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28"/>
  </p:notesMasterIdLst>
  <p:sldIdLst>
    <p:sldId id="262" r:id="rId2"/>
    <p:sldId id="370" r:id="rId3"/>
    <p:sldId id="371" r:id="rId4"/>
    <p:sldId id="372" r:id="rId5"/>
    <p:sldId id="373" r:id="rId6"/>
    <p:sldId id="374" r:id="rId7"/>
    <p:sldId id="375" r:id="rId8"/>
    <p:sldId id="376" r:id="rId9"/>
    <p:sldId id="377" r:id="rId10"/>
    <p:sldId id="343" r:id="rId11"/>
    <p:sldId id="336" r:id="rId12"/>
    <p:sldId id="353" r:id="rId13"/>
    <p:sldId id="302" r:id="rId14"/>
    <p:sldId id="282" r:id="rId15"/>
    <p:sldId id="355" r:id="rId16"/>
    <p:sldId id="317" r:id="rId17"/>
    <p:sldId id="326" r:id="rId18"/>
    <p:sldId id="289" r:id="rId19"/>
    <p:sldId id="296" r:id="rId20"/>
    <p:sldId id="294" r:id="rId21"/>
    <p:sldId id="300" r:id="rId22"/>
    <p:sldId id="288" r:id="rId23"/>
    <p:sldId id="378" r:id="rId24"/>
    <p:sldId id="328" r:id="rId25"/>
    <p:sldId id="379" r:id="rId26"/>
    <p:sldId id="356" r:id="rId27"/>
  </p:sldIdLst>
  <p:sldSz cx="12192000" cy="6858000"/>
  <p:notesSz cx="9926638" cy="6797675"/>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BFBFB"/>
    <a:srgbClr val="57B4D0"/>
    <a:srgbClr val="E5E5E5"/>
    <a:srgbClr val="1A1D1A"/>
    <a:srgbClr val="767676"/>
    <a:srgbClr val="878787"/>
    <a:srgbClr val="E4E4E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81" autoAdjust="0"/>
    <p:restoredTop sz="75578" autoAdjust="0"/>
  </p:normalViewPr>
  <p:slideViewPr>
    <p:cSldViewPr snapToGrid="0">
      <p:cViewPr varScale="1">
        <p:scale>
          <a:sx n="86" d="100"/>
          <a:sy n="86" d="100"/>
        </p:scale>
        <p:origin x="1608" y="12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1"/>
            <a:ext cx="4301543" cy="341064"/>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5622798" y="1"/>
            <a:ext cx="4301543" cy="341064"/>
          </a:xfrm>
          <a:prstGeom prst="rect">
            <a:avLst/>
          </a:prstGeom>
        </p:spPr>
        <p:txBody>
          <a:bodyPr vert="horz" lIns="91440" tIns="45720" rIns="91440" bIns="45720" rtlCol="0"/>
          <a:lstStyle>
            <a:lvl1pPr algn="r">
              <a:defRPr sz="1200"/>
            </a:lvl1pPr>
          </a:lstStyle>
          <a:p>
            <a:fld id="{94230214-BCF4-40B1-AC81-91D8086898FF}" type="datetimeFigureOut">
              <a:rPr lang="zh-CN" altLang="en-US" smtClean="0"/>
              <a:t>2022/6/7</a:t>
            </a:fld>
            <a:endParaRPr lang="zh-CN" altLang="en-US"/>
          </a:p>
        </p:txBody>
      </p:sp>
      <p:sp>
        <p:nvSpPr>
          <p:cNvPr id="4" name="幻灯片图像占位符 3"/>
          <p:cNvSpPr>
            <a:spLocks noGrp="1" noRot="1" noChangeAspect="1"/>
          </p:cNvSpPr>
          <p:nvPr>
            <p:ph type="sldImg" idx="2"/>
          </p:nvPr>
        </p:nvSpPr>
        <p:spPr>
          <a:xfrm>
            <a:off x="2924175" y="849313"/>
            <a:ext cx="4078288" cy="2293937"/>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992664" y="3271381"/>
            <a:ext cx="7941310" cy="2676585"/>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6456612"/>
            <a:ext cx="4301543" cy="3410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5622798" y="6456612"/>
            <a:ext cx="4301543" cy="341063"/>
          </a:xfrm>
          <a:prstGeom prst="rect">
            <a:avLst/>
          </a:prstGeom>
        </p:spPr>
        <p:txBody>
          <a:bodyPr vert="horz" lIns="91440" tIns="45720" rIns="91440" bIns="45720" rtlCol="0" anchor="b"/>
          <a:lstStyle>
            <a:lvl1pPr algn="r">
              <a:defRPr sz="1200"/>
            </a:lvl1pPr>
          </a:lstStyle>
          <a:p>
            <a:fld id="{9AA5D738-6DBF-4EC5-9648-44AB2277303B}" type="slidenum">
              <a:rPr lang="zh-CN" altLang="en-US" smtClean="0"/>
              <a:t>‹#›</a:t>
            </a:fld>
            <a:endParaRPr lang="zh-CN" altLang="en-US"/>
          </a:p>
        </p:txBody>
      </p:sp>
    </p:spTree>
    <p:extLst>
      <p:ext uri="{BB962C8B-B14F-4D97-AF65-F5344CB8AC3E}">
        <p14:creationId xmlns:p14="http://schemas.microsoft.com/office/powerpoint/2010/main" val="1747312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t>1</a:t>
            </a:fld>
            <a:endParaRPr lang="zh-CN" altLang="en-US"/>
          </a:p>
        </p:txBody>
      </p:sp>
    </p:spTree>
    <p:extLst>
      <p:ext uri="{BB962C8B-B14F-4D97-AF65-F5344CB8AC3E}">
        <p14:creationId xmlns:p14="http://schemas.microsoft.com/office/powerpoint/2010/main" val="19589019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t>10</a:t>
            </a:fld>
            <a:endParaRPr lang="zh-CN" altLang="en-US"/>
          </a:p>
        </p:txBody>
      </p:sp>
    </p:spTree>
    <p:extLst>
      <p:ext uri="{BB962C8B-B14F-4D97-AF65-F5344CB8AC3E}">
        <p14:creationId xmlns:p14="http://schemas.microsoft.com/office/powerpoint/2010/main" val="40220243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66700" algn="just"/>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We</a:t>
            </a:r>
            <a:r>
              <a:rPr lang="zh-CN" altLang="en-US" sz="18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know</a:t>
            </a:r>
            <a:r>
              <a:rPr lang="zh-CN" altLang="en-US" sz="18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that</a:t>
            </a:r>
            <a:r>
              <a:rPr lang="zh-CN" altLang="en-US" sz="18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Harmony system can support mutual access, sharing and operation of files between multiple devices. Additionally, the application can sense the storage device where the file is located, and t</a:t>
            </a:r>
            <a:r>
              <a:rPr lang="en-US" altLang="zh-CN" sz="1800" dirty="0"/>
              <a:t>ransfer</a:t>
            </a: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 the file between multiple devices fast. These functions are greatly benefited from the services of the Harmony distributed file system.</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灯片编号占位符 3"/>
          <p:cNvSpPr>
            <a:spLocks noGrp="1"/>
          </p:cNvSpPr>
          <p:nvPr>
            <p:ph type="sldNum" sz="quarter" idx="10"/>
          </p:nvPr>
        </p:nvSpPr>
        <p:spPr/>
        <p:txBody>
          <a:bodyPr/>
          <a:lstStyle/>
          <a:p>
            <a:fld id="{9AA5D738-6DBF-4EC5-9648-44AB2277303B}" type="slidenum">
              <a:rPr lang="zh-CN" altLang="en-US" smtClean="0"/>
              <a:t>11</a:t>
            </a:fld>
            <a:endParaRPr lang="zh-CN" altLang="en-US"/>
          </a:p>
        </p:txBody>
      </p:sp>
    </p:spTree>
    <p:extLst>
      <p:ext uri="{BB962C8B-B14F-4D97-AF65-F5344CB8AC3E}">
        <p14:creationId xmlns:p14="http://schemas.microsoft.com/office/powerpoint/2010/main" val="11870965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66700" algn="just">
              <a:lnSpc>
                <a:spcPct val="115000"/>
              </a:lnSpc>
            </a:pPr>
            <a:r>
              <a:rPr lang="en-US" altLang="zh-CN" sz="1800" kern="100" dirty="0">
                <a:solidFill>
                  <a:srgbClr val="252B3A"/>
                </a:solidFill>
                <a:effectLst/>
                <a:latin typeface="Times New Roman" panose="02020603050405020304" pitchFamily="18" charset="0"/>
                <a:ea typeface="微软雅黑" panose="020B0503020204020204" pitchFamily="34" charset="-122"/>
                <a:cs typeface="Times New Roman" panose="02020603050405020304" pitchFamily="18" charset="0"/>
              </a:rPr>
              <a:t>Virtual File System is the virtual layer of the file system, it provide users with a unified Unix-like file operation interface. By adding a VFS layer to the system to provide a unified interface, the differences between the  underlying file systems are shielded, </a:t>
            </a:r>
          </a:p>
          <a:p>
            <a:pPr indent="266700" algn="just">
              <a:lnSpc>
                <a:spcPct val="115000"/>
              </a:lnSpc>
            </a:pPr>
            <a:r>
              <a:rPr lang="en-US" altLang="zh-CN" sz="1800" kern="100" dirty="0">
                <a:solidFill>
                  <a:srgbClr val="252B3A"/>
                </a:solidFill>
                <a:effectLst/>
                <a:latin typeface="Times New Roman" panose="02020603050405020304" pitchFamily="18" charset="0"/>
                <a:ea typeface="微软雅黑" panose="020B0503020204020204" pitchFamily="34" charset="-122"/>
                <a:cs typeface="Times New Roman" panose="02020603050405020304" pitchFamily="18" charset="0"/>
              </a:rPr>
              <a:t>so that the system calls that access the file system do not need to care about the underlying file system type. In this way, different file systems on different devices appear identical to the Harmony system core and other processes running in the system.</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灯片编号占位符 3"/>
          <p:cNvSpPr>
            <a:spLocks noGrp="1"/>
          </p:cNvSpPr>
          <p:nvPr>
            <p:ph type="sldNum" sz="quarter" idx="10"/>
          </p:nvPr>
        </p:nvSpPr>
        <p:spPr/>
        <p:txBody>
          <a:bodyPr/>
          <a:lstStyle/>
          <a:p>
            <a:fld id="{9AA5D738-6DBF-4EC5-9648-44AB2277303B}" type="slidenum">
              <a:rPr lang="zh-CN" altLang="en-US" smtClean="0"/>
              <a:t>12</a:t>
            </a:fld>
            <a:endParaRPr lang="zh-CN" altLang="en-US"/>
          </a:p>
        </p:txBody>
      </p:sp>
    </p:spTree>
    <p:extLst>
      <p:ext uri="{BB962C8B-B14F-4D97-AF65-F5344CB8AC3E}">
        <p14:creationId xmlns:p14="http://schemas.microsoft.com/office/powerpoint/2010/main" val="34901458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66700" algn="just">
              <a:lnSpc>
                <a:spcPct val="115000"/>
              </a:lnSpc>
            </a:pPr>
            <a:r>
              <a:rPr lang="en-US" altLang="zh-CN" sz="1800" kern="100" dirty="0">
                <a:solidFill>
                  <a:srgbClr val="252B3A"/>
                </a:solidFill>
                <a:effectLst/>
                <a:latin typeface="Times New Roman" panose="02020603050405020304" pitchFamily="18" charset="0"/>
                <a:ea typeface="微软雅黑" panose="020B0503020204020204" pitchFamily="34" charset="-122"/>
                <a:cs typeface="Times New Roman" panose="02020603050405020304" pitchFamily="18" charset="0"/>
              </a:rPr>
              <a:t>Firstly, User processes access the Unix VFS using system calls from the interface. Then the layer distributes the unified calls to the different file systems for the underlying operations in the form of function pointers for the different file system types. The implementations of each file system include interfaces for mount related operations, mapping file system types and for file system operations. Take windows OS as an example, we use the VFS system call to get the NTFS file system mapped to Windows, and then use the Windows file system call to make some requests such to the Windows file system.</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灯片编号占位符 3"/>
          <p:cNvSpPr>
            <a:spLocks noGrp="1"/>
          </p:cNvSpPr>
          <p:nvPr>
            <p:ph type="sldNum" sz="quarter" idx="10"/>
          </p:nvPr>
        </p:nvSpPr>
        <p:spPr/>
        <p:txBody>
          <a:bodyPr/>
          <a:lstStyle/>
          <a:p>
            <a:fld id="{9AA5D738-6DBF-4EC5-9648-44AB2277303B}" type="slidenum">
              <a:rPr lang="zh-CN" altLang="en-US" smtClean="0"/>
              <a:t>13</a:t>
            </a:fld>
            <a:endParaRPr lang="zh-CN" altLang="en-US"/>
          </a:p>
        </p:txBody>
      </p:sp>
    </p:spTree>
    <p:extLst>
      <p:ext uri="{BB962C8B-B14F-4D97-AF65-F5344CB8AC3E}">
        <p14:creationId xmlns:p14="http://schemas.microsoft.com/office/powerpoint/2010/main" val="15380176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66700" algn="just">
              <a:lnSpc>
                <a:spcPct val="115000"/>
              </a:lnSpc>
            </a:pPr>
            <a:r>
              <a:rPr lang="en-US" altLang="zh-CN" sz="1800" kern="100" dirty="0">
                <a:solidFill>
                  <a:srgbClr val="252B3A"/>
                </a:solidFill>
                <a:effectLst/>
                <a:latin typeface="Times New Roman" panose="02020603050405020304" pitchFamily="18" charset="0"/>
                <a:ea typeface="微软雅黑" panose="020B0503020204020204" pitchFamily="34" charset="-122"/>
                <a:cs typeface="Times New Roman" panose="02020603050405020304" pitchFamily="18" charset="0"/>
              </a:rPr>
              <a:t>For mobile devices that support HarmonyOS, the file systems include f2</a:t>
            </a:r>
            <a:r>
              <a:rPr lang="zh-CN" altLang="en-US" sz="1800" kern="100" dirty="0">
                <a:solidFill>
                  <a:srgbClr val="252B3A"/>
                </a:solidFill>
                <a:effectLst/>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1800" kern="100" dirty="0">
                <a:solidFill>
                  <a:srgbClr val="252B3A"/>
                </a:solidFill>
                <a:effectLst/>
                <a:latin typeface="Times New Roman" panose="02020603050405020304" pitchFamily="18" charset="0"/>
                <a:ea typeface="微软雅黑" panose="020B0503020204020204" pitchFamily="34" charset="-122"/>
                <a:cs typeface="Times New Roman" panose="02020603050405020304" pitchFamily="18" charset="0"/>
              </a:rPr>
              <a:t>file</a:t>
            </a:r>
            <a:r>
              <a:rPr lang="zh-CN" altLang="en-US" sz="1800" kern="100" dirty="0">
                <a:solidFill>
                  <a:srgbClr val="252B3A"/>
                </a:solidFill>
                <a:effectLst/>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1800" kern="100" dirty="0">
                <a:solidFill>
                  <a:srgbClr val="252B3A"/>
                </a:solidFill>
                <a:effectLst/>
                <a:latin typeface="Times New Roman" panose="02020603050405020304" pitchFamily="18" charset="0"/>
                <a:ea typeface="微软雅黑" panose="020B0503020204020204" pitchFamily="34" charset="-122"/>
                <a:cs typeface="Times New Roman" panose="02020603050405020304" pitchFamily="18" charset="0"/>
              </a:rPr>
              <a:t>system, ERO file system in new mobile phones and tablet. VFS plays an critical role to access different file systems easily between PC, mobile and even other storage devices.  Then it also need the HMDFS (harmony distributed  files system) as intermediate of different file system to perform distributed operation permission control.</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灯片编号占位符 3"/>
          <p:cNvSpPr>
            <a:spLocks noGrp="1"/>
          </p:cNvSpPr>
          <p:nvPr>
            <p:ph type="sldNum" sz="quarter" idx="10"/>
          </p:nvPr>
        </p:nvSpPr>
        <p:spPr/>
        <p:txBody>
          <a:bodyPr/>
          <a:lstStyle/>
          <a:p>
            <a:fld id="{9AA5D738-6DBF-4EC5-9648-44AB2277303B}" type="slidenum">
              <a:rPr lang="zh-CN" altLang="en-US" smtClean="0"/>
              <a:t>14</a:t>
            </a:fld>
            <a:endParaRPr lang="zh-CN" altLang="en-US"/>
          </a:p>
        </p:txBody>
      </p:sp>
    </p:spTree>
    <p:extLst>
      <p:ext uri="{BB962C8B-B14F-4D97-AF65-F5344CB8AC3E}">
        <p14:creationId xmlns:p14="http://schemas.microsoft.com/office/powerpoint/2010/main" val="35235185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Here is experiment of the mobile phone and windows file system connection.</a:t>
            </a:r>
            <a:endParaRPr lang="zh-CN" altLang="en-US" dirty="0"/>
          </a:p>
        </p:txBody>
      </p:sp>
      <p:sp>
        <p:nvSpPr>
          <p:cNvPr id="4" name="灯片编号占位符 3"/>
          <p:cNvSpPr>
            <a:spLocks noGrp="1"/>
          </p:cNvSpPr>
          <p:nvPr>
            <p:ph type="sldNum" sz="quarter" idx="5"/>
          </p:nvPr>
        </p:nvSpPr>
        <p:spPr/>
        <p:txBody>
          <a:bodyPr/>
          <a:lstStyle/>
          <a:p>
            <a:fld id="{9AA5D738-6DBF-4EC5-9648-44AB2277303B}" type="slidenum">
              <a:rPr lang="zh-CN" altLang="en-US" smtClean="0"/>
              <a:t>15</a:t>
            </a:fld>
            <a:endParaRPr lang="zh-CN" altLang="en-US"/>
          </a:p>
        </p:txBody>
      </p:sp>
    </p:spTree>
    <p:extLst>
      <p:ext uri="{BB962C8B-B14F-4D97-AF65-F5344CB8AC3E}">
        <p14:creationId xmlns:p14="http://schemas.microsoft.com/office/powerpoint/2010/main" val="4157038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u="none" strike="noStrike" kern="1200" dirty="0">
                <a:solidFill>
                  <a:schemeClr val="tx1"/>
                </a:solidFill>
                <a:effectLst/>
                <a:latin typeface="+mn-lt"/>
                <a:ea typeface="+mn-ea"/>
                <a:cs typeface="+mn-cs"/>
              </a:rPr>
              <a:t>Now, let me introduce some main concepts of </a:t>
            </a:r>
            <a:r>
              <a:rPr lang="en-US" altLang="zh-CN" sz="1200" kern="1200">
                <a:solidFill>
                  <a:schemeClr val="tx1"/>
                </a:solidFill>
                <a:effectLst/>
                <a:latin typeface="+mn-lt"/>
                <a:ea typeface="+mn-ea"/>
                <a:cs typeface="+mn-cs"/>
              </a:rPr>
              <a:t>Harmony distributed file service.</a:t>
            </a:r>
            <a:endParaRPr lang="zh-CN" altLang="zh-CN" sz="1200" kern="120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t>16</a:t>
            </a:fld>
            <a:endParaRPr lang="zh-CN" altLang="en-US"/>
          </a:p>
        </p:txBody>
      </p:sp>
    </p:spTree>
    <p:extLst>
      <p:ext uri="{BB962C8B-B14F-4D97-AF65-F5344CB8AC3E}">
        <p14:creationId xmlns:p14="http://schemas.microsoft.com/office/powerpoint/2010/main" val="39379705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After two or more devices establish a secure connection and build a virtual file system, the harmony distributed file service can help users obtain files between multiple devices seamlessly. </a:t>
            </a:r>
            <a:endParaRPr lang="zh-CN" altLang="en-US" sz="1000" dirty="0">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4" name="灯片编号占位符 3"/>
          <p:cNvSpPr>
            <a:spLocks noGrp="1"/>
          </p:cNvSpPr>
          <p:nvPr>
            <p:ph type="sldNum" sz="quarter" idx="10"/>
          </p:nvPr>
        </p:nvSpPr>
        <p:spPr/>
        <p:txBody>
          <a:bodyPr/>
          <a:lstStyle/>
          <a:p>
            <a:fld id="{9AA5D738-6DBF-4EC5-9648-44AB2277303B}" type="slidenum">
              <a:rPr lang="zh-CN" altLang="en-US" smtClean="0"/>
              <a:t>17</a:t>
            </a:fld>
            <a:endParaRPr lang="zh-CN" altLang="en-US"/>
          </a:p>
        </p:txBody>
      </p:sp>
    </p:spTree>
    <p:extLst>
      <p:ext uri="{BB962C8B-B14F-4D97-AF65-F5344CB8AC3E}">
        <p14:creationId xmlns:p14="http://schemas.microsoft.com/office/powerpoint/2010/main" val="101349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dirty="0">
                <a:solidFill>
                  <a:schemeClr val="tx1"/>
                </a:solidFill>
                <a:effectLst/>
                <a:latin typeface="+mn-lt"/>
                <a:ea typeface="+mn-ea"/>
                <a:cs typeface="+mn-cs"/>
              </a:rPr>
              <a:t>Users and applications view files as some kind of structure with organized records, such as a sequential structure. And in Harmony OS, Ability is an abstraction of an application's capabilities and is an important part of the application. There are 2 kinds of ability, Feature Ability and Particle Ability. A typical development directory structure for JS modules for JS FA applications is shown on the left. </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t>18</a:t>
            </a:fld>
            <a:endParaRPr lang="zh-CN" altLang="en-US"/>
          </a:p>
        </p:txBody>
      </p:sp>
    </p:spTree>
    <p:extLst>
      <p:ext uri="{BB962C8B-B14F-4D97-AF65-F5344CB8AC3E}">
        <p14:creationId xmlns:p14="http://schemas.microsoft.com/office/powerpoint/2010/main" val="19916355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dirty="0">
                <a:solidFill>
                  <a:schemeClr val="tx1"/>
                </a:solidFill>
                <a:effectLst/>
                <a:latin typeface="+mn-lt"/>
                <a:ea typeface="+mn-ea"/>
                <a:cs typeface="+mn-cs"/>
              </a:rPr>
              <a:t>In order to ensure the secure flow of data between virtual super terminals, it is required that each device is correctly trusted and has established a trust relationship, which means that multiple devices establish a pairing relationship through Huawei accounts and can establish a secure connection channel after verifying the trust relationship, and transmit data securely according to the rules of data flow. </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t>19</a:t>
            </a:fld>
            <a:endParaRPr lang="zh-CN" altLang="en-US"/>
          </a:p>
        </p:txBody>
      </p:sp>
    </p:spTree>
    <p:extLst>
      <p:ext uri="{BB962C8B-B14F-4D97-AF65-F5344CB8AC3E}">
        <p14:creationId xmlns:p14="http://schemas.microsoft.com/office/powerpoint/2010/main" val="23702566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dirty="0" err="1">
                <a:solidFill>
                  <a:schemeClr val="tx1"/>
                </a:solidFill>
                <a:effectLst/>
                <a:latin typeface="+mn-lt"/>
                <a:ea typeface="+mn-ea"/>
                <a:cs typeface="+mn-cs"/>
              </a:rPr>
              <a:t>HarmonyOS</a:t>
            </a:r>
            <a:r>
              <a:rPr lang="en-US" altLang="zh-CN" sz="1200" b="0" i="0" u="none" strike="noStrike" kern="1200" dirty="0">
                <a:solidFill>
                  <a:schemeClr val="tx1"/>
                </a:solidFill>
                <a:effectLst/>
                <a:latin typeface="+mn-lt"/>
                <a:ea typeface="+mn-ea"/>
                <a:cs typeface="+mn-cs"/>
              </a:rPr>
              <a:t> is a distributed operating system for full scenarios with a component-based design that requires system components to be run on devices with different configurations. And there are 3 kinds of system, Mini System, Small System and Standard system.</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t>20</a:t>
            </a:fld>
            <a:endParaRPr lang="zh-CN" altLang="en-US"/>
          </a:p>
        </p:txBody>
      </p:sp>
    </p:spTree>
    <p:extLst>
      <p:ext uri="{BB962C8B-B14F-4D97-AF65-F5344CB8AC3E}">
        <p14:creationId xmlns:p14="http://schemas.microsoft.com/office/powerpoint/2010/main" val="21717619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dirty="0">
                <a:solidFill>
                  <a:schemeClr val="tx1"/>
                </a:solidFill>
                <a:effectLst/>
                <a:latin typeface="+mn-lt"/>
                <a:ea typeface="+mn-ea"/>
                <a:cs typeface="+mn-cs"/>
              </a:rPr>
              <a:t>The figure on left shows the principle of file system.</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t>21</a:t>
            </a:fld>
            <a:endParaRPr lang="zh-CN" altLang="en-US"/>
          </a:p>
        </p:txBody>
      </p:sp>
    </p:spTree>
    <p:extLst>
      <p:ext uri="{BB962C8B-B14F-4D97-AF65-F5344CB8AC3E}">
        <p14:creationId xmlns:p14="http://schemas.microsoft.com/office/powerpoint/2010/main" val="30157212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dirty="0">
                <a:solidFill>
                  <a:schemeClr val="tx1"/>
                </a:solidFill>
                <a:effectLst/>
                <a:latin typeface="+mn-lt"/>
                <a:ea typeface="+mn-ea"/>
                <a:cs typeface="+mn-cs"/>
              </a:rPr>
              <a:t>Harmony OS introduces the Little file system, which is a small Flash file system that combines the ideas of log-structured and COW (copy-on-write) file system, storing file metadata in a log structure and data in a COW structure.</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t>22</a:t>
            </a:fld>
            <a:endParaRPr lang="zh-CN" altLang="en-US"/>
          </a:p>
        </p:txBody>
      </p:sp>
    </p:spTree>
    <p:extLst>
      <p:ext uri="{BB962C8B-B14F-4D97-AF65-F5344CB8AC3E}">
        <p14:creationId xmlns:p14="http://schemas.microsoft.com/office/powerpoint/2010/main" val="14787158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dirty="0">
                <a:solidFill>
                  <a:schemeClr val="tx1"/>
                </a:solidFill>
                <a:effectLst/>
                <a:latin typeface="+mn-lt"/>
                <a:ea typeface="+mn-ea"/>
                <a:cs typeface="+mn-cs"/>
              </a:rPr>
              <a:t>As we know, file metadata is the data used to characterize files, containing information such as file name,</a:t>
            </a:r>
            <a:r>
              <a:rPr lang="zh-CN" altLang="en-US" sz="1200" b="0" i="0" u="none" strike="noStrike" kern="1200" dirty="0">
                <a:solidFill>
                  <a:schemeClr val="tx1"/>
                </a:solidFill>
                <a:effectLst/>
                <a:latin typeface="+mn-lt"/>
                <a:ea typeface="+mn-ea"/>
                <a:cs typeface="+mn-cs"/>
              </a:rPr>
              <a:t> </a:t>
            </a:r>
            <a:r>
              <a:rPr lang="en-US" altLang="zh-CN" sz="1200" b="0" i="0" u="none" strike="noStrike" kern="1200" dirty="0">
                <a:solidFill>
                  <a:schemeClr val="tx1"/>
                </a:solidFill>
                <a:effectLst/>
                <a:latin typeface="+mn-lt"/>
                <a:ea typeface="+mn-ea"/>
                <a:cs typeface="+mn-cs"/>
              </a:rPr>
              <a:t>size, creation, access, modification time, etc. COW is a resource management technique that can be used to implement fork system calls that share the virtual memory (pages) of the operating system. One of the reasons Harmony OS introduced COW is that it is so space efficient that its reserved snapshot storage space only needs to be large enough to capture the changed data.</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t>23</a:t>
            </a:fld>
            <a:endParaRPr lang="zh-CN" altLang="en-US"/>
          </a:p>
        </p:txBody>
      </p:sp>
    </p:spTree>
    <p:extLst>
      <p:ext uri="{BB962C8B-B14F-4D97-AF65-F5344CB8AC3E}">
        <p14:creationId xmlns:p14="http://schemas.microsoft.com/office/powerpoint/2010/main" val="15380176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dirty="0">
                <a:solidFill>
                  <a:schemeClr val="tx1"/>
                </a:solidFill>
                <a:effectLst/>
                <a:latin typeface="+mn-lt"/>
                <a:ea typeface="+mn-ea"/>
                <a:cs typeface="+mn-cs"/>
              </a:rPr>
              <a:t>This special storage method gives </a:t>
            </a:r>
            <a:r>
              <a:rPr lang="en-US" altLang="zh-CN" sz="1200" b="0" i="0" u="none" strike="noStrike" kern="1200" dirty="0" err="1">
                <a:solidFill>
                  <a:schemeClr val="tx1"/>
                </a:solidFill>
                <a:effectLst/>
                <a:latin typeface="+mn-lt"/>
                <a:ea typeface="+mn-ea"/>
                <a:cs typeface="+mn-cs"/>
              </a:rPr>
              <a:t>LittleFS</a:t>
            </a:r>
            <a:r>
              <a:rPr lang="en-US" altLang="zh-CN" sz="1200" b="0" i="0" u="none" strike="noStrike" kern="1200" dirty="0">
                <a:solidFill>
                  <a:schemeClr val="tx1"/>
                </a:solidFill>
                <a:effectLst/>
                <a:latin typeface="+mn-lt"/>
                <a:ea typeface="+mn-ea"/>
                <a:cs typeface="+mn-cs"/>
              </a:rPr>
              <a:t> a powerful power-loss resilience designed to handle random power failures. Also, </a:t>
            </a:r>
            <a:r>
              <a:rPr lang="en-US" altLang="zh-CN" sz="1200" b="0" i="0" u="none" strike="noStrike" kern="1200" dirty="0" err="1">
                <a:solidFill>
                  <a:schemeClr val="tx1"/>
                </a:solidFill>
                <a:effectLst/>
                <a:latin typeface="+mn-lt"/>
                <a:ea typeface="+mn-ea"/>
                <a:cs typeface="+mn-cs"/>
              </a:rPr>
              <a:t>LittleFS</a:t>
            </a:r>
            <a:r>
              <a:rPr lang="en-US" altLang="zh-CN" sz="1200" b="0" i="0" u="none" strike="noStrike" kern="1200" dirty="0">
                <a:solidFill>
                  <a:schemeClr val="tx1"/>
                </a:solidFill>
                <a:effectLst/>
                <a:latin typeface="+mn-lt"/>
                <a:ea typeface="+mn-ea"/>
                <a:cs typeface="+mn-cs"/>
              </a:rPr>
              <a:t> uses a dynamic loss equalization algorithm called </a:t>
            </a:r>
            <a:r>
              <a:rPr lang="en-US" altLang="zh-CN" sz="1200" b="1" i="0" u="none" strike="noStrike" kern="1200" dirty="0">
                <a:solidFill>
                  <a:schemeClr val="tx1"/>
                </a:solidFill>
                <a:effectLst/>
                <a:latin typeface="+mn-lt"/>
                <a:ea typeface="+mn-ea"/>
                <a:cs typeface="+mn-cs"/>
              </a:rPr>
              <a:t>statistical loss equalization</a:t>
            </a:r>
            <a:r>
              <a:rPr lang="en-US" altLang="zh-CN" sz="1200" b="0" i="0" u="none" strike="noStrike" kern="1200" dirty="0">
                <a:solidFill>
                  <a:schemeClr val="tx1"/>
                </a:solidFill>
                <a:effectLst/>
                <a:latin typeface="+mn-lt"/>
                <a:ea typeface="+mn-ea"/>
                <a:cs typeface="+mn-cs"/>
              </a:rPr>
              <a:t> .</a:t>
            </a:r>
          </a:p>
          <a:p>
            <a:endParaRPr lang="en-US" altLang="zh-CN" sz="1200" b="0" i="0" u="none" strike="noStrike" kern="1200" dirty="0">
              <a:solidFill>
                <a:schemeClr val="tx1"/>
              </a:solidFill>
              <a:effectLst/>
              <a:latin typeface="+mn-lt"/>
              <a:ea typeface="+mn-ea"/>
              <a:cs typeface="+mn-cs"/>
            </a:endParaRPr>
          </a:p>
          <a:p>
            <a:r>
              <a:rPr lang="en-US" altLang="zh-CN" sz="1200" b="0" i="0" u="none" strike="noStrike" kern="1200" dirty="0">
                <a:solidFill>
                  <a:schemeClr val="tx1"/>
                </a:solidFill>
                <a:effectLst/>
                <a:latin typeface="+mn-lt"/>
                <a:ea typeface="+mn-ea"/>
                <a:cs typeface="+mn-cs"/>
              </a:rPr>
              <a:t>In summary, </a:t>
            </a:r>
            <a:r>
              <a:rPr lang="en-US" altLang="zh-CN" sz="1200" b="0" i="0" u="none" strike="noStrike" kern="1200" dirty="0" err="1">
                <a:solidFill>
                  <a:schemeClr val="tx1"/>
                </a:solidFill>
                <a:effectLst/>
                <a:latin typeface="+mn-lt"/>
                <a:ea typeface="+mn-ea"/>
                <a:cs typeface="+mn-cs"/>
              </a:rPr>
              <a:t>LittleFS</a:t>
            </a:r>
            <a:r>
              <a:rPr lang="en-US" altLang="zh-CN" sz="1200" b="0" i="0" u="none" strike="noStrike" kern="1200" dirty="0">
                <a:solidFill>
                  <a:schemeClr val="tx1"/>
                </a:solidFill>
                <a:effectLst/>
                <a:latin typeface="+mn-lt"/>
                <a:ea typeface="+mn-ea"/>
                <a:cs typeface="+mn-cs"/>
              </a:rPr>
              <a:t> is a good choice when looking for a Flash file system with power-down recovery and support for wear-leveling on a small device with very tight resources.</a:t>
            </a:r>
          </a:p>
          <a:p>
            <a:br>
              <a:rPr lang="en-US" altLang="zh-CN" dirty="0"/>
            </a:b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t>24</a:t>
            </a:fld>
            <a:endParaRPr lang="zh-CN" altLang="en-US"/>
          </a:p>
        </p:txBody>
      </p:sp>
    </p:spTree>
    <p:extLst>
      <p:ext uri="{BB962C8B-B14F-4D97-AF65-F5344CB8AC3E}">
        <p14:creationId xmlns:p14="http://schemas.microsoft.com/office/powerpoint/2010/main" val="6006130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AA5D738-6DBF-4EC5-9648-44AB2277303B}" type="slidenum">
              <a:rPr lang="zh-CN" altLang="en-US" smtClean="0"/>
              <a:t>25</a:t>
            </a:fld>
            <a:endParaRPr lang="zh-CN" altLang="en-US"/>
          </a:p>
        </p:txBody>
      </p:sp>
    </p:spTree>
    <p:extLst>
      <p:ext uri="{BB962C8B-B14F-4D97-AF65-F5344CB8AC3E}">
        <p14:creationId xmlns:p14="http://schemas.microsoft.com/office/powerpoint/2010/main" val="6420457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F8F946A7-8F8C-4CD6-B7C8-B85B2F262809}" type="datetimeFigureOut">
              <a:rPr lang="zh-CN" altLang="en-US" smtClean="0"/>
              <a:t>2022/6/7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A5E2C5-596F-4533-9916-C86FEF8EE382}" type="slidenum">
              <a:rPr lang="zh-CN" altLang="en-US" smtClean="0"/>
              <a:t>‹#›</a:t>
            </a:fld>
            <a:endParaRPr lang="zh-CN" altLang="en-US"/>
          </a:p>
        </p:txBody>
      </p:sp>
    </p:spTree>
    <p:extLst>
      <p:ext uri="{BB962C8B-B14F-4D97-AF65-F5344CB8AC3E}">
        <p14:creationId xmlns:p14="http://schemas.microsoft.com/office/powerpoint/2010/main" val="17231120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8F946A7-8F8C-4CD6-B7C8-B85B2F262809}" type="datetimeFigureOut">
              <a:rPr lang="zh-CN" altLang="en-US" smtClean="0"/>
              <a:t>2022/6/7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A5E2C5-596F-4533-9916-C86FEF8EE382}" type="slidenum">
              <a:rPr lang="zh-CN" altLang="en-US" smtClean="0"/>
              <a:t>‹#›</a:t>
            </a:fld>
            <a:endParaRPr lang="zh-CN" altLang="en-US"/>
          </a:p>
        </p:txBody>
      </p:sp>
    </p:spTree>
    <p:extLst>
      <p:ext uri="{BB962C8B-B14F-4D97-AF65-F5344CB8AC3E}">
        <p14:creationId xmlns:p14="http://schemas.microsoft.com/office/powerpoint/2010/main" val="1785415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8F946A7-8F8C-4CD6-B7C8-B85B2F262809}" type="datetimeFigureOut">
              <a:rPr lang="zh-CN" altLang="en-US" smtClean="0"/>
              <a:t>2022/6/7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A5E2C5-596F-4533-9916-C86FEF8EE382}" type="slidenum">
              <a:rPr lang="zh-CN" altLang="en-US" smtClean="0"/>
              <a:t>‹#›</a:t>
            </a:fld>
            <a:endParaRPr lang="zh-CN" altLang="en-US"/>
          </a:p>
        </p:txBody>
      </p:sp>
    </p:spTree>
    <p:extLst>
      <p:ext uri="{BB962C8B-B14F-4D97-AF65-F5344CB8AC3E}">
        <p14:creationId xmlns:p14="http://schemas.microsoft.com/office/powerpoint/2010/main" val="1477806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8F946A7-8F8C-4CD6-B7C8-B85B2F262809}" type="datetimeFigureOut">
              <a:rPr lang="zh-CN" altLang="en-US" smtClean="0"/>
              <a:t>2022/6/7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A5E2C5-596F-4533-9916-C86FEF8EE382}" type="slidenum">
              <a:rPr lang="zh-CN" altLang="en-US" smtClean="0"/>
              <a:t>‹#›</a:t>
            </a:fld>
            <a:endParaRPr lang="zh-CN" altLang="en-US"/>
          </a:p>
        </p:txBody>
      </p:sp>
    </p:spTree>
    <p:extLst>
      <p:ext uri="{BB962C8B-B14F-4D97-AF65-F5344CB8AC3E}">
        <p14:creationId xmlns:p14="http://schemas.microsoft.com/office/powerpoint/2010/main" val="24161699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F8F946A7-8F8C-4CD6-B7C8-B85B2F262809}" type="datetimeFigureOut">
              <a:rPr lang="zh-CN" altLang="en-US" smtClean="0"/>
              <a:t>2022/6/7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A5E2C5-596F-4533-9916-C86FEF8EE382}" type="slidenum">
              <a:rPr lang="zh-CN" altLang="en-US" smtClean="0"/>
              <a:t>‹#›</a:t>
            </a:fld>
            <a:endParaRPr lang="zh-CN" altLang="en-US"/>
          </a:p>
        </p:txBody>
      </p:sp>
    </p:spTree>
    <p:extLst>
      <p:ext uri="{BB962C8B-B14F-4D97-AF65-F5344CB8AC3E}">
        <p14:creationId xmlns:p14="http://schemas.microsoft.com/office/powerpoint/2010/main" val="13857452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F8F946A7-8F8C-4CD6-B7C8-B85B2F262809}" type="datetimeFigureOut">
              <a:rPr lang="zh-CN" altLang="en-US" smtClean="0"/>
              <a:t>2022/6/7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9A5E2C5-596F-4533-9916-C86FEF8EE382}" type="slidenum">
              <a:rPr lang="zh-CN" altLang="en-US" smtClean="0"/>
              <a:t>‹#›</a:t>
            </a:fld>
            <a:endParaRPr lang="zh-CN" altLang="en-US"/>
          </a:p>
        </p:txBody>
      </p:sp>
    </p:spTree>
    <p:extLst>
      <p:ext uri="{BB962C8B-B14F-4D97-AF65-F5344CB8AC3E}">
        <p14:creationId xmlns:p14="http://schemas.microsoft.com/office/powerpoint/2010/main" val="20834405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F8F946A7-8F8C-4CD6-B7C8-B85B2F262809}" type="datetimeFigureOut">
              <a:rPr lang="zh-CN" altLang="en-US" smtClean="0"/>
              <a:t>2022/6/7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9A5E2C5-596F-4533-9916-C86FEF8EE382}" type="slidenum">
              <a:rPr lang="zh-CN" altLang="en-US" smtClean="0"/>
              <a:t>‹#›</a:t>
            </a:fld>
            <a:endParaRPr lang="zh-CN" altLang="en-US"/>
          </a:p>
        </p:txBody>
      </p:sp>
    </p:spTree>
    <p:extLst>
      <p:ext uri="{BB962C8B-B14F-4D97-AF65-F5344CB8AC3E}">
        <p14:creationId xmlns:p14="http://schemas.microsoft.com/office/powerpoint/2010/main" val="15947675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7" name="图片占位符 6"/>
          <p:cNvSpPr>
            <a:spLocks noGrp="1"/>
          </p:cNvSpPr>
          <p:nvPr>
            <p:ph type="pic" sz="quarter" idx="10"/>
          </p:nvPr>
        </p:nvSpPr>
        <p:spPr>
          <a:xfrm>
            <a:off x="1847850" y="2038350"/>
            <a:ext cx="7886700" cy="3467100"/>
          </a:xfrm>
        </p:spPr>
        <p:txBody>
          <a:bodyPr/>
          <a:lstStyle/>
          <a:p>
            <a:endParaRPr lang="zh-CN" altLang="en-US"/>
          </a:p>
        </p:txBody>
      </p:sp>
    </p:spTree>
    <p:extLst>
      <p:ext uri="{BB962C8B-B14F-4D97-AF65-F5344CB8AC3E}">
        <p14:creationId xmlns:p14="http://schemas.microsoft.com/office/powerpoint/2010/main" val="42700468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8F946A7-8F8C-4CD6-B7C8-B85B2F262809}" type="datetimeFigureOut">
              <a:rPr lang="zh-CN" altLang="en-US" smtClean="0"/>
              <a:t>2022/6/7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9A5E2C5-596F-4533-9916-C86FEF8EE382}" type="slidenum">
              <a:rPr lang="zh-CN" altLang="en-US" smtClean="0"/>
              <a:t>‹#›</a:t>
            </a:fld>
            <a:endParaRPr lang="zh-CN" altLang="en-US"/>
          </a:p>
        </p:txBody>
      </p:sp>
    </p:spTree>
    <p:extLst>
      <p:ext uri="{BB962C8B-B14F-4D97-AF65-F5344CB8AC3E}">
        <p14:creationId xmlns:p14="http://schemas.microsoft.com/office/powerpoint/2010/main" val="25509529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8F946A7-8F8C-4CD6-B7C8-B85B2F262809}" type="datetimeFigureOut">
              <a:rPr lang="zh-CN" altLang="en-US" smtClean="0"/>
              <a:t>2022/6/7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9A5E2C5-596F-4533-9916-C86FEF8EE382}" type="slidenum">
              <a:rPr lang="zh-CN" altLang="en-US" smtClean="0"/>
              <a:t>‹#›</a:t>
            </a:fld>
            <a:endParaRPr lang="zh-CN" altLang="en-US"/>
          </a:p>
        </p:txBody>
      </p:sp>
    </p:spTree>
    <p:extLst>
      <p:ext uri="{BB962C8B-B14F-4D97-AF65-F5344CB8AC3E}">
        <p14:creationId xmlns:p14="http://schemas.microsoft.com/office/powerpoint/2010/main" val="21479970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F8F946A7-8F8C-4CD6-B7C8-B85B2F262809}" type="datetimeFigureOut">
              <a:rPr lang="zh-CN" altLang="en-US" smtClean="0"/>
              <a:t>2022/6/7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9A5E2C5-596F-4533-9916-C86FEF8EE382}" type="slidenum">
              <a:rPr lang="zh-CN" altLang="en-US" smtClean="0"/>
              <a:t>‹#›</a:t>
            </a:fld>
            <a:endParaRPr lang="zh-CN" altLang="en-US"/>
          </a:p>
        </p:txBody>
      </p:sp>
    </p:spTree>
    <p:extLst>
      <p:ext uri="{BB962C8B-B14F-4D97-AF65-F5344CB8AC3E}">
        <p14:creationId xmlns:p14="http://schemas.microsoft.com/office/powerpoint/2010/main" val="3908374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BFBFB"/>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8F946A7-8F8C-4CD6-B7C8-B85B2F262809}" type="datetimeFigureOut">
              <a:rPr lang="zh-CN" altLang="en-US" smtClean="0"/>
              <a:t>2022/6/7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9A5E2C5-596F-4533-9916-C86FEF8EE382}" type="slidenum">
              <a:rPr lang="zh-CN" altLang="en-US" smtClean="0"/>
              <a:t>‹#›</a:t>
            </a:fld>
            <a:endParaRPr lang="zh-CN" altLang="en-US"/>
          </a:p>
        </p:txBody>
      </p:sp>
    </p:spTree>
    <p:extLst>
      <p:ext uri="{BB962C8B-B14F-4D97-AF65-F5344CB8AC3E}">
        <p14:creationId xmlns:p14="http://schemas.microsoft.com/office/powerpoint/2010/main" val="33044515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81019" y="0"/>
            <a:ext cx="7820116" cy="6858000"/>
          </a:xfrm>
          <a:prstGeom prst="rect">
            <a:avLst/>
          </a:prstGeom>
        </p:spPr>
      </p:pic>
      <p:cxnSp>
        <p:nvCxnSpPr>
          <p:cNvPr id="4" name="直接连接符 3"/>
          <p:cNvCxnSpPr/>
          <p:nvPr/>
        </p:nvCxnSpPr>
        <p:spPr>
          <a:xfrm rot="11174285" flipH="1">
            <a:off x="7836" y="3442314"/>
            <a:ext cx="107568" cy="360143"/>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11413" y="3675838"/>
            <a:ext cx="486556" cy="119346"/>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H="1" flipV="1">
            <a:off x="158093" y="3403086"/>
            <a:ext cx="317051" cy="272467"/>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sp>
        <p:nvSpPr>
          <p:cNvPr id="7" name="椭圆 6"/>
          <p:cNvSpPr/>
          <p:nvPr/>
        </p:nvSpPr>
        <p:spPr>
          <a:xfrm rot="11174285">
            <a:off x="126119" y="3395284"/>
            <a:ext cx="50405" cy="50405"/>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rot="7715704" flipH="1">
            <a:off x="427643" y="2943623"/>
            <a:ext cx="46728" cy="156449"/>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497576" y="2891515"/>
            <a:ext cx="60177" cy="197392"/>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H="1">
            <a:off x="392962" y="2891514"/>
            <a:ext cx="164791" cy="43946"/>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rot="7715704">
            <a:off x="386825" y="2931043"/>
            <a:ext cx="21897" cy="21896"/>
          </a:xfrm>
          <a:prstGeom prst="ellipse">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8000000">
            <a:off x="4253484" y="5086478"/>
            <a:ext cx="138271" cy="495101"/>
          </a:xfrm>
          <a:prstGeom prst="triangle">
            <a:avLst/>
          </a:prstGeom>
          <a:solidFill>
            <a:srgbClr val="E4E4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a:off x="2463990" y="759758"/>
            <a:ext cx="285664" cy="253535"/>
          </a:xfrm>
          <a:prstGeom prst="triangle">
            <a:avLst>
              <a:gd name="adj" fmla="val 0"/>
            </a:avLst>
          </a:prstGeom>
          <a:solidFill>
            <a:srgbClr val="8787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828025" y="3330181"/>
            <a:ext cx="5051691" cy="954107"/>
          </a:xfrm>
          <a:prstGeom prst="rect">
            <a:avLst/>
          </a:prstGeom>
          <a:noFill/>
        </p:spPr>
        <p:txBody>
          <a:bodyPr wrap="square" rtlCol="0">
            <a:spAutoFit/>
          </a:bodyPr>
          <a:lstStyle/>
          <a:p>
            <a:pPr algn="ctr"/>
            <a:r>
              <a:rPr lang="en-US" altLang="zh-CN" sz="2800" dirty="0"/>
              <a:t>HarmonyOS Cross-Device Distributed File System</a:t>
            </a:r>
            <a:endParaRPr lang="zh-CN" altLang="zh-CN" sz="2800" dirty="0"/>
          </a:p>
        </p:txBody>
      </p:sp>
      <p:cxnSp>
        <p:nvCxnSpPr>
          <p:cNvPr id="22" name="直接连接符 21"/>
          <p:cNvCxnSpPr/>
          <p:nvPr/>
        </p:nvCxnSpPr>
        <p:spPr>
          <a:xfrm>
            <a:off x="963538" y="4293185"/>
            <a:ext cx="5157610" cy="0"/>
          </a:xfrm>
          <a:prstGeom prst="line">
            <a:avLst/>
          </a:prstGeom>
          <a:ln w="12700">
            <a:solidFill>
              <a:schemeClr val="tx1"/>
            </a:solidFill>
          </a:ln>
          <a:effectLst>
            <a:outerShdw blurRad="88900" dist="63500" dir="5400000" algn="t" rotWithShape="0">
              <a:schemeClr val="tx1">
                <a:lumMod val="90000"/>
                <a:lumOff val="10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967038" y="4521513"/>
            <a:ext cx="74376" cy="1980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7" name="文本框 26"/>
          <p:cNvSpPr txBox="1"/>
          <p:nvPr/>
        </p:nvSpPr>
        <p:spPr>
          <a:xfrm>
            <a:off x="1023409" y="1564336"/>
            <a:ext cx="512744" cy="1446550"/>
          </a:xfrm>
          <a:prstGeom prst="rect">
            <a:avLst/>
          </a:prstGeom>
          <a:noFill/>
        </p:spPr>
        <p:txBody>
          <a:bodyPr wrap="square" rtlCol="0">
            <a:spAutoFit/>
          </a:bodyPr>
          <a:lstStyle/>
          <a:p>
            <a:pPr algn="ctr"/>
            <a:r>
              <a:rPr lang="en-US" altLang="zh-CN"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rPr>
              <a:t>2</a:t>
            </a:r>
            <a:endParaRPr lang="zh-CN" altLang="en-US"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8" name="文本框 27"/>
          <p:cNvSpPr txBox="1"/>
          <p:nvPr/>
        </p:nvSpPr>
        <p:spPr>
          <a:xfrm>
            <a:off x="1660531" y="1564336"/>
            <a:ext cx="512744" cy="1446550"/>
          </a:xfrm>
          <a:prstGeom prst="rect">
            <a:avLst/>
          </a:prstGeom>
          <a:noFill/>
        </p:spPr>
        <p:txBody>
          <a:bodyPr wrap="square" rtlCol="0">
            <a:spAutoFit/>
          </a:bodyPr>
          <a:lstStyle/>
          <a:p>
            <a:pPr algn="ctr"/>
            <a:r>
              <a:rPr lang="en-US" altLang="zh-CN"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rPr>
              <a:t>0</a:t>
            </a:r>
            <a:endParaRPr lang="zh-CN" altLang="en-US"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9" name="文本框 28"/>
          <p:cNvSpPr txBox="1"/>
          <p:nvPr/>
        </p:nvSpPr>
        <p:spPr>
          <a:xfrm>
            <a:off x="2297653" y="1564336"/>
            <a:ext cx="512744" cy="1446550"/>
          </a:xfrm>
          <a:prstGeom prst="rect">
            <a:avLst/>
          </a:prstGeom>
          <a:noFill/>
        </p:spPr>
        <p:txBody>
          <a:bodyPr wrap="square" rtlCol="0">
            <a:spAutoFit/>
          </a:bodyPr>
          <a:lstStyle/>
          <a:p>
            <a:pPr algn="ctr"/>
            <a:r>
              <a:rPr lang="en-US" altLang="zh-CN"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rPr>
              <a:t>2</a:t>
            </a:r>
            <a:endParaRPr lang="zh-CN" altLang="en-US"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30" name="文本框 29"/>
          <p:cNvSpPr txBox="1"/>
          <p:nvPr/>
        </p:nvSpPr>
        <p:spPr>
          <a:xfrm>
            <a:off x="2934776" y="1564336"/>
            <a:ext cx="512744" cy="1446550"/>
          </a:xfrm>
          <a:prstGeom prst="rect">
            <a:avLst/>
          </a:prstGeom>
          <a:noFill/>
        </p:spPr>
        <p:txBody>
          <a:bodyPr wrap="square" rtlCol="0">
            <a:spAutoFit/>
          </a:bodyPr>
          <a:lstStyle/>
          <a:p>
            <a:pPr algn="ctr"/>
            <a:r>
              <a:rPr lang="en-US" altLang="zh-CN"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rPr>
              <a:t>2</a:t>
            </a:r>
            <a:endParaRPr lang="zh-CN" altLang="en-US"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31" name="文本框 30"/>
          <p:cNvSpPr txBox="1"/>
          <p:nvPr/>
        </p:nvSpPr>
        <p:spPr>
          <a:xfrm>
            <a:off x="1135943" y="4455190"/>
            <a:ext cx="4248056" cy="1723549"/>
          </a:xfrm>
          <a:prstGeom prst="rect">
            <a:avLst/>
          </a:prstGeom>
          <a:noFill/>
        </p:spPr>
        <p:txBody>
          <a:bodyPr wrap="square" rtlCol="0">
            <a:spAutoFit/>
          </a:bodyPr>
          <a:lstStyle/>
          <a:p>
            <a:r>
              <a:rPr lang="en-US" altLang="zh-CN" sz="16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Reporter: </a:t>
            </a:r>
            <a:r>
              <a:rPr lang="zh-CN" altLang="zh-CN" dirty="0"/>
              <a:t> </a:t>
            </a:r>
            <a:r>
              <a:rPr lang="zh-CN" altLang="en-US" dirty="0"/>
              <a:t>古薇     </a:t>
            </a:r>
            <a:r>
              <a:rPr lang="en-US" altLang="zh-CN" dirty="0"/>
              <a:t>1930026036</a:t>
            </a:r>
          </a:p>
          <a:p>
            <a:r>
              <a:rPr lang="en-US" altLang="zh-CN" dirty="0"/>
              <a:t>	  </a:t>
            </a:r>
            <a:r>
              <a:rPr lang="zh-CN" altLang="en-US" dirty="0"/>
              <a:t>陈玙涛 </a:t>
            </a:r>
            <a:r>
              <a:rPr lang="en-US" altLang="zh-CN" dirty="0"/>
              <a:t>1930026016</a:t>
            </a:r>
          </a:p>
          <a:p>
            <a:r>
              <a:rPr lang="en-US" altLang="zh-CN" dirty="0"/>
              <a:t>                  </a:t>
            </a:r>
            <a:r>
              <a:rPr lang="zh-CN" altLang="zh-CN" dirty="0"/>
              <a:t>薛劭杰 </a:t>
            </a:r>
            <a:r>
              <a:rPr lang="en-US" altLang="zh-CN" dirty="0"/>
              <a:t>1930026143</a:t>
            </a:r>
            <a:endParaRPr lang="zh-CN" altLang="zh-CN" dirty="0"/>
          </a:p>
          <a:p>
            <a:endParaRPr lang="zh-CN" altLang="zh-CN" dirty="0"/>
          </a:p>
          <a:p>
            <a:endParaRPr lang="zh-CN" altLang="zh-CN" dirty="0"/>
          </a:p>
          <a:p>
            <a:endParaRPr lang="zh-CN" altLang="en-US" sz="16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extLst>
      <p:ext uri="{BB962C8B-B14F-4D97-AF65-F5344CB8AC3E}">
        <p14:creationId xmlns:p14="http://schemas.microsoft.com/office/powerpoint/2010/main" val="4170295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63" presetClass="path" presetSubtype="0" decel="30000" fill="hold" nodeType="withEffect">
                                  <p:stCondLst>
                                    <p:cond delay="0"/>
                                  </p:stCondLst>
                                  <p:childTnLst>
                                    <p:animMotion origin="layout" path="M -0.124349 -0.124074 L 0 0 E" pathEditMode="relative" ptsTypes="">
                                      <p:cBhvr>
                                        <p:cTn id="9" dur="1000" fill="hold"/>
                                        <p:tgtEl>
                                          <p:spTgt spid="2"/>
                                        </p:tgtEl>
                                        <p:attrNameLst>
                                          <p:attrName>ppt_x</p:attrName>
                                          <p:attrName>ppt_y</p:attrName>
                                        </p:attrNameLst>
                                      </p:cBhvr>
                                    </p:animMotion>
                                  </p:childTnLst>
                                </p:cTn>
                              </p:par>
                              <p:par>
                                <p:cTn id="10" presetID="6" presetClass="emph" presetSubtype="0" decel="30000" fill="hold" nodeType="withEffect">
                                  <p:stCondLst>
                                    <p:cond delay="0"/>
                                  </p:stCondLst>
                                  <p:childTnLst>
                                    <p:animScale>
                                      <p:cBhvr>
                                        <p:cTn id="11" dur="1000" fill="hold"/>
                                        <p:tgtEl>
                                          <p:spTgt spid="2"/>
                                        </p:tgtEl>
                                      </p:cBhvr>
                                      <p:by x="150000" y="150000"/>
                                      <p:from x="146726" y="119179"/>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Freeform 191"/>
          <p:cNvSpPr>
            <a:spLocks/>
          </p:cNvSpPr>
          <p:nvPr/>
        </p:nvSpPr>
        <p:spPr bwMode="auto">
          <a:xfrm>
            <a:off x="9979163" y="1889886"/>
            <a:ext cx="89145" cy="77073"/>
          </a:xfrm>
          <a:custGeom>
            <a:avLst/>
            <a:gdLst>
              <a:gd name="T0" fmla="*/ 41 w 81"/>
              <a:gd name="T1" fmla="*/ 0 h 70"/>
              <a:gd name="T2" fmla="*/ 24 w 81"/>
              <a:gd name="T3" fmla="*/ 4 h 70"/>
              <a:gd name="T4" fmla="*/ 9 w 81"/>
              <a:gd name="T5" fmla="*/ 51 h 70"/>
              <a:gd name="T6" fmla="*/ 41 w 81"/>
              <a:gd name="T7" fmla="*/ 70 h 70"/>
              <a:gd name="T8" fmla="*/ 57 w 81"/>
              <a:gd name="T9" fmla="*/ 66 h 70"/>
              <a:gd name="T10" fmla="*/ 72 w 81"/>
              <a:gd name="T11" fmla="*/ 19 h 70"/>
              <a:gd name="T12" fmla="*/ 41 w 81"/>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81" h="70">
                <a:moveTo>
                  <a:pt x="41" y="0"/>
                </a:moveTo>
                <a:cubicBezTo>
                  <a:pt x="35" y="0"/>
                  <a:pt x="30" y="1"/>
                  <a:pt x="24" y="4"/>
                </a:cubicBezTo>
                <a:cubicBezTo>
                  <a:pt x="7" y="13"/>
                  <a:pt x="0" y="34"/>
                  <a:pt x="9" y="51"/>
                </a:cubicBezTo>
                <a:cubicBezTo>
                  <a:pt x="16" y="64"/>
                  <a:pt x="28" y="70"/>
                  <a:pt x="41" y="70"/>
                </a:cubicBezTo>
                <a:cubicBezTo>
                  <a:pt x="46" y="70"/>
                  <a:pt x="52" y="69"/>
                  <a:pt x="57" y="66"/>
                </a:cubicBezTo>
                <a:cubicBezTo>
                  <a:pt x="75" y="57"/>
                  <a:pt x="81" y="36"/>
                  <a:pt x="72" y="19"/>
                </a:cubicBezTo>
                <a:cubicBezTo>
                  <a:pt x="66" y="6"/>
                  <a:pt x="53" y="0"/>
                  <a:pt x="41" y="0"/>
                </a:cubicBezTo>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5" name="Freeform 197"/>
          <p:cNvSpPr>
            <a:spLocks/>
          </p:cNvSpPr>
          <p:nvPr/>
        </p:nvSpPr>
        <p:spPr bwMode="auto">
          <a:xfrm>
            <a:off x="10480604" y="1897779"/>
            <a:ext cx="59430" cy="33894"/>
          </a:xfrm>
          <a:custGeom>
            <a:avLst/>
            <a:gdLst>
              <a:gd name="T0" fmla="*/ 1 w 54"/>
              <a:gd name="T1" fmla="*/ 0 h 31"/>
              <a:gd name="T2" fmla="*/ 4 w 54"/>
              <a:gd name="T3" fmla="*/ 16 h 31"/>
              <a:gd name="T4" fmla="*/ 28 w 54"/>
              <a:gd name="T5" fmla="*/ 31 h 31"/>
              <a:gd name="T6" fmla="*/ 41 w 54"/>
              <a:gd name="T7" fmla="*/ 28 h 31"/>
              <a:gd name="T8" fmla="*/ 54 w 54"/>
              <a:gd name="T9" fmla="*/ 14 h 31"/>
              <a:gd name="T10" fmla="*/ 35 w 54"/>
              <a:gd name="T11" fmla="*/ 18 h 31"/>
              <a:gd name="T12" fmla="*/ 1 w 54"/>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4" h="31">
                <a:moveTo>
                  <a:pt x="1" y="0"/>
                </a:moveTo>
                <a:cubicBezTo>
                  <a:pt x="0" y="5"/>
                  <a:pt x="1" y="11"/>
                  <a:pt x="4" y="16"/>
                </a:cubicBezTo>
                <a:cubicBezTo>
                  <a:pt x="9" y="26"/>
                  <a:pt x="18" y="31"/>
                  <a:pt x="28" y="31"/>
                </a:cubicBezTo>
                <a:cubicBezTo>
                  <a:pt x="33" y="31"/>
                  <a:pt x="37" y="30"/>
                  <a:pt x="41" y="28"/>
                </a:cubicBezTo>
                <a:cubicBezTo>
                  <a:pt x="47" y="25"/>
                  <a:pt x="51" y="19"/>
                  <a:pt x="54" y="14"/>
                </a:cubicBezTo>
                <a:cubicBezTo>
                  <a:pt x="48" y="17"/>
                  <a:pt x="41" y="18"/>
                  <a:pt x="35" y="18"/>
                </a:cubicBezTo>
                <a:cubicBezTo>
                  <a:pt x="22" y="18"/>
                  <a:pt x="9" y="11"/>
                  <a:pt x="1" y="0"/>
                </a:cubicBezTo>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1" name="Freeform 203"/>
          <p:cNvSpPr>
            <a:spLocks noEditPoints="1"/>
          </p:cNvSpPr>
          <p:nvPr/>
        </p:nvSpPr>
        <p:spPr bwMode="auto">
          <a:xfrm>
            <a:off x="8926601" y="2991199"/>
            <a:ext cx="62680" cy="53394"/>
          </a:xfrm>
          <a:custGeom>
            <a:avLst/>
            <a:gdLst>
              <a:gd name="T0" fmla="*/ 45 w 57"/>
              <a:gd name="T1" fmla="*/ 6 h 49"/>
              <a:gd name="T2" fmla="*/ 40 w 57"/>
              <a:gd name="T3" fmla="*/ 47 h 49"/>
              <a:gd name="T4" fmla="*/ 51 w 57"/>
              <a:gd name="T5" fmla="*/ 13 h 49"/>
              <a:gd name="T6" fmla="*/ 45 w 57"/>
              <a:gd name="T7" fmla="*/ 6 h 49"/>
              <a:gd name="T8" fmla="*/ 28 w 57"/>
              <a:gd name="T9" fmla="*/ 0 h 49"/>
              <a:gd name="T10" fmla="*/ 17 w 57"/>
              <a:gd name="T11" fmla="*/ 3 h 49"/>
              <a:gd name="T12" fmla="*/ 6 w 57"/>
              <a:gd name="T13" fmla="*/ 36 h 49"/>
              <a:gd name="T14" fmla="*/ 29 w 57"/>
              <a:gd name="T15" fmla="*/ 49 h 49"/>
              <a:gd name="T16" fmla="*/ 35 w 57"/>
              <a:gd name="T17" fmla="*/ 49 h 49"/>
              <a:gd name="T18" fmla="*/ 41 w 57"/>
              <a:gd name="T19" fmla="*/ 3 h 49"/>
              <a:gd name="T20" fmla="*/ 28 w 57"/>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49">
                <a:moveTo>
                  <a:pt x="45" y="6"/>
                </a:moveTo>
                <a:cubicBezTo>
                  <a:pt x="40" y="47"/>
                  <a:pt x="40" y="47"/>
                  <a:pt x="40" y="47"/>
                </a:cubicBezTo>
                <a:cubicBezTo>
                  <a:pt x="52" y="40"/>
                  <a:pt x="57" y="25"/>
                  <a:pt x="51" y="13"/>
                </a:cubicBezTo>
                <a:cubicBezTo>
                  <a:pt x="49" y="10"/>
                  <a:pt x="47" y="8"/>
                  <a:pt x="45" y="6"/>
                </a:cubicBezTo>
                <a:moveTo>
                  <a:pt x="28" y="0"/>
                </a:moveTo>
                <a:cubicBezTo>
                  <a:pt x="25" y="0"/>
                  <a:pt x="21" y="1"/>
                  <a:pt x="17" y="3"/>
                </a:cubicBezTo>
                <a:cubicBezTo>
                  <a:pt x="5" y="9"/>
                  <a:pt x="0" y="24"/>
                  <a:pt x="6" y="36"/>
                </a:cubicBezTo>
                <a:cubicBezTo>
                  <a:pt x="11" y="45"/>
                  <a:pt x="20" y="49"/>
                  <a:pt x="29" y="49"/>
                </a:cubicBezTo>
                <a:cubicBezTo>
                  <a:pt x="31" y="49"/>
                  <a:pt x="33" y="49"/>
                  <a:pt x="35" y="49"/>
                </a:cubicBezTo>
                <a:cubicBezTo>
                  <a:pt x="41" y="3"/>
                  <a:pt x="41" y="3"/>
                  <a:pt x="41" y="3"/>
                </a:cubicBezTo>
                <a:cubicBezTo>
                  <a:pt x="37" y="1"/>
                  <a:pt x="33" y="0"/>
                  <a:pt x="28" y="0"/>
                </a:cubicBezTo>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2" name="Freeform 204"/>
          <p:cNvSpPr>
            <a:spLocks/>
          </p:cNvSpPr>
          <p:nvPr/>
        </p:nvSpPr>
        <p:spPr bwMode="auto">
          <a:xfrm>
            <a:off x="8965138" y="2994449"/>
            <a:ext cx="11143" cy="50144"/>
          </a:xfrm>
          <a:custGeom>
            <a:avLst/>
            <a:gdLst>
              <a:gd name="T0" fmla="*/ 6 w 10"/>
              <a:gd name="T1" fmla="*/ 0 h 46"/>
              <a:gd name="T2" fmla="*/ 0 w 10"/>
              <a:gd name="T3" fmla="*/ 46 h 46"/>
              <a:gd name="T4" fmla="*/ 5 w 10"/>
              <a:gd name="T5" fmla="*/ 44 h 46"/>
              <a:gd name="T6" fmla="*/ 5 w 10"/>
              <a:gd name="T7" fmla="*/ 44 h 46"/>
              <a:gd name="T8" fmla="*/ 10 w 10"/>
              <a:gd name="T9" fmla="*/ 3 h 46"/>
              <a:gd name="T10" fmla="*/ 6 w 10"/>
              <a:gd name="T11" fmla="*/ 0 h 46"/>
            </a:gdLst>
            <a:ahLst/>
            <a:cxnLst>
              <a:cxn ang="0">
                <a:pos x="T0" y="T1"/>
              </a:cxn>
              <a:cxn ang="0">
                <a:pos x="T2" y="T3"/>
              </a:cxn>
              <a:cxn ang="0">
                <a:pos x="T4" y="T5"/>
              </a:cxn>
              <a:cxn ang="0">
                <a:pos x="T6" y="T7"/>
              </a:cxn>
              <a:cxn ang="0">
                <a:pos x="T8" y="T9"/>
              </a:cxn>
              <a:cxn ang="0">
                <a:pos x="T10" y="T11"/>
              </a:cxn>
            </a:cxnLst>
            <a:rect l="0" t="0" r="r" b="b"/>
            <a:pathLst>
              <a:path w="10" h="46">
                <a:moveTo>
                  <a:pt x="6" y="0"/>
                </a:moveTo>
                <a:cubicBezTo>
                  <a:pt x="0" y="46"/>
                  <a:pt x="0" y="46"/>
                  <a:pt x="0" y="46"/>
                </a:cubicBezTo>
                <a:cubicBezTo>
                  <a:pt x="2" y="45"/>
                  <a:pt x="3" y="45"/>
                  <a:pt x="5" y="44"/>
                </a:cubicBezTo>
                <a:cubicBezTo>
                  <a:pt x="5" y="44"/>
                  <a:pt x="5" y="44"/>
                  <a:pt x="5" y="44"/>
                </a:cubicBezTo>
                <a:cubicBezTo>
                  <a:pt x="10" y="3"/>
                  <a:pt x="10" y="3"/>
                  <a:pt x="10" y="3"/>
                </a:cubicBezTo>
                <a:cubicBezTo>
                  <a:pt x="9" y="2"/>
                  <a:pt x="8" y="1"/>
                  <a:pt x="6"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0" name="Freeform 212"/>
          <p:cNvSpPr>
            <a:spLocks/>
          </p:cNvSpPr>
          <p:nvPr/>
        </p:nvSpPr>
        <p:spPr bwMode="auto">
          <a:xfrm>
            <a:off x="6958100" y="4905850"/>
            <a:ext cx="132789" cy="117467"/>
          </a:xfrm>
          <a:custGeom>
            <a:avLst/>
            <a:gdLst>
              <a:gd name="T0" fmla="*/ 61 w 121"/>
              <a:gd name="T1" fmla="*/ 0 h 107"/>
              <a:gd name="T2" fmla="*/ 36 w 121"/>
              <a:gd name="T3" fmla="*/ 7 h 107"/>
              <a:gd name="T4" fmla="*/ 14 w 121"/>
              <a:gd name="T5" fmla="*/ 78 h 107"/>
              <a:gd name="T6" fmla="*/ 61 w 121"/>
              <a:gd name="T7" fmla="*/ 107 h 107"/>
              <a:gd name="T8" fmla="*/ 86 w 121"/>
              <a:gd name="T9" fmla="*/ 101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7"/>
                </a:cubicBezTo>
                <a:cubicBezTo>
                  <a:pt x="10" y="20"/>
                  <a:pt x="0" y="52"/>
                  <a:pt x="14" y="78"/>
                </a:cubicBezTo>
                <a:cubicBezTo>
                  <a:pt x="23" y="96"/>
                  <a:pt x="42" y="107"/>
                  <a:pt x="61" y="107"/>
                </a:cubicBezTo>
                <a:cubicBezTo>
                  <a:pt x="69" y="107"/>
                  <a:pt x="78" y="105"/>
                  <a:pt x="86" y="101"/>
                </a:cubicBezTo>
                <a:cubicBezTo>
                  <a:pt x="111" y="87"/>
                  <a:pt x="121" y="55"/>
                  <a:pt x="108" y="29"/>
                </a:cubicBezTo>
                <a:cubicBezTo>
                  <a:pt x="98" y="11"/>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1" name="Freeform 213"/>
          <p:cNvSpPr>
            <a:spLocks/>
          </p:cNvSpPr>
          <p:nvPr/>
        </p:nvSpPr>
        <p:spPr bwMode="auto">
          <a:xfrm>
            <a:off x="9823624" y="1364301"/>
            <a:ext cx="133718" cy="116074"/>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4" y="96"/>
                  <a:pt x="42" y="106"/>
                  <a:pt x="61" y="106"/>
                </a:cubicBezTo>
                <a:cubicBezTo>
                  <a:pt x="69" y="106"/>
                  <a:pt x="78" y="104"/>
                  <a:pt x="86" y="100"/>
                </a:cubicBezTo>
                <a:cubicBezTo>
                  <a:pt x="112" y="86"/>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2" name="Freeform 214"/>
          <p:cNvSpPr>
            <a:spLocks/>
          </p:cNvSpPr>
          <p:nvPr/>
        </p:nvSpPr>
        <p:spPr bwMode="auto">
          <a:xfrm>
            <a:off x="9197751" y="1893136"/>
            <a:ext cx="132789" cy="117467"/>
          </a:xfrm>
          <a:custGeom>
            <a:avLst/>
            <a:gdLst>
              <a:gd name="T0" fmla="*/ 61 w 121"/>
              <a:gd name="T1" fmla="*/ 0 h 107"/>
              <a:gd name="T2" fmla="*/ 36 w 121"/>
              <a:gd name="T3" fmla="*/ 6 h 107"/>
              <a:gd name="T4" fmla="*/ 14 w 121"/>
              <a:gd name="T5" fmla="*/ 78 h 107"/>
              <a:gd name="T6" fmla="*/ 61 w 121"/>
              <a:gd name="T7" fmla="*/ 107 h 107"/>
              <a:gd name="T8" fmla="*/ 85 w 121"/>
              <a:gd name="T9" fmla="*/ 100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6"/>
                </a:cubicBezTo>
                <a:cubicBezTo>
                  <a:pt x="10" y="20"/>
                  <a:pt x="0" y="52"/>
                  <a:pt x="14" y="78"/>
                </a:cubicBezTo>
                <a:cubicBezTo>
                  <a:pt x="23" y="96"/>
                  <a:pt x="42" y="107"/>
                  <a:pt x="61" y="107"/>
                </a:cubicBezTo>
                <a:cubicBezTo>
                  <a:pt x="69" y="107"/>
                  <a:pt x="77" y="105"/>
                  <a:pt x="85" y="100"/>
                </a:cubicBezTo>
                <a:cubicBezTo>
                  <a:pt x="111" y="87"/>
                  <a:pt x="121" y="55"/>
                  <a:pt x="108" y="29"/>
                </a:cubicBezTo>
                <a:cubicBezTo>
                  <a:pt x="98" y="11"/>
                  <a:pt x="80" y="0"/>
                  <a:pt x="61"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3" name="Freeform 215"/>
          <p:cNvSpPr>
            <a:spLocks/>
          </p:cNvSpPr>
          <p:nvPr/>
        </p:nvSpPr>
        <p:spPr bwMode="auto">
          <a:xfrm>
            <a:off x="10156989" y="1648451"/>
            <a:ext cx="103074" cy="91002"/>
          </a:xfrm>
          <a:custGeom>
            <a:avLst/>
            <a:gdLst>
              <a:gd name="T0" fmla="*/ 47 w 94"/>
              <a:gd name="T1" fmla="*/ 0 h 83"/>
              <a:gd name="T2" fmla="*/ 28 w 94"/>
              <a:gd name="T3" fmla="*/ 5 h 83"/>
              <a:gd name="T4" fmla="*/ 11 w 94"/>
              <a:gd name="T5" fmla="*/ 61 h 83"/>
              <a:gd name="T6" fmla="*/ 47 w 94"/>
              <a:gd name="T7" fmla="*/ 83 h 83"/>
              <a:gd name="T8" fmla="*/ 66 w 94"/>
              <a:gd name="T9" fmla="*/ 78 h 83"/>
              <a:gd name="T10" fmla="*/ 84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1" y="0"/>
                  <a:pt x="34" y="2"/>
                  <a:pt x="28" y="5"/>
                </a:cubicBezTo>
                <a:cubicBezTo>
                  <a:pt x="8" y="16"/>
                  <a:pt x="0" y="41"/>
                  <a:pt x="11" y="61"/>
                </a:cubicBezTo>
                <a:cubicBezTo>
                  <a:pt x="18" y="75"/>
                  <a:pt x="32" y="83"/>
                  <a:pt x="47" y="83"/>
                </a:cubicBezTo>
                <a:cubicBezTo>
                  <a:pt x="54" y="83"/>
                  <a:pt x="60" y="81"/>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5" name="Freeform 217"/>
          <p:cNvSpPr>
            <a:spLocks/>
          </p:cNvSpPr>
          <p:nvPr/>
        </p:nvSpPr>
        <p:spPr bwMode="auto">
          <a:xfrm>
            <a:off x="10467604" y="1826277"/>
            <a:ext cx="103074" cy="86824"/>
          </a:xfrm>
          <a:custGeom>
            <a:avLst/>
            <a:gdLst>
              <a:gd name="T0" fmla="*/ 47 w 94"/>
              <a:gd name="T1" fmla="*/ 0 h 79"/>
              <a:gd name="T2" fmla="*/ 28 w 94"/>
              <a:gd name="T3" fmla="*/ 5 h 79"/>
              <a:gd name="T4" fmla="*/ 11 w 94"/>
              <a:gd name="T5" fmla="*/ 61 h 79"/>
              <a:gd name="T6" fmla="*/ 13 w 94"/>
              <a:gd name="T7" fmla="*/ 65 h 79"/>
              <a:gd name="T8" fmla="*/ 27 w 94"/>
              <a:gd name="T9" fmla="*/ 44 h 79"/>
              <a:gd name="T10" fmla="*/ 40 w 94"/>
              <a:gd name="T11" fmla="*/ 41 h 79"/>
              <a:gd name="T12" fmla="*/ 65 w 94"/>
              <a:gd name="T13" fmla="*/ 56 h 79"/>
              <a:gd name="T14" fmla="*/ 66 w 94"/>
              <a:gd name="T15" fmla="*/ 79 h 79"/>
              <a:gd name="T16" fmla="*/ 66 w 94"/>
              <a:gd name="T17" fmla="*/ 78 h 79"/>
              <a:gd name="T18" fmla="*/ 84 w 94"/>
              <a:gd name="T19" fmla="*/ 22 h 79"/>
              <a:gd name="T20" fmla="*/ 47 w 94"/>
              <a:gd name="T2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79">
                <a:moveTo>
                  <a:pt x="47" y="0"/>
                </a:moveTo>
                <a:cubicBezTo>
                  <a:pt x="41" y="0"/>
                  <a:pt x="34" y="2"/>
                  <a:pt x="28" y="5"/>
                </a:cubicBezTo>
                <a:cubicBezTo>
                  <a:pt x="8" y="16"/>
                  <a:pt x="0" y="41"/>
                  <a:pt x="11" y="61"/>
                </a:cubicBezTo>
                <a:cubicBezTo>
                  <a:pt x="11" y="62"/>
                  <a:pt x="12" y="64"/>
                  <a:pt x="13" y="65"/>
                </a:cubicBezTo>
                <a:cubicBezTo>
                  <a:pt x="14" y="56"/>
                  <a:pt x="19" y="48"/>
                  <a:pt x="27" y="44"/>
                </a:cubicBezTo>
                <a:cubicBezTo>
                  <a:pt x="32" y="42"/>
                  <a:pt x="36" y="41"/>
                  <a:pt x="40" y="41"/>
                </a:cubicBezTo>
                <a:cubicBezTo>
                  <a:pt x="50" y="41"/>
                  <a:pt x="60" y="46"/>
                  <a:pt x="65" y="56"/>
                </a:cubicBezTo>
                <a:cubicBezTo>
                  <a:pt x="69" y="63"/>
                  <a:pt x="69" y="71"/>
                  <a:pt x="66" y="79"/>
                </a:cubicBezTo>
                <a:cubicBezTo>
                  <a:pt x="66" y="78"/>
                  <a:pt x="66" y="78"/>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6" name="Freeform 218"/>
          <p:cNvSpPr>
            <a:spLocks/>
          </p:cNvSpPr>
          <p:nvPr/>
        </p:nvSpPr>
        <p:spPr bwMode="auto">
          <a:xfrm>
            <a:off x="10481997" y="1871314"/>
            <a:ext cx="61287" cy="45966"/>
          </a:xfrm>
          <a:custGeom>
            <a:avLst/>
            <a:gdLst>
              <a:gd name="T0" fmla="*/ 27 w 56"/>
              <a:gd name="T1" fmla="*/ 0 h 42"/>
              <a:gd name="T2" fmla="*/ 14 w 56"/>
              <a:gd name="T3" fmla="*/ 3 h 42"/>
              <a:gd name="T4" fmla="*/ 0 w 56"/>
              <a:gd name="T5" fmla="*/ 24 h 42"/>
              <a:gd name="T6" fmla="*/ 34 w 56"/>
              <a:gd name="T7" fmla="*/ 42 h 42"/>
              <a:gd name="T8" fmla="*/ 53 w 56"/>
              <a:gd name="T9" fmla="*/ 38 h 42"/>
              <a:gd name="T10" fmla="*/ 52 w 56"/>
              <a:gd name="T11" fmla="*/ 15 h 42"/>
              <a:gd name="T12" fmla="*/ 27 w 56"/>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6" h="42">
                <a:moveTo>
                  <a:pt x="27" y="0"/>
                </a:moveTo>
                <a:cubicBezTo>
                  <a:pt x="23" y="0"/>
                  <a:pt x="19" y="1"/>
                  <a:pt x="14" y="3"/>
                </a:cubicBezTo>
                <a:cubicBezTo>
                  <a:pt x="6" y="7"/>
                  <a:pt x="1" y="15"/>
                  <a:pt x="0" y="24"/>
                </a:cubicBezTo>
                <a:cubicBezTo>
                  <a:pt x="8" y="35"/>
                  <a:pt x="21" y="42"/>
                  <a:pt x="34" y="42"/>
                </a:cubicBezTo>
                <a:cubicBezTo>
                  <a:pt x="40" y="42"/>
                  <a:pt x="47" y="41"/>
                  <a:pt x="53" y="38"/>
                </a:cubicBezTo>
                <a:cubicBezTo>
                  <a:pt x="56" y="30"/>
                  <a:pt x="56" y="22"/>
                  <a:pt x="52" y="15"/>
                </a:cubicBezTo>
                <a:cubicBezTo>
                  <a:pt x="47" y="5"/>
                  <a:pt x="37" y="0"/>
                  <a:pt x="27" y="0"/>
                </a:cubicBezTo>
              </a:path>
            </a:pathLst>
          </a:custGeom>
          <a:solidFill>
            <a:srgbClr val="3D3D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7" name="Freeform 219"/>
          <p:cNvSpPr>
            <a:spLocks/>
          </p:cNvSpPr>
          <p:nvPr/>
        </p:nvSpPr>
        <p:spPr bwMode="auto">
          <a:xfrm>
            <a:off x="10575321" y="1336908"/>
            <a:ext cx="98431" cy="90074"/>
          </a:xfrm>
          <a:custGeom>
            <a:avLst/>
            <a:gdLst>
              <a:gd name="T0" fmla="*/ 43 w 90"/>
              <a:gd name="T1" fmla="*/ 0 h 82"/>
              <a:gd name="T2" fmla="*/ 24 w 90"/>
              <a:gd name="T3" fmla="*/ 4 h 82"/>
              <a:gd name="T4" fmla="*/ 19 w 90"/>
              <a:gd name="T5" fmla="*/ 7 h 82"/>
              <a:gd name="T6" fmla="*/ 3 w 90"/>
              <a:gd name="T7" fmla="*/ 30 h 82"/>
              <a:gd name="T8" fmla="*/ 6 w 90"/>
              <a:gd name="T9" fmla="*/ 60 h 82"/>
              <a:gd name="T10" fmla="*/ 43 w 90"/>
              <a:gd name="T11" fmla="*/ 82 h 82"/>
              <a:gd name="T12" fmla="*/ 62 w 90"/>
              <a:gd name="T13" fmla="*/ 78 h 82"/>
              <a:gd name="T14" fmla="*/ 79 w 90"/>
              <a:gd name="T15" fmla="*/ 22 h 82"/>
              <a:gd name="T16" fmla="*/ 43 w 90"/>
              <a:gd name="T1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82">
                <a:moveTo>
                  <a:pt x="43" y="0"/>
                </a:moveTo>
                <a:cubicBezTo>
                  <a:pt x="36" y="0"/>
                  <a:pt x="30" y="1"/>
                  <a:pt x="24" y="4"/>
                </a:cubicBezTo>
                <a:cubicBezTo>
                  <a:pt x="22" y="5"/>
                  <a:pt x="21" y="6"/>
                  <a:pt x="19" y="7"/>
                </a:cubicBezTo>
                <a:cubicBezTo>
                  <a:pt x="3" y="30"/>
                  <a:pt x="3" y="30"/>
                  <a:pt x="3" y="30"/>
                </a:cubicBezTo>
                <a:cubicBezTo>
                  <a:pt x="0" y="40"/>
                  <a:pt x="1" y="51"/>
                  <a:pt x="6" y="60"/>
                </a:cubicBezTo>
                <a:cubicBezTo>
                  <a:pt x="14" y="74"/>
                  <a:pt x="28" y="82"/>
                  <a:pt x="43" y="82"/>
                </a:cubicBezTo>
                <a:cubicBezTo>
                  <a:pt x="49" y="82"/>
                  <a:pt x="56" y="81"/>
                  <a:pt x="62" y="78"/>
                </a:cubicBezTo>
                <a:cubicBezTo>
                  <a:pt x="82" y="67"/>
                  <a:pt x="90" y="42"/>
                  <a:pt x="79" y="22"/>
                </a:cubicBezTo>
                <a:cubicBezTo>
                  <a:pt x="72" y="8"/>
                  <a:pt x="58" y="0"/>
                  <a:pt x="4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8" name="Freeform 220"/>
          <p:cNvSpPr>
            <a:spLocks/>
          </p:cNvSpPr>
          <p:nvPr/>
        </p:nvSpPr>
        <p:spPr bwMode="auto">
          <a:xfrm>
            <a:off x="10578571" y="1344336"/>
            <a:ext cx="17643" cy="25536"/>
          </a:xfrm>
          <a:custGeom>
            <a:avLst/>
            <a:gdLst>
              <a:gd name="T0" fmla="*/ 16 w 16"/>
              <a:gd name="T1" fmla="*/ 0 h 23"/>
              <a:gd name="T2" fmla="*/ 0 w 16"/>
              <a:gd name="T3" fmla="*/ 23 h 23"/>
              <a:gd name="T4" fmla="*/ 16 w 16"/>
              <a:gd name="T5" fmla="*/ 0 h 23"/>
            </a:gdLst>
            <a:ahLst/>
            <a:cxnLst>
              <a:cxn ang="0">
                <a:pos x="T0" y="T1"/>
              </a:cxn>
              <a:cxn ang="0">
                <a:pos x="T2" y="T3"/>
              </a:cxn>
              <a:cxn ang="0">
                <a:pos x="T4" y="T5"/>
              </a:cxn>
            </a:cxnLst>
            <a:rect l="0" t="0" r="r" b="b"/>
            <a:pathLst>
              <a:path w="16" h="23">
                <a:moveTo>
                  <a:pt x="16" y="0"/>
                </a:moveTo>
                <a:cubicBezTo>
                  <a:pt x="8" y="6"/>
                  <a:pt x="2" y="14"/>
                  <a:pt x="0" y="23"/>
                </a:cubicBezTo>
                <a:cubicBezTo>
                  <a:pt x="16" y="0"/>
                  <a:pt x="16" y="0"/>
                  <a:pt x="16"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4" name="Freeform 226"/>
          <p:cNvSpPr>
            <a:spLocks/>
          </p:cNvSpPr>
          <p:nvPr/>
        </p:nvSpPr>
        <p:spPr bwMode="auto">
          <a:xfrm>
            <a:off x="7496685" y="5041889"/>
            <a:ext cx="65002" cy="57109"/>
          </a:xfrm>
          <a:custGeom>
            <a:avLst/>
            <a:gdLst>
              <a:gd name="T0" fmla="*/ 29 w 59"/>
              <a:gd name="T1" fmla="*/ 0 h 52"/>
              <a:gd name="T2" fmla="*/ 18 w 59"/>
              <a:gd name="T3" fmla="*/ 3 h 52"/>
              <a:gd name="T4" fmla="*/ 7 w 59"/>
              <a:gd name="T5" fmla="*/ 38 h 52"/>
              <a:gd name="T6" fmla="*/ 29 w 59"/>
              <a:gd name="T7" fmla="*/ 52 h 52"/>
              <a:gd name="T8" fmla="*/ 41 w 59"/>
              <a:gd name="T9" fmla="*/ 49 h 52"/>
              <a:gd name="T10" fmla="*/ 52 w 59"/>
              <a:gd name="T11" fmla="*/ 14 h 52"/>
              <a:gd name="T12" fmla="*/ 29 w 5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9" h="52">
                <a:moveTo>
                  <a:pt x="29" y="0"/>
                </a:moveTo>
                <a:cubicBezTo>
                  <a:pt x="25" y="0"/>
                  <a:pt x="21" y="1"/>
                  <a:pt x="18" y="3"/>
                </a:cubicBezTo>
                <a:cubicBezTo>
                  <a:pt x="5" y="10"/>
                  <a:pt x="0" y="25"/>
                  <a:pt x="7" y="38"/>
                </a:cubicBezTo>
                <a:cubicBezTo>
                  <a:pt x="11" y="47"/>
                  <a:pt x="20" y="52"/>
                  <a:pt x="29" y="52"/>
                </a:cubicBezTo>
                <a:cubicBezTo>
                  <a:pt x="33" y="52"/>
                  <a:pt x="38" y="51"/>
                  <a:pt x="41" y="49"/>
                </a:cubicBezTo>
                <a:cubicBezTo>
                  <a:pt x="54" y="42"/>
                  <a:pt x="59" y="27"/>
                  <a:pt x="52" y="14"/>
                </a:cubicBezTo>
                <a:cubicBezTo>
                  <a:pt x="48" y="5"/>
                  <a:pt x="39" y="0"/>
                  <a:pt x="29"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5" name="Freeform 227"/>
          <p:cNvSpPr>
            <a:spLocks/>
          </p:cNvSpPr>
          <p:nvPr/>
        </p:nvSpPr>
        <p:spPr bwMode="auto">
          <a:xfrm>
            <a:off x="7915945" y="3330603"/>
            <a:ext cx="134182" cy="116539"/>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3" y="96"/>
                  <a:pt x="42" y="106"/>
                  <a:pt x="61" y="106"/>
                </a:cubicBezTo>
                <a:cubicBezTo>
                  <a:pt x="69" y="106"/>
                  <a:pt x="78" y="104"/>
                  <a:pt x="86" y="100"/>
                </a:cubicBezTo>
                <a:cubicBezTo>
                  <a:pt x="112" y="87"/>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6" name="Freeform 228"/>
          <p:cNvSpPr>
            <a:spLocks noEditPoints="1"/>
          </p:cNvSpPr>
          <p:nvPr/>
        </p:nvSpPr>
        <p:spPr bwMode="auto">
          <a:xfrm>
            <a:off x="7979554" y="4881706"/>
            <a:ext cx="102145" cy="91002"/>
          </a:xfrm>
          <a:custGeom>
            <a:avLst/>
            <a:gdLst>
              <a:gd name="T0" fmla="*/ 63 w 93"/>
              <a:gd name="T1" fmla="*/ 79 h 83"/>
              <a:gd name="T2" fmla="*/ 41 w 93"/>
              <a:gd name="T3" fmla="*/ 82 h 83"/>
              <a:gd name="T4" fmla="*/ 47 w 93"/>
              <a:gd name="T5" fmla="*/ 83 h 83"/>
              <a:gd name="T6" fmla="*/ 63 w 93"/>
              <a:gd name="T7" fmla="*/ 79 h 83"/>
              <a:gd name="T8" fmla="*/ 47 w 93"/>
              <a:gd name="T9" fmla="*/ 0 h 83"/>
              <a:gd name="T10" fmla="*/ 28 w 93"/>
              <a:gd name="T11" fmla="*/ 5 h 83"/>
              <a:gd name="T12" fmla="*/ 10 w 93"/>
              <a:gd name="T13" fmla="*/ 60 h 83"/>
              <a:gd name="T14" fmla="*/ 29 w 93"/>
              <a:gd name="T15" fmla="*/ 78 h 83"/>
              <a:gd name="T16" fmla="*/ 73 w 93"/>
              <a:gd name="T17" fmla="*/ 73 h 83"/>
              <a:gd name="T18" fmla="*/ 84 w 93"/>
              <a:gd name="T19" fmla="*/ 22 h 83"/>
              <a:gd name="T20" fmla="*/ 47 w 93"/>
              <a:gd name="T2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83">
                <a:moveTo>
                  <a:pt x="63" y="79"/>
                </a:moveTo>
                <a:cubicBezTo>
                  <a:pt x="41" y="82"/>
                  <a:pt x="41" y="82"/>
                  <a:pt x="41" y="82"/>
                </a:cubicBezTo>
                <a:cubicBezTo>
                  <a:pt x="43" y="82"/>
                  <a:pt x="45" y="83"/>
                  <a:pt x="47" y="83"/>
                </a:cubicBezTo>
                <a:cubicBezTo>
                  <a:pt x="52" y="83"/>
                  <a:pt x="58" y="82"/>
                  <a:pt x="63" y="79"/>
                </a:cubicBezTo>
                <a:moveTo>
                  <a:pt x="47" y="0"/>
                </a:moveTo>
                <a:cubicBezTo>
                  <a:pt x="40" y="0"/>
                  <a:pt x="34" y="1"/>
                  <a:pt x="28" y="5"/>
                </a:cubicBezTo>
                <a:cubicBezTo>
                  <a:pt x="8" y="15"/>
                  <a:pt x="0" y="40"/>
                  <a:pt x="10" y="60"/>
                </a:cubicBezTo>
                <a:cubicBezTo>
                  <a:pt x="15" y="69"/>
                  <a:pt x="21" y="75"/>
                  <a:pt x="29" y="78"/>
                </a:cubicBezTo>
                <a:cubicBezTo>
                  <a:pt x="73" y="73"/>
                  <a:pt x="73" y="73"/>
                  <a:pt x="73" y="73"/>
                </a:cubicBezTo>
                <a:cubicBezTo>
                  <a:pt x="88" y="61"/>
                  <a:pt x="93" y="40"/>
                  <a:pt x="84" y="22"/>
                </a:cubicBezTo>
                <a:cubicBezTo>
                  <a:pt x="76" y="8"/>
                  <a:pt x="62" y="0"/>
                  <a:pt x="47"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7" name="Freeform 229"/>
          <p:cNvSpPr>
            <a:spLocks/>
          </p:cNvSpPr>
          <p:nvPr/>
        </p:nvSpPr>
        <p:spPr bwMode="auto">
          <a:xfrm>
            <a:off x="8011590" y="4961565"/>
            <a:ext cx="48287" cy="10215"/>
          </a:xfrm>
          <a:custGeom>
            <a:avLst/>
            <a:gdLst>
              <a:gd name="T0" fmla="*/ 44 w 44"/>
              <a:gd name="T1" fmla="*/ 0 h 9"/>
              <a:gd name="T2" fmla="*/ 0 w 44"/>
              <a:gd name="T3" fmla="*/ 5 h 9"/>
              <a:gd name="T4" fmla="*/ 12 w 44"/>
              <a:gd name="T5" fmla="*/ 9 h 9"/>
              <a:gd name="T6" fmla="*/ 34 w 44"/>
              <a:gd name="T7" fmla="*/ 6 h 9"/>
              <a:gd name="T8" fmla="*/ 37 w 44"/>
              <a:gd name="T9" fmla="*/ 5 h 9"/>
              <a:gd name="T10" fmla="*/ 44 w 44"/>
              <a:gd name="T11" fmla="*/ 0 h 9"/>
            </a:gdLst>
            <a:ahLst/>
            <a:cxnLst>
              <a:cxn ang="0">
                <a:pos x="T0" y="T1"/>
              </a:cxn>
              <a:cxn ang="0">
                <a:pos x="T2" y="T3"/>
              </a:cxn>
              <a:cxn ang="0">
                <a:pos x="T4" y="T5"/>
              </a:cxn>
              <a:cxn ang="0">
                <a:pos x="T6" y="T7"/>
              </a:cxn>
              <a:cxn ang="0">
                <a:pos x="T8" y="T9"/>
              </a:cxn>
              <a:cxn ang="0">
                <a:pos x="T10" y="T11"/>
              </a:cxn>
            </a:cxnLst>
            <a:rect l="0" t="0" r="r" b="b"/>
            <a:pathLst>
              <a:path w="44" h="9">
                <a:moveTo>
                  <a:pt x="44" y="0"/>
                </a:moveTo>
                <a:cubicBezTo>
                  <a:pt x="0" y="5"/>
                  <a:pt x="0" y="5"/>
                  <a:pt x="0" y="5"/>
                </a:cubicBezTo>
                <a:cubicBezTo>
                  <a:pt x="4" y="7"/>
                  <a:pt x="8" y="8"/>
                  <a:pt x="12" y="9"/>
                </a:cubicBezTo>
                <a:cubicBezTo>
                  <a:pt x="34" y="6"/>
                  <a:pt x="34" y="6"/>
                  <a:pt x="34" y="6"/>
                </a:cubicBezTo>
                <a:cubicBezTo>
                  <a:pt x="35" y="6"/>
                  <a:pt x="36" y="5"/>
                  <a:pt x="37" y="5"/>
                </a:cubicBezTo>
                <a:cubicBezTo>
                  <a:pt x="40" y="3"/>
                  <a:pt x="42" y="2"/>
                  <a:pt x="44"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8" name="Freeform 230"/>
          <p:cNvSpPr>
            <a:spLocks/>
          </p:cNvSpPr>
          <p:nvPr/>
        </p:nvSpPr>
        <p:spPr bwMode="auto">
          <a:xfrm>
            <a:off x="8940066" y="2299396"/>
            <a:ext cx="64537" cy="56180"/>
          </a:xfrm>
          <a:custGeom>
            <a:avLst/>
            <a:gdLst>
              <a:gd name="T0" fmla="*/ 30 w 59"/>
              <a:gd name="T1" fmla="*/ 0 h 51"/>
              <a:gd name="T2" fmla="*/ 18 w 59"/>
              <a:gd name="T3" fmla="*/ 3 h 51"/>
              <a:gd name="T4" fmla="*/ 7 w 59"/>
              <a:gd name="T5" fmla="*/ 38 h 51"/>
              <a:gd name="T6" fmla="*/ 30 w 59"/>
              <a:gd name="T7" fmla="*/ 51 h 51"/>
              <a:gd name="T8" fmla="*/ 42 w 59"/>
              <a:gd name="T9" fmla="*/ 48 h 51"/>
              <a:gd name="T10" fmla="*/ 52 w 59"/>
              <a:gd name="T11" fmla="*/ 14 h 51"/>
              <a:gd name="T12" fmla="*/ 30 w 59"/>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9" h="51">
                <a:moveTo>
                  <a:pt x="30" y="0"/>
                </a:moveTo>
                <a:cubicBezTo>
                  <a:pt x="26" y="0"/>
                  <a:pt x="22" y="1"/>
                  <a:pt x="18" y="3"/>
                </a:cubicBezTo>
                <a:cubicBezTo>
                  <a:pt x="5" y="10"/>
                  <a:pt x="0" y="25"/>
                  <a:pt x="7" y="38"/>
                </a:cubicBezTo>
                <a:cubicBezTo>
                  <a:pt x="12" y="46"/>
                  <a:pt x="20" y="51"/>
                  <a:pt x="30" y="51"/>
                </a:cubicBezTo>
                <a:cubicBezTo>
                  <a:pt x="34" y="51"/>
                  <a:pt x="38" y="50"/>
                  <a:pt x="42" y="48"/>
                </a:cubicBezTo>
                <a:cubicBezTo>
                  <a:pt x="54" y="42"/>
                  <a:pt x="59" y="26"/>
                  <a:pt x="52" y="14"/>
                </a:cubicBezTo>
                <a:cubicBezTo>
                  <a:pt x="48" y="5"/>
                  <a:pt x="39" y="0"/>
                  <a:pt x="30"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9" name="Freeform 231"/>
          <p:cNvSpPr>
            <a:spLocks/>
          </p:cNvSpPr>
          <p:nvPr/>
        </p:nvSpPr>
        <p:spPr bwMode="auto">
          <a:xfrm>
            <a:off x="9674120" y="1862492"/>
            <a:ext cx="63609" cy="56180"/>
          </a:xfrm>
          <a:custGeom>
            <a:avLst/>
            <a:gdLst>
              <a:gd name="T0" fmla="*/ 29 w 58"/>
              <a:gd name="T1" fmla="*/ 0 h 51"/>
              <a:gd name="T2" fmla="*/ 17 w 58"/>
              <a:gd name="T3" fmla="*/ 3 h 51"/>
              <a:gd name="T4" fmla="*/ 6 w 58"/>
              <a:gd name="T5" fmla="*/ 37 h 51"/>
              <a:gd name="T6" fmla="*/ 29 w 58"/>
              <a:gd name="T7" fmla="*/ 51 h 51"/>
              <a:gd name="T8" fmla="*/ 41 w 58"/>
              <a:gd name="T9" fmla="*/ 48 h 51"/>
              <a:gd name="T10" fmla="*/ 52 w 58"/>
              <a:gd name="T11" fmla="*/ 13 h 51"/>
              <a:gd name="T12" fmla="*/ 29 w 58"/>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8" h="51">
                <a:moveTo>
                  <a:pt x="29" y="0"/>
                </a:moveTo>
                <a:cubicBezTo>
                  <a:pt x="25" y="0"/>
                  <a:pt x="21" y="1"/>
                  <a:pt x="17" y="3"/>
                </a:cubicBezTo>
                <a:cubicBezTo>
                  <a:pt x="5" y="9"/>
                  <a:pt x="0" y="25"/>
                  <a:pt x="6" y="37"/>
                </a:cubicBezTo>
                <a:cubicBezTo>
                  <a:pt x="11" y="46"/>
                  <a:pt x="20" y="51"/>
                  <a:pt x="29" y="51"/>
                </a:cubicBezTo>
                <a:cubicBezTo>
                  <a:pt x="33" y="51"/>
                  <a:pt x="37" y="50"/>
                  <a:pt x="41" y="48"/>
                </a:cubicBezTo>
                <a:cubicBezTo>
                  <a:pt x="53" y="41"/>
                  <a:pt x="58" y="26"/>
                  <a:pt x="52" y="13"/>
                </a:cubicBezTo>
                <a:cubicBezTo>
                  <a:pt x="47" y="5"/>
                  <a:pt x="38" y="0"/>
                  <a:pt x="29"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4" name="Freeform 196"/>
          <p:cNvSpPr>
            <a:spLocks/>
          </p:cNvSpPr>
          <p:nvPr/>
        </p:nvSpPr>
        <p:spPr bwMode="auto">
          <a:xfrm>
            <a:off x="7951232" y="2632429"/>
            <a:ext cx="69180" cy="60359"/>
          </a:xfrm>
          <a:custGeom>
            <a:avLst/>
            <a:gdLst>
              <a:gd name="T0" fmla="*/ 31 w 63"/>
              <a:gd name="T1" fmla="*/ 0 h 55"/>
              <a:gd name="T2" fmla="*/ 19 w 63"/>
              <a:gd name="T3" fmla="*/ 3 h 55"/>
              <a:gd name="T4" fmla="*/ 7 w 63"/>
              <a:gd name="T5" fmla="*/ 40 h 55"/>
              <a:gd name="T6" fmla="*/ 31 w 63"/>
              <a:gd name="T7" fmla="*/ 55 h 55"/>
              <a:gd name="T8" fmla="*/ 44 w 63"/>
              <a:gd name="T9" fmla="*/ 52 h 55"/>
              <a:gd name="T10" fmla="*/ 56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3" y="1"/>
                  <a:pt x="19" y="3"/>
                </a:cubicBezTo>
                <a:cubicBezTo>
                  <a:pt x="5" y="10"/>
                  <a:pt x="0" y="27"/>
                  <a:pt x="7" y="40"/>
                </a:cubicBezTo>
                <a:cubicBezTo>
                  <a:pt x="12" y="50"/>
                  <a:pt x="21" y="55"/>
                  <a:pt x="31" y="55"/>
                </a:cubicBezTo>
                <a:cubicBezTo>
                  <a:pt x="36" y="55"/>
                  <a:pt x="40" y="54"/>
                  <a:pt x="44" y="52"/>
                </a:cubicBezTo>
                <a:cubicBezTo>
                  <a:pt x="58" y="45"/>
                  <a:pt x="63" y="28"/>
                  <a:pt x="56" y="15"/>
                </a:cubicBezTo>
                <a:cubicBezTo>
                  <a:pt x="51"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3" name="Freeform 205"/>
          <p:cNvSpPr>
            <a:spLocks noEditPoints="1"/>
          </p:cNvSpPr>
          <p:nvPr/>
        </p:nvSpPr>
        <p:spPr bwMode="auto">
          <a:xfrm>
            <a:off x="7246132" y="3185872"/>
            <a:ext cx="57109" cy="54787"/>
          </a:xfrm>
          <a:custGeom>
            <a:avLst/>
            <a:gdLst>
              <a:gd name="T0" fmla="*/ 1 w 52"/>
              <a:gd name="T1" fmla="*/ 23 h 50"/>
              <a:gd name="T2" fmla="*/ 4 w 52"/>
              <a:gd name="T3" fmla="*/ 37 h 50"/>
              <a:gd name="T4" fmla="*/ 26 w 52"/>
              <a:gd name="T5" fmla="*/ 50 h 50"/>
              <a:gd name="T6" fmla="*/ 37 w 52"/>
              <a:gd name="T7" fmla="*/ 47 h 50"/>
              <a:gd name="T8" fmla="*/ 42 w 52"/>
              <a:gd name="T9" fmla="*/ 44 h 50"/>
              <a:gd name="T10" fmla="*/ 1 w 52"/>
              <a:gd name="T11" fmla="*/ 23 h 50"/>
              <a:gd name="T12" fmla="*/ 26 w 52"/>
              <a:gd name="T13" fmla="*/ 0 h 50"/>
              <a:gd name="T14" fmla="*/ 14 w 52"/>
              <a:gd name="T15" fmla="*/ 3 h 50"/>
              <a:gd name="T16" fmla="*/ 2 w 52"/>
              <a:gd name="T17" fmla="*/ 18 h 50"/>
              <a:gd name="T18" fmla="*/ 45 w 52"/>
              <a:gd name="T19" fmla="*/ 40 h 50"/>
              <a:gd name="T20" fmla="*/ 48 w 52"/>
              <a:gd name="T21" fmla="*/ 14 h 50"/>
              <a:gd name="T22" fmla="*/ 26 w 52"/>
              <a:gd name="T2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50">
                <a:moveTo>
                  <a:pt x="1" y="23"/>
                </a:moveTo>
                <a:cubicBezTo>
                  <a:pt x="0" y="28"/>
                  <a:pt x="1" y="32"/>
                  <a:pt x="4" y="37"/>
                </a:cubicBezTo>
                <a:cubicBezTo>
                  <a:pt x="8" y="45"/>
                  <a:pt x="17" y="50"/>
                  <a:pt x="26" y="50"/>
                </a:cubicBezTo>
                <a:cubicBezTo>
                  <a:pt x="29" y="50"/>
                  <a:pt x="33" y="49"/>
                  <a:pt x="37" y="47"/>
                </a:cubicBezTo>
                <a:cubicBezTo>
                  <a:pt x="39" y="46"/>
                  <a:pt x="40" y="45"/>
                  <a:pt x="42" y="44"/>
                </a:cubicBezTo>
                <a:cubicBezTo>
                  <a:pt x="1" y="23"/>
                  <a:pt x="1" y="23"/>
                  <a:pt x="1" y="23"/>
                </a:cubicBezTo>
                <a:moveTo>
                  <a:pt x="26" y="0"/>
                </a:moveTo>
                <a:cubicBezTo>
                  <a:pt x="22" y="0"/>
                  <a:pt x="18" y="1"/>
                  <a:pt x="14" y="3"/>
                </a:cubicBezTo>
                <a:cubicBezTo>
                  <a:pt x="8" y="6"/>
                  <a:pt x="4" y="12"/>
                  <a:pt x="2" y="18"/>
                </a:cubicBezTo>
                <a:cubicBezTo>
                  <a:pt x="45" y="40"/>
                  <a:pt x="45" y="40"/>
                  <a:pt x="45" y="40"/>
                </a:cubicBezTo>
                <a:cubicBezTo>
                  <a:pt x="51" y="33"/>
                  <a:pt x="52" y="22"/>
                  <a:pt x="48" y="14"/>
                </a:cubicBezTo>
                <a:cubicBezTo>
                  <a:pt x="43" y="5"/>
                  <a:pt x="35" y="0"/>
                  <a:pt x="26" y="0"/>
                </a:cubicBezTo>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4" name="Freeform 206"/>
          <p:cNvSpPr>
            <a:spLocks/>
          </p:cNvSpPr>
          <p:nvPr/>
        </p:nvSpPr>
        <p:spPr bwMode="auto">
          <a:xfrm>
            <a:off x="7247061" y="3205836"/>
            <a:ext cx="48287" cy="28322"/>
          </a:xfrm>
          <a:custGeom>
            <a:avLst/>
            <a:gdLst>
              <a:gd name="T0" fmla="*/ 1 w 44"/>
              <a:gd name="T1" fmla="*/ 0 h 26"/>
              <a:gd name="T2" fmla="*/ 0 w 44"/>
              <a:gd name="T3" fmla="*/ 5 h 26"/>
              <a:gd name="T4" fmla="*/ 41 w 44"/>
              <a:gd name="T5" fmla="*/ 26 h 26"/>
              <a:gd name="T6" fmla="*/ 44 w 44"/>
              <a:gd name="T7" fmla="*/ 22 h 26"/>
              <a:gd name="T8" fmla="*/ 1 w 44"/>
              <a:gd name="T9" fmla="*/ 0 h 26"/>
            </a:gdLst>
            <a:ahLst/>
            <a:cxnLst>
              <a:cxn ang="0">
                <a:pos x="T0" y="T1"/>
              </a:cxn>
              <a:cxn ang="0">
                <a:pos x="T2" y="T3"/>
              </a:cxn>
              <a:cxn ang="0">
                <a:pos x="T4" y="T5"/>
              </a:cxn>
              <a:cxn ang="0">
                <a:pos x="T6" y="T7"/>
              </a:cxn>
              <a:cxn ang="0">
                <a:pos x="T8" y="T9"/>
              </a:cxn>
            </a:cxnLst>
            <a:rect l="0" t="0" r="r" b="b"/>
            <a:pathLst>
              <a:path w="44" h="26">
                <a:moveTo>
                  <a:pt x="1" y="0"/>
                </a:moveTo>
                <a:cubicBezTo>
                  <a:pt x="0" y="2"/>
                  <a:pt x="0" y="3"/>
                  <a:pt x="0" y="5"/>
                </a:cubicBezTo>
                <a:cubicBezTo>
                  <a:pt x="41" y="26"/>
                  <a:pt x="41" y="26"/>
                  <a:pt x="41" y="26"/>
                </a:cubicBezTo>
                <a:cubicBezTo>
                  <a:pt x="42" y="25"/>
                  <a:pt x="43" y="24"/>
                  <a:pt x="44" y="22"/>
                </a:cubicBezTo>
                <a:cubicBezTo>
                  <a:pt x="1" y="0"/>
                  <a:pt x="1" y="0"/>
                  <a:pt x="1"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1" name="Freeform 233"/>
          <p:cNvSpPr>
            <a:spLocks/>
          </p:cNvSpPr>
          <p:nvPr/>
        </p:nvSpPr>
        <p:spPr bwMode="auto">
          <a:xfrm>
            <a:off x="6686022" y="2869685"/>
            <a:ext cx="93324" cy="81252"/>
          </a:xfrm>
          <a:custGeom>
            <a:avLst/>
            <a:gdLst>
              <a:gd name="T0" fmla="*/ 42 w 85"/>
              <a:gd name="T1" fmla="*/ 0 h 74"/>
              <a:gd name="T2" fmla="*/ 25 w 85"/>
              <a:gd name="T3" fmla="*/ 4 h 74"/>
              <a:gd name="T4" fmla="*/ 9 w 85"/>
              <a:gd name="T5" fmla="*/ 54 h 74"/>
              <a:gd name="T6" fmla="*/ 42 w 85"/>
              <a:gd name="T7" fmla="*/ 74 h 74"/>
              <a:gd name="T8" fmla="*/ 60 w 85"/>
              <a:gd name="T9" fmla="*/ 70 h 74"/>
              <a:gd name="T10" fmla="*/ 75 w 85"/>
              <a:gd name="T11" fmla="*/ 20 h 74"/>
              <a:gd name="T12" fmla="*/ 42 w 85"/>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85" h="74">
                <a:moveTo>
                  <a:pt x="42" y="0"/>
                </a:moveTo>
                <a:cubicBezTo>
                  <a:pt x="36" y="0"/>
                  <a:pt x="30" y="1"/>
                  <a:pt x="25" y="4"/>
                </a:cubicBezTo>
                <a:cubicBezTo>
                  <a:pt x="7" y="14"/>
                  <a:pt x="0" y="36"/>
                  <a:pt x="9" y="54"/>
                </a:cubicBezTo>
                <a:cubicBezTo>
                  <a:pt x="16" y="67"/>
                  <a:pt x="29" y="74"/>
                  <a:pt x="42" y="74"/>
                </a:cubicBezTo>
                <a:cubicBezTo>
                  <a:pt x="48" y="74"/>
                  <a:pt x="54" y="73"/>
                  <a:pt x="60" y="70"/>
                </a:cubicBezTo>
                <a:cubicBezTo>
                  <a:pt x="78" y="60"/>
                  <a:pt x="85" y="38"/>
                  <a:pt x="75" y="20"/>
                </a:cubicBezTo>
                <a:cubicBezTo>
                  <a:pt x="69" y="7"/>
                  <a:pt x="56" y="0"/>
                  <a:pt x="4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36" name="Freeform 198"/>
          <p:cNvSpPr>
            <a:spLocks/>
          </p:cNvSpPr>
          <p:nvPr/>
        </p:nvSpPr>
        <p:spPr bwMode="auto">
          <a:xfrm>
            <a:off x="1534873" y="4992505"/>
            <a:ext cx="69180" cy="60359"/>
          </a:xfrm>
          <a:custGeom>
            <a:avLst/>
            <a:gdLst>
              <a:gd name="T0" fmla="*/ 31 w 63"/>
              <a:gd name="T1" fmla="*/ 0 h 55"/>
              <a:gd name="T2" fmla="*/ 18 w 63"/>
              <a:gd name="T3" fmla="*/ 3 h 55"/>
              <a:gd name="T4" fmla="*/ 7 w 63"/>
              <a:gd name="T5" fmla="*/ 41 h 55"/>
              <a:gd name="T6" fmla="*/ 31 w 63"/>
              <a:gd name="T7" fmla="*/ 55 h 55"/>
              <a:gd name="T8" fmla="*/ 44 w 63"/>
              <a:gd name="T9" fmla="*/ 52 h 55"/>
              <a:gd name="T10" fmla="*/ 55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2" y="1"/>
                  <a:pt x="18" y="3"/>
                </a:cubicBezTo>
                <a:cubicBezTo>
                  <a:pt x="5" y="10"/>
                  <a:pt x="0" y="27"/>
                  <a:pt x="7" y="41"/>
                </a:cubicBezTo>
                <a:cubicBezTo>
                  <a:pt x="12" y="50"/>
                  <a:pt x="21" y="55"/>
                  <a:pt x="31" y="55"/>
                </a:cubicBezTo>
                <a:cubicBezTo>
                  <a:pt x="35" y="55"/>
                  <a:pt x="40" y="54"/>
                  <a:pt x="44" y="52"/>
                </a:cubicBezTo>
                <a:cubicBezTo>
                  <a:pt x="57" y="45"/>
                  <a:pt x="63" y="28"/>
                  <a:pt x="55" y="15"/>
                </a:cubicBezTo>
                <a:cubicBezTo>
                  <a:pt x="51" y="6"/>
                  <a:pt x="41" y="0"/>
                  <a:pt x="31"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37" name="Freeform 199"/>
          <p:cNvSpPr>
            <a:spLocks/>
          </p:cNvSpPr>
          <p:nvPr/>
        </p:nvSpPr>
        <p:spPr bwMode="auto">
          <a:xfrm>
            <a:off x="2329948" y="4122822"/>
            <a:ext cx="68252" cy="60359"/>
          </a:xfrm>
          <a:custGeom>
            <a:avLst/>
            <a:gdLst>
              <a:gd name="T0" fmla="*/ 31 w 62"/>
              <a:gd name="T1" fmla="*/ 0 h 55"/>
              <a:gd name="T2" fmla="*/ 18 w 62"/>
              <a:gd name="T3" fmla="*/ 3 h 55"/>
              <a:gd name="T4" fmla="*/ 7 w 62"/>
              <a:gd name="T5" fmla="*/ 40 h 55"/>
              <a:gd name="T6" fmla="*/ 31 w 62"/>
              <a:gd name="T7" fmla="*/ 55 h 55"/>
              <a:gd name="T8" fmla="*/ 44 w 62"/>
              <a:gd name="T9" fmla="*/ 52 h 55"/>
              <a:gd name="T10" fmla="*/ 55 w 62"/>
              <a:gd name="T11" fmla="*/ 14 h 55"/>
              <a:gd name="T12" fmla="*/ 31 w 62"/>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2" h="55">
                <a:moveTo>
                  <a:pt x="31" y="0"/>
                </a:moveTo>
                <a:cubicBezTo>
                  <a:pt x="27" y="0"/>
                  <a:pt x="22" y="1"/>
                  <a:pt x="18" y="3"/>
                </a:cubicBezTo>
                <a:cubicBezTo>
                  <a:pt x="5" y="10"/>
                  <a:pt x="0" y="27"/>
                  <a:pt x="7" y="40"/>
                </a:cubicBezTo>
                <a:cubicBezTo>
                  <a:pt x="12" y="49"/>
                  <a:pt x="21" y="55"/>
                  <a:pt x="31" y="55"/>
                </a:cubicBezTo>
                <a:cubicBezTo>
                  <a:pt x="35" y="55"/>
                  <a:pt x="40" y="54"/>
                  <a:pt x="44" y="52"/>
                </a:cubicBezTo>
                <a:cubicBezTo>
                  <a:pt x="57" y="45"/>
                  <a:pt x="62" y="28"/>
                  <a:pt x="55" y="14"/>
                </a:cubicBezTo>
                <a:cubicBezTo>
                  <a:pt x="50"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8" name="Freeform 200"/>
          <p:cNvSpPr>
            <a:spLocks/>
          </p:cNvSpPr>
          <p:nvPr/>
        </p:nvSpPr>
        <p:spPr bwMode="auto">
          <a:xfrm>
            <a:off x="2330678" y="3672601"/>
            <a:ext cx="62680" cy="55252"/>
          </a:xfrm>
          <a:custGeom>
            <a:avLst/>
            <a:gdLst>
              <a:gd name="T0" fmla="*/ 29 w 57"/>
              <a:gd name="T1" fmla="*/ 0 h 50"/>
              <a:gd name="T2" fmla="*/ 17 w 57"/>
              <a:gd name="T3" fmla="*/ 3 h 50"/>
              <a:gd name="T4" fmla="*/ 7 w 57"/>
              <a:gd name="T5" fmla="*/ 37 h 50"/>
              <a:gd name="T6" fmla="*/ 29 w 57"/>
              <a:gd name="T7" fmla="*/ 50 h 50"/>
              <a:gd name="T8" fmla="*/ 41 w 57"/>
              <a:gd name="T9" fmla="*/ 47 h 50"/>
              <a:gd name="T10" fmla="*/ 51 w 57"/>
              <a:gd name="T11" fmla="*/ 14 h 50"/>
              <a:gd name="T12" fmla="*/ 29 w 5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7" h="50">
                <a:moveTo>
                  <a:pt x="29" y="0"/>
                </a:moveTo>
                <a:cubicBezTo>
                  <a:pt x="25" y="0"/>
                  <a:pt x="21" y="1"/>
                  <a:pt x="17" y="3"/>
                </a:cubicBezTo>
                <a:cubicBezTo>
                  <a:pt x="5" y="10"/>
                  <a:pt x="0" y="25"/>
                  <a:pt x="7" y="37"/>
                </a:cubicBezTo>
                <a:cubicBezTo>
                  <a:pt x="11" y="45"/>
                  <a:pt x="20" y="50"/>
                  <a:pt x="29" y="50"/>
                </a:cubicBezTo>
                <a:cubicBezTo>
                  <a:pt x="33" y="50"/>
                  <a:pt x="37" y="49"/>
                  <a:pt x="41" y="47"/>
                </a:cubicBezTo>
                <a:cubicBezTo>
                  <a:pt x="53" y="41"/>
                  <a:pt x="57" y="26"/>
                  <a:pt x="51" y="14"/>
                </a:cubicBezTo>
                <a:cubicBezTo>
                  <a:pt x="47" y="5"/>
                  <a:pt x="38" y="0"/>
                  <a:pt x="29" y="0"/>
                </a:cubicBezTo>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4" name="Freeform 216"/>
          <p:cNvSpPr>
            <a:spLocks/>
          </p:cNvSpPr>
          <p:nvPr/>
        </p:nvSpPr>
        <p:spPr bwMode="auto">
          <a:xfrm>
            <a:off x="1485657" y="4628032"/>
            <a:ext cx="103074" cy="91467"/>
          </a:xfrm>
          <a:custGeom>
            <a:avLst/>
            <a:gdLst>
              <a:gd name="T0" fmla="*/ 47 w 94"/>
              <a:gd name="T1" fmla="*/ 0 h 83"/>
              <a:gd name="T2" fmla="*/ 28 w 94"/>
              <a:gd name="T3" fmla="*/ 5 h 83"/>
              <a:gd name="T4" fmla="*/ 10 w 94"/>
              <a:gd name="T5" fmla="*/ 61 h 83"/>
              <a:gd name="T6" fmla="*/ 47 w 94"/>
              <a:gd name="T7" fmla="*/ 83 h 83"/>
              <a:gd name="T8" fmla="*/ 66 w 94"/>
              <a:gd name="T9" fmla="*/ 78 h 83"/>
              <a:gd name="T10" fmla="*/ 83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0" y="0"/>
                  <a:pt x="34" y="2"/>
                  <a:pt x="28" y="5"/>
                </a:cubicBezTo>
                <a:cubicBezTo>
                  <a:pt x="7" y="16"/>
                  <a:pt x="0" y="41"/>
                  <a:pt x="10" y="61"/>
                </a:cubicBezTo>
                <a:cubicBezTo>
                  <a:pt x="18" y="75"/>
                  <a:pt x="32" y="83"/>
                  <a:pt x="47" y="83"/>
                </a:cubicBezTo>
                <a:cubicBezTo>
                  <a:pt x="53" y="83"/>
                  <a:pt x="60" y="81"/>
                  <a:pt x="66" y="78"/>
                </a:cubicBezTo>
                <a:cubicBezTo>
                  <a:pt x="86" y="68"/>
                  <a:pt x="94" y="43"/>
                  <a:pt x="83" y="22"/>
                </a:cubicBezTo>
                <a:cubicBezTo>
                  <a:pt x="76" y="8"/>
                  <a:pt x="62" y="0"/>
                  <a:pt x="47"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9" name="Freeform 221"/>
          <p:cNvSpPr>
            <a:spLocks/>
          </p:cNvSpPr>
          <p:nvPr/>
        </p:nvSpPr>
        <p:spPr bwMode="auto">
          <a:xfrm>
            <a:off x="998145" y="4789607"/>
            <a:ext cx="103538" cy="90074"/>
          </a:xfrm>
          <a:custGeom>
            <a:avLst/>
            <a:gdLst>
              <a:gd name="T0" fmla="*/ 47 w 94"/>
              <a:gd name="T1" fmla="*/ 0 h 82"/>
              <a:gd name="T2" fmla="*/ 27 w 94"/>
              <a:gd name="T3" fmla="*/ 4 h 82"/>
              <a:gd name="T4" fmla="*/ 10 w 94"/>
              <a:gd name="T5" fmla="*/ 60 h 82"/>
              <a:gd name="T6" fmla="*/ 47 w 94"/>
              <a:gd name="T7" fmla="*/ 82 h 82"/>
              <a:gd name="T8" fmla="*/ 66 w 94"/>
              <a:gd name="T9" fmla="*/ 78 h 82"/>
              <a:gd name="T10" fmla="*/ 83 w 94"/>
              <a:gd name="T11" fmla="*/ 22 h 82"/>
              <a:gd name="T12" fmla="*/ 47 w 94"/>
              <a:gd name="T13" fmla="*/ 0 h 82"/>
            </a:gdLst>
            <a:ahLst/>
            <a:cxnLst>
              <a:cxn ang="0">
                <a:pos x="T0" y="T1"/>
              </a:cxn>
              <a:cxn ang="0">
                <a:pos x="T2" y="T3"/>
              </a:cxn>
              <a:cxn ang="0">
                <a:pos x="T4" y="T5"/>
              </a:cxn>
              <a:cxn ang="0">
                <a:pos x="T6" y="T7"/>
              </a:cxn>
              <a:cxn ang="0">
                <a:pos x="T8" y="T9"/>
              </a:cxn>
              <a:cxn ang="0">
                <a:pos x="T10" y="T11"/>
              </a:cxn>
              <a:cxn ang="0">
                <a:pos x="T12" y="T13"/>
              </a:cxn>
            </a:cxnLst>
            <a:rect l="0" t="0" r="r" b="b"/>
            <a:pathLst>
              <a:path w="94" h="82">
                <a:moveTo>
                  <a:pt x="47" y="0"/>
                </a:moveTo>
                <a:cubicBezTo>
                  <a:pt x="40" y="0"/>
                  <a:pt x="34" y="1"/>
                  <a:pt x="27" y="4"/>
                </a:cubicBezTo>
                <a:cubicBezTo>
                  <a:pt x="7" y="15"/>
                  <a:pt x="0" y="40"/>
                  <a:pt x="10" y="60"/>
                </a:cubicBezTo>
                <a:cubicBezTo>
                  <a:pt x="18" y="74"/>
                  <a:pt x="32" y="82"/>
                  <a:pt x="47" y="82"/>
                </a:cubicBezTo>
                <a:cubicBezTo>
                  <a:pt x="53" y="82"/>
                  <a:pt x="60" y="81"/>
                  <a:pt x="66" y="78"/>
                </a:cubicBezTo>
                <a:cubicBezTo>
                  <a:pt x="86" y="67"/>
                  <a:pt x="94" y="42"/>
                  <a:pt x="83"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0" name="Freeform 222"/>
          <p:cNvSpPr>
            <a:spLocks noEditPoints="1"/>
          </p:cNvSpPr>
          <p:nvPr/>
        </p:nvSpPr>
        <p:spPr bwMode="auto">
          <a:xfrm>
            <a:off x="1900009" y="4061535"/>
            <a:ext cx="96574" cy="91002"/>
          </a:xfrm>
          <a:custGeom>
            <a:avLst/>
            <a:gdLst>
              <a:gd name="T0" fmla="*/ 87 w 88"/>
              <a:gd name="T1" fmla="*/ 53 h 83"/>
              <a:gd name="T2" fmla="*/ 76 w 88"/>
              <a:gd name="T3" fmla="*/ 55 h 83"/>
              <a:gd name="T4" fmla="*/ 50 w 88"/>
              <a:gd name="T5" fmla="*/ 83 h 83"/>
              <a:gd name="T6" fmla="*/ 66 w 88"/>
              <a:gd name="T7" fmla="*/ 78 h 83"/>
              <a:gd name="T8" fmla="*/ 87 w 88"/>
              <a:gd name="T9" fmla="*/ 53 h 83"/>
              <a:gd name="T10" fmla="*/ 88 w 88"/>
              <a:gd name="T11" fmla="*/ 46 h 83"/>
              <a:gd name="T12" fmla="*/ 84 w 88"/>
              <a:gd name="T13" fmla="*/ 49 h 83"/>
              <a:gd name="T14" fmla="*/ 88 w 88"/>
              <a:gd name="T15" fmla="*/ 48 h 83"/>
              <a:gd name="T16" fmla="*/ 88 w 88"/>
              <a:gd name="T17" fmla="*/ 46 h 83"/>
              <a:gd name="T18" fmla="*/ 47 w 88"/>
              <a:gd name="T19" fmla="*/ 0 h 83"/>
              <a:gd name="T20" fmla="*/ 28 w 88"/>
              <a:gd name="T21" fmla="*/ 5 h 83"/>
              <a:gd name="T22" fmla="*/ 11 w 88"/>
              <a:gd name="T23" fmla="*/ 61 h 83"/>
              <a:gd name="T24" fmla="*/ 43 w 88"/>
              <a:gd name="T25" fmla="*/ 82 h 83"/>
              <a:gd name="T26" fmla="*/ 73 w 88"/>
              <a:gd name="T27" fmla="*/ 51 h 83"/>
              <a:gd name="T28" fmla="*/ 72 w 88"/>
              <a:gd name="T29" fmla="*/ 50 h 83"/>
              <a:gd name="T30" fmla="*/ 88 w 88"/>
              <a:gd name="T31" fmla="*/ 40 h 83"/>
              <a:gd name="T32" fmla="*/ 84 w 88"/>
              <a:gd name="T33" fmla="*/ 22 h 83"/>
              <a:gd name="T34" fmla="*/ 47 w 88"/>
              <a:gd name="T35"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83">
                <a:moveTo>
                  <a:pt x="87" y="53"/>
                </a:moveTo>
                <a:cubicBezTo>
                  <a:pt x="76" y="55"/>
                  <a:pt x="76" y="55"/>
                  <a:pt x="76" y="55"/>
                </a:cubicBezTo>
                <a:cubicBezTo>
                  <a:pt x="50" y="83"/>
                  <a:pt x="50" y="83"/>
                  <a:pt x="50" y="83"/>
                </a:cubicBezTo>
                <a:cubicBezTo>
                  <a:pt x="55" y="82"/>
                  <a:pt x="61" y="81"/>
                  <a:pt x="66" y="78"/>
                </a:cubicBezTo>
                <a:cubicBezTo>
                  <a:pt x="77" y="73"/>
                  <a:pt x="84" y="63"/>
                  <a:pt x="87" y="53"/>
                </a:cubicBezTo>
                <a:moveTo>
                  <a:pt x="88" y="46"/>
                </a:moveTo>
                <a:cubicBezTo>
                  <a:pt x="84" y="49"/>
                  <a:pt x="84" y="49"/>
                  <a:pt x="84" y="49"/>
                </a:cubicBezTo>
                <a:cubicBezTo>
                  <a:pt x="88" y="48"/>
                  <a:pt x="88" y="48"/>
                  <a:pt x="88" y="48"/>
                </a:cubicBezTo>
                <a:cubicBezTo>
                  <a:pt x="88" y="47"/>
                  <a:pt x="88" y="46"/>
                  <a:pt x="88" y="46"/>
                </a:cubicBezTo>
                <a:moveTo>
                  <a:pt x="47" y="0"/>
                </a:moveTo>
                <a:cubicBezTo>
                  <a:pt x="41" y="0"/>
                  <a:pt x="34" y="1"/>
                  <a:pt x="28" y="5"/>
                </a:cubicBezTo>
                <a:cubicBezTo>
                  <a:pt x="8" y="15"/>
                  <a:pt x="0" y="40"/>
                  <a:pt x="11" y="61"/>
                </a:cubicBezTo>
                <a:cubicBezTo>
                  <a:pt x="17" y="73"/>
                  <a:pt x="30" y="81"/>
                  <a:pt x="43" y="82"/>
                </a:cubicBezTo>
                <a:cubicBezTo>
                  <a:pt x="73" y="51"/>
                  <a:pt x="73" y="51"/>
                  <a:pt x="73" y="51"/>
                </a:cubicBezTo>
                <a:cubicBezTo>
                  <a:pt x="72" y="50"/>
                  <a:pt x="72" y="50"/>
                  <a:pt x="72" y="50"/>
                </a:cubicBezTo>
                <a:cubicBezTo>
                  <a:pt x="88" y="40"/>
                  <a:pt x="88" y="40"/>
                  <a:pt x="88" y="40"/>
                </a:cubicBezTo>
                <a:cubicBezTo>
                  <a:pt x="88" y="34"/>
                  <a:pt x="87" y="28"/>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1" name="Freeform 223"/>
          <p:cNvSpPr>
            <a:spLocks/>
          </p:cNvSpPr>
          <p:nvPr/>
        </p:nvSpPr>
        <p:spPr bwMode="auto">
          <a:xfrm>
            <a:off x="1946903" y="4105179"/>
            <a:ext cx="49680" cy="47358"/>
          </a:xfrm>
          <a:custGeom>
            <a:avLst/>
            <a:gdLst>
              <a:gd name="T0" fmla="*/ 45 w 45"/>
              <a:gd name="T1" fmla="*/ 0 h 43"/>
              <a:gd name="T2" fmla="*/ 29 w 45"/>
              <a:gd name="T3" fmla="*/ 10 h 43"/>
              <a:gd name="T4" fmla="*/ 30 w 45"/>
              <a:gd name="T5" fmla="*/ 11 h 43"/>
              <a:gd name="T6" fmla="*/ 0 w 45"/>
              <a:gd name="T7" fmla="*/ 42 h 43"/>
              <a:gd name="T8" fmla="*/ 4 w 45"/>
              <a:gd name="T9" fmla="*/ 43 h 43"/>
              <a:gd name="T10" fmla="*/ 7 w 45"/>
              <a:gd name="T11" fmla="*/ 43 h 43"/>
              <a:gd name="T12" fmla="*/ 33 w 45"/>
              <a:gd name="T13" fmla="*/ 15 h 43"/>
              <a:gd name="T14" fmla="*/ 44 w 45"/>
              <a:gd name="T15" fmla="*/ 13 h 43"/>
              <a:gd name="T16" fmla="*/ 45 w 45"/>
              <a:gd name="T17" fmla="*/ 8 h 43"/>
              <a:gd name="T18" fmla="*/ 41 w 45"/>
              <a:gd name="T19" fmla="*/ 9 h 43"/>
              <a:gd name="T20" fmla="*/ 45 w 45"/>
              <a:gd name="T21" fmla="*/ 6 h 43"/>
              <a:gd name="T22" fmla="*/ 45 w 45"/>
              <a:gd name="T2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 h="43">
                <a:moveTo>
                  <a:pt x="45" y="0"/>
                </a:moveTo>
                <a:cubicBezTo>
                  <a:pt x="29" y="10"/>
                  <a:pt x="29" y="10"/>
                  <a:pt x="29" y="10"/>
                </a:cubicBezTo>
                <a:cubicBezTo>
                  <a:pt x="30" y="11"/>
                  <a:pt x="30" y="11"/>
                  <a:pt x="30" y="11"/>
                </a:cubicBezTo>
                <a:cubicBezTo>
                  <a:pt x="0" y="42"/>
                  <a:pt x="0" y="42"/>
                  <a:pt x="0" y="42"/>
                </a:cubicBezTo>
                <a:cubicBezTo>
                  <a:pt x="1" y="43"/>
                  <a:pt x="3" y="43"/>
                  <a:pt x="4" y="43"/>
                </a:cubicBezTo>
                <a:cubicBezTo>
                  <a:pt x="5" y="43"/>
                  <a:pt x="6" y="43"/>
                  <a:pt x="7" y="43"/>
                </a:cubicBezTo>
                <a:cubicBezTo>
                  <a:pt x="33" y="15"/>
                  <a:pt x="33" y="15"/>
                  <a:pt x="33" y="15"/>
                </a:cubicBezTo>
                <a:cubicBezTo>
                  <a:pt x="44" y="13"/>
                  <a:pt x="44" y="13"/>
                  <a:pt x="44" y="13"/>
                </a:cubicBezTo>
                <a:cubicBezTo>
                  <a:pt x="44" y="12"/>
                  <a:pt x="45" y="10"/>
                  <a:pt x="45" y="8"/>
                </a:cubicBezTo>
                <a:cubicBezTo>
                  <a:pt x="41" y="9"/>
                  <a:pt x="41" y="9"/>
                  <a:pt x="41" y="9"/>
                </a:cubicBezTo>
                <a:cubicBezTo>
                  <a:pt x="45" y="6"/>
                  <a:pt x="45" y="6"/>
                  <a:pt x="45" y="6"/>
                </a:cubicBezTo>
                <a:cubicBezTo>
                  <a:pt x="45" y="4"/>
                  <a:pt x="45" y="2"/>
                  <a:pt x="45"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2" name="Freeform 224"/>
          <p:cNvSpPr>
            <a:spLocks noEditPoints="1"/>
          </p:cNvSpPr>
          <p:nvPr/>
        </p:nvSpPr>
        <p:spPr bwMode="auto">
          <a:xfrm>
            <a:off x="2195568" y="3365237"/>
            <a:ext cx="91002" cy="82645"/>
          </a:xfrm>
          <a:custGeom>
            <a:avLst/>
            <a:gdLst>
              <a:gd name="T0" fmla="*/ 28 w 83"/>
              <a:gd name="T1" fmla="*/ 2 h 75"/>
              <a:gd name="T2" fmla="*/ 23 w 83"/>
              <a:gd name="T3" fmla="*/ 5 h 75"/>
              <a:gd name="T4" fmla="*/ 3 w 83"/>
              <a:gd name="T5" fmla="*/ 45 h 75"/>
              <a:gd name="T6" fmla="*/ 28 w 83"/>
              <a:gd name="T7" fmla="*/ 2 h 75"/>
              <a:gd name="T8" fmla="*/ 40 w 83"/>
              <a:gd name="T9" fmla="*/ 0 h 75"/>
              <a:gd name="T10" fmla="*/ 35 w 83"/>
              <a:gd name="T11" fmla="*/ 1 h 75"/>
              <a:gd name="T12" fmla="*/ 5 w 83"/>
              <a:gd name="T13" fmla="*/ 51 h 75"/>
              <a:gd name="T14" fmla="*/ 7 w 83"/>
              <a:gd name="T15" fmla="*/ 55 h 75"/>
              <a:gd name="T16" fmla="*/ 40 w 83"/>
              <a:gd name="T17" fmla="*/ 75 h 75"/>
              <a:gd name="T18" fmla="*/ 57 w 83"/>
              <a:gd name="T19" fmla="*/ 71 h 75"/>
              <a:gd name="T20" fmla="*/ 73 w 83"/>
              <a:gd name="T21" fmla="*/ 20 h 75"/>
              <a:gd name="T22" fmla="*/ 40 w 83"/>
              <a:gd name="T23"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75">
                <a:moveTo>
                  <a:pt x="28" y="2"/>
                </a:moveTo>
                <a:cubicBezTo>
                  <a:pt x="26" y="3"/>
                  <a:pt x="24" y="4"/>
                  <a:pt x="23" y="5"/>
                </a:cubicBezTo>
                <a:cubicBezTo>
                  <a:pt x="8" y="13"/>
                  <a:pt x="0" y="29"/>
                  <a:pt x="3" y="45"/>
                </a:cubicBezTo>
                <a:cubicBezTo>
                  <a:pt x="28" y="2"/>
                  <a:pt x="28" y="2"/>
                  <a:pt x="28" y="2"/>
                </a:cubicBezTo>
                <a:moveTo>
                  <a:pt x="40" y="0"/>
                </a:moveTo>
                <a:cubicBezTo>
                  <a:pt x="38" y="0"/>
                  <a:pt x="36" y="1"/>
                  <a:pt x="35" y="1"/>
                </a:cubicBezTo>
                <a:cubicBezTo>
                  <a:pt x="5" y="51"/>
                  <a:pt x="5" y="51"/>
                  <a:pt x="5" y="51"/>
                </a:cubicBezTo>
                <a:cubicBezTo>
                  <a:pt x="6" y="53"/>
                  <a:pt x="6" y="54"/>
                  <a:pt x="7" y="55"/>
                </a:cubicBezTo>
                <a:cubicBezTo>
                  <a:pt x="14" y="68"/>
                  <a:pt x="27" y="75"/>
                  <a:pt x="40" y="75"/>
                </a:cubicBezTo>
                <a:cubicBezTo>
                  <a:pt x="46" y="75"/>
                  <a:pt x="52" y="74"/>
                  <a:pt x="57" y="71"/>
                </a:cubicBezTo>
                <a:cubicBezTo>
                  <a:pt x="76" y="61"/>
                  <a:pt x="83" y="39"/>
                  <a:pt x="73" y="20"/>
                </a:cubicBezTo>
                <a:cubicBezTo>
                  <a:pt x="66" y="8"/>
                  <a:pt x="53" y="0"/>
                  <a:pt x="40"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0" name="Freeform 232"/>
          <p:cNvSpPr>
            <a:spLocks/>
          </p:cNvSpPr>
          <p:nvPr/>
        </p:nvSpPr>
        <p:spPr bwMode="auto">
          <a:xfrm>
            <a:off x="2660794" y="3260305"/>
            <a:ext cx="93324" cy="82181"/>
          </a:xfrm>
          <a:custGeom>
            <a:avLst/>
            <a:gdLst>
              <a:gd name="T0" fmla="*/ 43 w 85"/>
              <a:gd name="T1" fmla="*/ 0 h 75"/>
              <a:gd name="T2" fmla="*/ 25 w 85"/>
              <a:gd name="T3" fmla="*/ 5 h 75"/>
              <a:gd name="T4" fmla="*/ 10 w 85"/>
              <a:gd name="T5" fmla="*/ 55 h 75"/>
              <a:gd name="T6" fmla="*/ 43 w 85"/>
              <a:gd name="T7" fmla="*/ 75 h 75"/>
              <a:gd name="T8" fmla="*/ 60 w 85"/>
              <a:gd name="T9" fmla="*/ 71 h 75"/>
              <a:gd name="T10" fmla="*/ 76 w 85"/>
              <a:gd name="T11" fmla="*/ 20 h 75"/>
              <a:gd name="T12" fmla="*/ 43 w 85"/>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85" h="75">
                <a:moveTo>
                  <a:pt x="43" y="0"/>
                </a:moveTo>
                <a:cubicBezTo>
                  <a:pt x="37" y="0"/>
                  <a:pt x="31" y="2"/>
                  <a:pt x="25" y="5"/>
                </a:cubicBezTo>
                <a:cubicBezTo>
                  <a:pt x="7" y="14"/>
                  <a:pt x="0" y="37"/>
                  <a:pt x="10" y="55"/>
                </a:cubicBezTo>
                <a:cubicBezTo>
                  <a:pt x="16" y="68"/>
                  <a:pt x="29" y="75"/>
                  <a:pt x="43" y="75"/>
                </a:cubicBezTo>
                <a:cubicBezTo>
                  <a:pt x="49" y="75"/>
                  <a:pt x="55" y="74"/>
                  <a:pt x="60" y="71"/>
                </a:cubicBezTo>
                <a:cubicBezTo>
                  <a:pt x="78" y="61"/>
                  <a:pt x="85" y="38"/>
                  <a:pt x="76" y="20"/>
                </a:cubicBezTo>
                <a:cubicBezTo>
                  <a:pt x="69" y="7"/>
                  <a:pt x="56" y="0"/>
                  <a:pt x="43"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文本框 50"/>
          <p:cNvSpPr txBox="1"/>
          <p:nvPr/>
        </p:nvSpPr>
        <p:spPr>
          <a:xfrm>
            <a:off x="1459048" y="502374"/>
            <a:ext cx="4502332" cy="5183342"/>
          </a:xfrm>
          <a:prstGeom prst="rect">
            <a:avLst/>
          </a:prstGeom>
          <a:noFill/>
        </p:spPr>
        <p:txBody>
          <a:bodyPr wrap="square" rtlCol="0" anchor="ctr">
            <a:spAutoFit/>
          </a:bodyPr>
          <a:lstStyle/>
          <a:p>
            <a:pPr algn="ctr">
              <a:lnSpc>
                <a:spcPct val="150000"/>
              </a:lnSpc>
            </a:pPr>
            <a:r>
              <a:rPr lang="en-US" altLang="zh-CN" sz="25000" dirty="0">
                <a:latin typeface="微软雅黑" panose="020B0503020204020204" pitchFamily="34" charset="-122"/>
                <a:ea typeface="微软雅黑" panose="020B0503020204020204" pitchFamily="34" charset="-122"/>
              </a:rPr>
              <a:t>2</a:t>
            </a:r>
          </a:p>
        </p:txBody>
      </p:sp>
      <p:sp useBgFill="1">
        <p:nvSpPr>
          <p:cNvPr id="52" name="矩形 51"/>
          <p:cNvSpPr/>
          <p:nvPr/>
        </p:nvSpPr>
        <p:spPr>
          <a:xfrm>
            <a:off x="3607711" y="2948731"/>
            <a:ext cx="3031888" cy="568905"/>
          </a:xfrm>
          <a:prstGeom prst="rect">
            <a:avLst/>
          </a:prstGeom>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endParaRPr kumimoji="1" lang="zh-CN" altLang="en-US" sz="3600" dirty="0">
              <a:solidFill>
                <a:schemeClr val="tx1"/>
              </a:solidFill>
              <a:effectLst>
                <a:innerShdw blurRad="63500" dist="50800" dir="16200000">
                  <a:prstClr val="black">
                    <a:alpha val="30000"/>
                  </a:prstClr>
                </a:innerShdw>
              </a:effectLst>
              <a:latin typeface="+mn-ea"/>
            </a:endParaRPr>
          </a:p>
        </p:txBody>
      </p:sp>
      <p:sp>
        <p:nvSpPr>
          <p:cNvPr id="53" name="文本框 52"/>
          <p:cNvSpPr txBox="1"/>
          <p:nvPr/>
        </p:nvSpPr>
        <p:spPr>
          <a:xfrm>
            <a:off x="4681005" y="3631262"/>
            <a:ext cx="7265829" cy="523220"/>
          </a:xfrm>
          <a:prstGeom prst="rect">
            <a:avLst/>
          </a:prstGeom>
          <a:noFill/>
        </p:spPr>
        <p:txBody>
          <a:bodyPr wrap="square" rtlCol="0">
            <a:spAutoFit/>
          </a:bodyPr>
          <a:lstStyle/>
          <a:p>
            <a:r>
              <a:rPr lang="en-US" altLang="zh-CN" sz="2800" b="1" dirty="0"/>
              <a:t>Virtual File System in HarmonyOS</a:t>
            </a:r>
            <a:endParaRPr lang="zh-CN" altLang="en-US" sz="2800" b="1" dirty="0"/>
          </a:p>
        </p:txBody>
      </p:sp>
      <p:sp>
        <p:nvSpPr>
          <p:cNvPr id="61" name="矩形 60"/>
          <p:cNvSpPr/>
          <p:nvPr/>
        </p:nvSpPr>
        <p:spPr>
          <a:xfrm>
            <a:off x="3592956" y="2959978"/>
            <a:ext cx="1074333" cy="584775"/>
          </a:xfrm>
          <a:prstGeom prst="rect">
            <a:avLst/>
          </a:prstGeom>
        </p:spPr>
        <p:txBody>
          <a:bodyPr wrap="none">
            <a:spAutoFit/>
          </a:bodyPr>
          <a:lstStyle/>
          <a:p>
            <a:r>
              <a:rPr kumimoji="1" lang="en-US" altLang="zh-CN" sz="3200" dirty="0">
                <a:solidFill>
                  <a:schemeClr val="tx2"/>
                </a:solidFill>
                <a:effectLst>
                  <a:innerShdw blurRad="63500" dist="50800" dir="16200000">
                    <a:prstClr val="black">
                      <a:alpha val="30000"/>
                    </a:prstClr>
                  </a:innerShdw>
                </a:effectLst>
                <a:latin typeface="+mn-ea"/>
              </a:rPr>
              <a:t>Part </a:t>
            </a:r>
            <a:endParaRPr kumimoji="1" lang="zh-CN" altLang="en-US" sz="3200" dirty="0">
              <a:solidFill>
                <a:schemeClr val="tx2"/>
              </a:solidFill>
              <a:effectLst>
                <a:innerShdw blurRad="63500" dist="50800" dir="16200000">
                  <a:prstClr val="black">
                    <a:alpha val="30000"/>
                  </a:prstClr>
                </a:innerShdw>
              </a:effectLst>
              <a:latin typeface="+mn-ea"/>
            </a:endParaRPr>
          </a:p>
        </p:txBody>
      </p:sp>
      <p:cxnSp>
        <p:nvCxnSpPr>
          <p:cNvPr id="62" name="直接连接符 61"/>
          <p:cNvCxnSpPr/>
          <p:nvPr/>
        </p:nvCxnSpPr>
        <p:spPr>
          <a:xfrm>
            <a:off x="4778443" y="3631262"/>
            <a:ext cx="4887962" cy="0"/>
          </a:xfrm>
          <a:prstGeom prst="line">
            <a:avLst/>
          </a:prstGeom>
          <a:ln>
            <a:solidFill>
              <a:schemeClr val="tx2"/>
            </a:solidFill>
            <a:prstDash val="lgDash"/>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rot="1318224" flipV="1">
            <a:off x="33518" y="3438740"/>
            <a:ext cx="1982544" cy="15648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V="1">
            <a:off x="6311730" y="1786386"/>
            <a:ext cx="4585805" cy="13422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rot="1318224" flipV="1">
            <a:off x="1725780" y="3618066"/>
            <a:ext cx="927183" cy="73183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V="1">
            <a:off x="8387754" y="2629404"/>
            <a:ext cx="276605" cy="809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V="1">
            <a:off x="10467604" y="1202830"/>
            <a:ext cx="1956873" cy="5366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8" name="直接连接符 277"/>
          <p:cNvCxnSpPr>
            <a:stCxn id="271" idx="0"/>
          </p:cNvCxnSpPr>
          <p:nvPr/>
        </p:nvCxnSpPr>
        <p:spPr>
          <a:xfrm flipV="1">
            <a:off x="6732135" y="2355576"/>
            <a:ext cx="358754" cy="514109"/>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79" name="直接连接符 278"/>
          <p:cNvCxnSpPr>
            <a:stCxn id="234" idx="1"/>
          </p:cNvCxnSpPr>
          <p:nvPr/>
        </p:nvCxnSpPr>
        <p:spPr>
          <a:xfrm flipH="1" flipV="1">
            <a:off x="7095184" y="2355577"/>
            <a:ext cx="876912" cy="28014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252" idx="2"/>
            <a:endCxn id="234" idx="1"/>
          </p:cNvCxnSpPr>
          <p:nvPr/>
        </p:nvCxnSpPr>
        <p:spPr>
          <a:xfrm flipH="1">
            <a:off x="7972096" y="1978766"/>
            <a:ext cx="1241019" cy="656955"/>
          </a:xfrm>
          <a:prstGeom prst="line">
            <a:avLst/>
          </a:prstGeom>
          <a:ln>
            <a:solidFill>
              <a:schemeClr val="tx1">
                <a:alpha val="44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235" idx="5"/>
            <a:endCxn id="252" idx="5"/>
          </p:cNvCxnSpPr>
          <p:nvPr/>
        </p:nvCxnSpPr>
        <p:spPr>
          <a:xfrm flipH="1">
            <a:off x="9316273" y="1917459"/>
            <a:ext cx="1202850" cy="751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p:nvPr/>
        </p:nvCxnSpPr>
        <p:spPr>
          <a:xfrm flipH="1">
            <a:off x="1569463" y="4152537"/>
            <a:ext cx="792555" cy="87014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6" name="直接连接符 295"/>
          <p:cNvCxnSpPr>
            <a:endCxn id="259" idx="4"/>
          </p:cNvCxnSpPr>
          <p:nvPr/>
        </p:nvCxnSpPr>
        <p:spPr>
          <a:xfrm flipH="1" flipV="1">
            <a:off x="1070842" y="4875287"/>
            <a:ext cx="471171" cy="14739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9" name="直接连接符 298"/>
          <p:cNvCxnSpPr>
            <a:endCxn id="259" idx="1"/>
          </p:cNvCxnSpPr>
          <p:nvPr/>
        </p:nvCxnSpPr>
        <p:spPr>
          <a:xfrm flipH="1">
            <a:off x="1027885" y="4152537"/>
            <a:ext cx="1319331" cy="64146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243" idx="10"/>
            <a:endCxn id="265" idx="2"/>
          </p:cNvCxnSpPr>
          <p:nvPr/>
        </p:nvCxnSpPr>
        <p:spPr>
          <a:xfrm>
            <a:off x="7298848" y="3201212"/>
            <a:ext cx="632495" cy="21514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4" name="直接连接符 313"/>
          <p:cNvCxnSpPr>
            <a:stCxn id="243" idx="6"/>
            <a:endCxn id="241" idx="6"/>
          </p:cNvCxnSpPr>
          <p:nvPr/>
        </p:nvCxnSpPr>
        <p:spPr>
          <a:xfrm flipV="1">
            <a:off x="7274687" y="3030427"/>
            <a:ext cx="1658512" cy="155445"/>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7" name="直接连接符 316"/>
          <p:cNvCxnSpPr>
            <a:stCxn id="265" idx="5"/>
            <a:endCxn id="241" idx="8"/>
          </p:cNvCxnSpPr>
          <p:nvPr/>
        </p:nvCxnSpPr>
        <p:spPr>
          <a:xfrm flipV="1">
            <a:off x="8034729" y="3044593"/>
            <a:ext cx="930360" cy="31679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2" name="直接连接符 321"/>
          <p:cNvCxnSpPr/>
          <p:nvPr/>
        </p:nvCxnSpPr>
        <p:spPr>
          <a:xfrm flipV="1">
            <a:off x="2266447" y="3297335"/>
            <a:ext cx="404333" cy="10345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5" name="直接连接符 324"/>
          <p:cNvCxnSpPr/>
          <p:nvPr/>
        </p:nvCxnSpPr>
        <p:spPr>
          <a:xfrm flipV="1">
            <a:off x="2369833" y="3338471"/>
            <a:ext cx="326201" cy="350513"/>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8" name="直接连接符 327"/>
          <p:cNvCxnSpPr/>
          <p:nvPr/>
        </p:nvCxnSpPr>
        <p:spPr>
          <a:xfrm flipH="1" flipV="1">
            <a:off x="2254599" y="3430502"/>
            <a:ext cx="85054" cy="25240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12667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62"/>
          <p:cNvSpPr>
            <a:spLocks noEditPoints="1"/>
          </p:cNvSpPr>
          <p:nvPr/>
        </p:nvSpPr>
        <p:spPr bwMode="auto">
          <a:xfrm>
            <a:off x="9498828" y="3367881"/>
            <a:ext cx="2449512" cy="590550"/>
          </a:xfrm>
          <a:custGeom>
            <a:avLst/>
            <a:gdLst>
              <a:gd name="T0" fmla="*/ 142 w 1543"/>
              <a:gd name="T1" fmla="*/ 336 h 372"/>
              <a:gd name="T2" fmla="*/ 19 w 1543"/>
              <a:gd name="T3" fmla="*/ 365 h 372"/>
              <a:gd name="T4" fmla="*/ 0 w 1543"/>
              <a:gd name="T5" fmla="*/ 372 h 372"/>
              <a:gd name="T6" fmla="*/ 45 w 1543"/>
              <a:gd name="T7" fmla="*/ 363 h 372"/>
              <a:gd name="T8" fmla="*/ 145 w 1543"/>
              <a:gd name="T9" fmla="*/ 339 h 372"/>
              <a:gd name="T10" fmla="*/ 142 w 1543"/>
              <a:gd name="T11" fmla="*/ 336 h 372"/>
              <a:gd name="T12" fmla="*/ 147 w 1543"/>
              <a:gd name="T13" fmla="*/ 334 h 372"/>
              <a:gd name="T14" fmla="*/ 145 w 1543"/>
              <a:gd name="T15" fmla="*/ 336 h 372"/>
              <a:gd name="T16" fmla="*/ 147 w 1543"/>
              <a:gd name="T17" fmla="*/ 339 h 372"/>
              <a:gd name="T18" fmla="*/ 147 w 1543"/>
              <a:gd name="T19" fmla="*/ 339 h 372"/>
              <a:gd name="T20" fmla="*/ 147 w 1543"/>
              <a:gd name="T21" fmla="*/ 334 h 372"/>
              <a:gd name="T22" fmla="*/ 384 w 1543"/>
              <a:gd name="T23" fmla="*/ 277 h 372"/>
              <a:gd name="T24" fmla="*/ 154 w 1543"/>
              <a:gd name="T25" fmla="*/ 334 h 372"/>
              <a:gd name="T26" fmla="*/ 152 w 1543"/>
              <a:gd name="T27" fmla="*/ 336 h 372"/>
              <a:gd name="T28" fmla="*/ 391 w 1543"/>
              <a:gd name="T29" fmla="*/ 280 h 372"/>
              <a:gd name="T30" fmla="*/ 384 w 1543"/>
              <a:gd name="T31" fmla="*/ 277 h 372"/>
              <a:gd name="T32" fmla="*/ 623 w 1543"/>
              <a:gd name="T33" fmla="*/ 220 h 372"/>
              <a:gd name="T34" fmla="*/ 391 w 1543"/>
              <a:gd name="T35" fmla="*/ 275 h 372"/>
              <a:gd name="T36" fmla="*/ 398 w 1543"/>
              <a:gd name="T37" fmla="*/ 277 h 372"/>
              <a:gd name="T38" fmla="*/ 626 w 1543"/>
              <a:gd name="T39" fmla="*/ 223 h 372"/>
              <a:gd name="T40" fmla="*/ 623 w 1543"/>
              <a:gd name="T41" fmla="*/ 220 h 372"/>
              <a:gd name="T42" fmla="*/ 772 w 1543"/>
              <a:gd name="T43" fmla="*/ 185 h 372"/>
              <a:gd name="T44" fmla="*/ 628 w 1543"/>
              <a:gd name="T45" fmla="*/ 218 h 372"/>
              <a:gd name="T46" fmla="*/ 630 w 1543"/>
              <a:gd name="T47" fmla="*/ 220 h 372"/>
              <a:gd name="T48" fmla="*/ 775 w 1543"/>
              <a:gd name="T49" fmla="*/ 187 h 372"/>
              <a:gd name="T50" fmla="*/ 772 w 1543"/>
              <a:gd name="T51" fmla="*/ 185 h 372"/>
              <a:gd name="T52" fmla="*/ 893 w 1543"/>
              <a:gd name="T53" fmla="*/ 154 h 372"/>
              <a:gd name="T54" fmla="*/ 775 w 1543"/>
              <a:gd name="T55" fmla="*/ 182 h 372"/>
              <a:gd name="T56" fmla="*/ 777 w 1543"/>
              <a:gd name="T57" fmla="*/ 185 h 372"/>
              <a:gd name="T58" fmla="*/ 900 w 1543"/>
              <a:gd name="T59" fmla="*/ 156 h 372"/>
              <a:gd name="T60" fmla="*/ 893 w 1543"/>
              <a:gd name="T61" fmla="*/ 154 h 372"/>
              <a:gd name="T62" fmla="*/ 1216 w 1543"/>
              <a:gd name="T63" fmla="*/ 76 h 372"/>
              <a:gd name="T64" fmla="*/ 900 w 1543"/>
              <a:gd name="T65" fmla="*/ 154 h 372"/>
              <a:gd name="T66" fmla="*/ 907 w 1543"/>
              <a:gd name="T67" fmla="*/ 154 h 372"/>
              <a:gd name="T68" fmla="*/ 1220 w 1543"/>
              <a:gd name="T69" fmla="*/ 78 h 372"/>
              <a:gd name="T70" fmla="*/ 1216 w 1543"/>
              <a:gd name="T71" fmla="*/ 76 h 372"/>
              <a:gd name="T72" fmla="*/ 1543 w 1543"/>
              <a:gd name="T73" fmla="*/ 0 h 372"/>
              <a:gd name="T74" fmla="*/ 1543 w 1543"/>
              <a:gd name="T75" fmla="*/ 0 h 372"/>
              <a:gd name="T76" fmla="*/ 1543 w 1543"/>
              <a:gd name="T77" fmla="*/ 0 h 372"/>
              <a:gd name="T78" fmla="*/ 1512 w 1543"/>
              <a:gd name="T79" fmla="*/ 5 h 372"/>
              <a:gd name="T80" fmla="*/ 1220 w 1543"/>
              <a:gd name="T81" fmla="*/ 76 h 372"/>
              <a:gd name="T82" fmla="*/ 1225 w 1543"/>
              <a:gd name="T83" fmla="*/ 78 h 372"/>
              <a:gd name="T84" fmla="*/ 1543 w 1543"/>
              <a:gd name="T85" fmla="*/ 0 h 372"/>
              <a:gd name="T86" fmla="*/ 1543 w 1543"/>
              <a:gd name="T8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43" h="372">
                <a:moveTo>
                  <a:pt x="142" y="336"/>
                </a:moveTo>
                <a:lnTo>
                  <a:pt x="19" y="365"/>
                </a:lnTo>
                <a:lnTo>
                  <a:pt x="0" y="372"/>
                </a:lnTo>
                <a:lnTo>
                  <a:pt x="45" y="363"/>
                </a:lnTo>
                <a:lnTo>
                  <a:pt x="145" y="339"/>
                </a:lnTo>
                <a:lnTo>
                  <a:pt x="142" y="336"/>
                </a:lnTo>
                <a:moveTo>
                  <a:pt x="147" y="334"/>
                </a:moveTo>
                <a:lnTo>
                  <a:pt x="145" y="336"/>
                </a:lnTo>
                <a:lnTo>
                  <a:pt x="147" y="339"/>
                </a:lnTo>
                <a:lnTo>
                  <a:pt x="147" y="339"/>
                </a:lnTo>
                <a:lnTo>
                  <a:pt x="147" y="334"/>
                </a:lnTo>
                <a:moveTo>
                  <a:pt x="384" y="277"/>
                </a:moveTo>
                <a:lnTo>
                  <a:pt x="154" y="334"/>
                </a:lnTo>
                <a:lnTo>
                  <a:pt x="152" y="336"/>
                </a:lnTo>
                <a:lnTo>
                  <a:pt x="391" y="280"/>
                </a:lnTo>
                <a:lnTo>
                  <a:pt x="384" y="277"/>
                </a:lnTo>
                <a:moveTo>
                  <a:pt x="623" y="220"/>
                </a:moveTo>
                <a:lnTo>
                  <a:pt x="391" y="275"/>
                </a:lnTo>
                <a:lnTo>
                  <a:pt x="398" y="277"/>
                </a:lnTo>
                <a:lnTo>
                  <a:pt x="626" y="223"/>
                </a:lnTo>
                <a:lnTo>
                  <a:pt x="623" y="220"/>
                </a:lnTo>
                <a:moveTo>
                  <a:pt x="772" y="185"/>
                </a:moveTo>
                <a:lnTo>
                  <a:pt x="628" y="218"/>
                </a:lnTo>
                <a:lnTo>
                  <a:pt x="630" y="220"/>
                </a:lnTo>
                <a:lnTo>
                  <a:pt x="775" y="187"/>
                </a:lnTo>
                <a:lnTo>
                  <a:pt x="772" y="185"/>
                </a:lnTo>
                <a:moveTo>
                  <a:pt x="893" y="154"/>
                </a:moveTo>
                <a:lnTo>
                  <a:pt x="775" y="182"/>
                </a:lnTo>
                <a:lnTo>
                  <a:pt x="777" y="185"/>
                </a:lnTo>
                <a:lnTo>
                  <a:pt x="900" y="156"/>
                </a:lnTo>
                <a:lnTo>
                  <a:pt x="893" y="154"/>
                </a:lnTo>
                <a:moveTo>
                  <a:pt x="1216" y="76"/>
                </a:moveTo>
                <a:lnTo>
                  <a:pt x="900" y="154"/>
                </a:lnTo>
                <a:lnTo>
                  <a:pt x="907" y="154"/>
                </a:lnTo>
                <a:lnTo>
                  <a:pt x="1220" y="78"/>
                </a:lnTo>
                <a:lnTo>
                  <a:pt x="1216" y="76"/>
                </a:lnTo>
                <a:moveTo>
                  <a:pt x="1543" y="0"/>
                </a:moveTo>
                <a:lnTo>
                  <a:pt x="1543" y="0"/>
                </a:lnTo>
                <a:lnTo>
                  <a:pt x="1543" y="0"/>
                </a:lnTo>
                <a:lnTo>
                  <a:pt x="1512" y="5"/>
                </a:lnTo>
                <a:lnTo>
                  <a:pt x="1220" y="76"/>
                </a:lnTo>
                <a:lnTo>
                  <a:pt x="1225" y="78"/>
                </a:lnTo>
                <a:lnTo>
                  <a:pt x="1543" y="0"/>
                </a:lnTo>
                <a:lnTo>
                  <a:pt x="154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109"/>
          <p:cNvSpPr>
            <a:spLocks noEditPoints="1"/>
          </p:cNvSpPr>
          <p:nvPr/>
        </p:nvSpPr>
        <p:spPr bwMode="auto">
          <a:xfrm>
            <a:off x="8682853" y="1964531"/>
            <a:ext cx="771525" cy="2001838"/>
          </a:xfrm>
          <a:custGeom>
            <a:avLst/>
            <a:gdLst>
              <a:gd name="T0" fmla="*/ 448 w 486"/>
              <a:gd name="T1" fmla="*/ 1161 h 1261"/>
              <a:gd name="T2" fmla="*/ 445 w 486"/>
              <a:gd name="T3" fmla="*/ 1161 h 1261"/>
              <a:gd name="T4" fmla="*/ 483 w 486"/>
              <a:gd name="T5" fmla="*/ 1258 h 1261"/>
              <a:gd name="T6" fmla="*/ 486 w 486"/>
              <a:gd name="T7" fmla="*/ 1261 h 1261"/>
              <a:gd name="T8" fmla="*/ 486 w 486"/>
              <a:gd name="T9" fmla="*/ 1256 h 1261"/>
              <a:gd name="T10" fmla="*/ 448 w 486"/>
              <a:gd name="T11" fmla="*/ 1161 h 1261"/>
              <a:gd name="T12" fmla="*/ 426 w 486"/>
              <a:gd name="T13" fmla="*/ 1107 h 1261"/>
              <a:gd name="T14" fmla="*/ 426 w 486"/>
              <a:gd name="T15" fmla="*/ 1109 h 1261"/>
              <a:gd name="T16" fmla="*/ 445 w 486"/>
              <a:gd name="T17" fmla="*/ 1159 h 1261"/>
              <a:gd name="T18" fmla="*/ 448 w 486"/>
              <a:gd name="T19" fmla="*/ 1159 h 1261"/>
              <a:gd name="T20" fmla="*/ 426 w 486"/>
              <a:gd name="T21" fmla="*/ 1107 h 1261"/>
              <a:gd name="T22" fmla="*/ 419 w 486"/>
              <a:gd name="T23" fmla="*/ 1083 h 1261"/>
              <a:gd name="T24" fmla="*/ 417 w 486"/>
              <a:gd name="T25" fmla="*/ 1085 h 1261"/>
              <a:gd name="T26" fmla="*/ 424 w 486"/>
              <a:gd name="T27" fmla="*/ 1104 h 1261"/>
              <a:gd name="T28" fmla="*/ 426 w 486"/>
              <a:gd name="T29" fmla="*/ 1104 h 1261"/>
              <a:gd name="T30" fmla="*/ 419 w 486"/>
              <a:gd name="T31" fmla="*/ 1083 h 1261"/>
              <a:gd name="T32" fmla="*/ 407 w 486"/>
              <a:gd name="T33" fmla="*/ 1064 h 1261"/>
              <a:gd name="T34" fmla="*/ 414 w 486"/>
              <a:gd name="T35" fmla="*/ 1083 h 1261"/>
              <a:gd name="T36" fmla="*/ 417 w 486"/>
              <a:gd name="T37" fmla="*/ 1081 h 1261"/>
              <a:gd name="T38" fmla="*/ 412 w 486"/>
              <a:gd name="T39" fmla="*/ 1066 h 1261"/>
              <a:gd name="T40" fmla="*/ 407 w 486"/>
              <a:gd name="T41" fmla="*/ 1064 h 1261"/>
              <a:gd name="T42" fmla="*/ 355 w 486"/>
              <a:gd name="T43" fmla="*/ 917 h 1261"/>
              <a:gd name="T44" fmla="*/ 353 w 486"/>
              <a:gd name="T45" fmla="*/ 920 h 1261"/>
              <a:gd name="T46" fmla="*/ 407 w 486"/>
              <a:gd name="T47" fmla="*/ 1062 h 1261"/>
              <a:gd name="T48" fmla="*/ 410 w 486"/>
              <a:gd name="T49" fmla="*/ 1062 h 1261"/>
              <a:gd name="T50" fmla="*/ 355 w 486"/>
              <a:gd name="T51" fmla="*/ 917 h 1261"/>
              <a:gd name="T52" fmla="*/ 317 w 486"/>
              <a:gd name="T53" fmla="*/ 818 h 1261"/>
              <a:gd name="T54" fmla="*/ 315 w 486"/>
              <a:gd name="T55" fmla="*/ 820 h 1261"/>
              <a:gd name="T56" fmla="*/ 351 w 486"/>
              <a:gd name="T57" fmla="*/ 915 h 1261"/>
              <a:gd name="T58" fmla="*/ 353 w 486"/>
              <a:gd name="T59" fmla="*/ 915 h 1261"/>
              <a:gd name="T60" fmla="*/ 317 w 486"/>
              <a:gd name="T61" fmla="*/ 818 h 1261"/>
              <a:gd name="T62" fmla="*/ 0 w 486"/>
              <a:gd name="T63" fmla="*/ 0 h 1261"/>
              <a:gd name="T64" fmla="*/ 0 w 486"/>
              <a:gd name="T65" fmla="*/ 0 h 1261"/>
              <a:gd name="T66" fmla="*/ 313 w 486"/>
              <a:gd name="T67" fmla="*/ 815 h 1261"/>
              <a:gd name="T68" fmla="*/ 315 w 486"/>
              <a:gd name="T69" fmla="*/ 815 h 1261"/>
              <a:gd name="T70" fmla="*/ 12 w 486"/>
              <a:gd name="T71" fmla="*/ 24 h 1261"/>
              <a:gd name="T72" fmla="*/ 0 w 486"/>
              <a:gd name="T73" fmla="*/ 0 h 1261"/>
              <a:gd name="T74" fmla="*/ 0 w 486"/>
              <a:gd name="T75" fmla="*/ 0 h 1261"/>
              <a:gd name="T76" fmla="*/ 0 w 486"/>
              <a:gd name="T77" fmla="*/ 0 h 1261"/>
              <a:gd name="T78" fmla="*/ 0 w 486"/>
              <a:gd name="T79" fmla="*/ 0 h 1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86" h="1261">
                <a:moveTo>
                  <a:pt x="448" y="1161"/>
                </a:moveTo>
                <a:lnTo>
                  <a:pt x="445" y="1161"/>
                </a:lnTo>
                <a:lnTo>
                  <a:pt x="483" y="1258"/>
                </a:lnTo>
                <a:lnTo>
                  <a:pt x="486" y="1261"/>
                </a:lnTo>
                <a:lnTo>
                  <a:pt x="486" y="1256"/>
                </a:lnTo>
                <a:lnTo>
                  <a:pt x="448" y="1161"/>
                </a:lnTo>
                <a:close/>
                <a:moveTo>
                  <a:pt x="426" y="1107"/>
                </a:moveTo>
                <a:lnTo>
                  <a:pt x="426" y="1109"/>
                </a:lnTo>
                <a:lnTo>
                  <a:pt x="445" y="1159"/>
                </a:lnTo>
                <a:lnTo>
                  <a:pt x="448" y="1159"/>
                </a:lnTo>
                <a:lnTo>
                  <a:pt x="426" y="1107"/>
                </a:lnTo>
                <a:close/>
                <a:moveTo>
                  <a:pt x="419" y="1083"/>
                </a:moveTo>
                <a:lnTo>
                  <a:pt x="417" y="1085"/>
                </a:lnTo>
                <a:lnTo>
                  <a:pt x="424" y="1104"/>
                </a:lnTo>
                <a:lnTo>
                  <a:pt x="426" y="1104"/>
                </a:lnTo>
                <a:lnTo>
                  <a:pt x="419" y="1083"/>
                </a:lnTo>
                <a:close/>
                <a:moveTo>
                  <a:pt x="407" y="1064"/>
                </a:moveTo>
                <a:lnTo>
                  <a:pt x="414" y="1083"/>
                </a:lnTo>
                <a:lnTo>
                  <a:pt x="417" y="1081"/>
                </a:lnTo>
                <a:lnTo>
                  <a:pt x="412" y="1066"/>
                </a:lnTo>
                <a:lnTo>
                  <a:pt x="407" y="1064"/>
                </a:lnTo>
                <a:close/>
                <a:moveTo>
                  <a:pt x="355" y="917"/>
                </a:moveTo>
                <a:lnTo>
                  <a:pt x="353" y="920"/>
                </a:lnTo>
                <a:lnTo>
                  <a:pt x="407" y="1062"/>
                </a:lnTo>
                <a:lnTo>
                  <a:pt x="410" y="1062"/>
                </a:lnTo>
                <a:lnTo>
                  <a:pt x="355" y="917"/>
                </a:lnTo>
                <a:close/>
                <a:moveTo>
                  <a:pt x="317" y="818"/>
                </a:moveTo>
                <a:lnTo>
                  <a:pt x="315" y="820"/>
                </a:lnTo>
                <a:lnTo>
                  <a:pt x="351" y="915"/>
                </a:lnTo>
                <a:lnTo>
                  <a:pt x="353" y="915"/>
                </a:lnTo>
                <a:lnTo>
                  <a:pt x="317" y="818"/>
                </a:lnTo>
                <a:close/>
                <a:moveTo>
                  <a:pt x="0" y="0"/>
                </a:moveTo>
                <a:lnTo>
                  <a:pt x="0" y="0"/>
                </a:lnTo>
                <a:lnTo>
                  <a:pt x="313" y="815"/>
                </a:lnTo>
                <a:lnTo>
                  <a:pt x="315" y="815"/>
                </a:lnTo>
                <a:lnTo>
                  <a:pt x="12" y="24"/>
                </a:lnTo>
                <a:lnTo>
                  <a:pt x="0" y="0"/>
                </a:lnTo>
                <a:lnTo>
                  <a:pt x="0" y="0"/>
                </a:lnTo>
                <a:lnTo>
                  <a:pt x="0" y="0"/>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110"/>
          <p:cNvSpPr>
            <a:spLocks noEditPoints="1"/>
          </p:cNvSpPr>
          <p:nvPr/>
        </p:nvSpPr>
        <p:spPr bwMode="auto">
          <a:xfrm>
            <a:off x="8682853" y="1964531"/>
            <a:ext cx="771525" cy="2001838"/>
          </a:xfrm>
          <a:custGeom>
            <a:avLst/>
            <a:gdLst>
              <a:gd name="T0" fmla="*/ 448 w 486"/>
              <a:gd name="T1" fmla="*/ 1161 h 1261"/>
              <a:gd name="T2" fmla="*/ 445 w 486"/>
              <a:gd name="T3" fmla="*/ 1161 h 1261"/>
              <a:gd name="T4" fmla="*/ 483 w 486"/>
              <a:gd name="T5" fmla="*/ 1258 h 1261"/>
              <a:gd name="T6" fmla="*/ 486 w 486"/>
              <a:gd name="T7" fmla="*/ 1261 h 1261"/>
              <a:gd name="T8" fmla="*/ 486 w 486"/>
              <a:gd name="T9" fmla="*/ 1256 h 1261"/>
              <a:gd name="T10" fmla="*/ 448 w 486"/>
              <a:gd name="T11" fmla="*/ 1161 h 1261"/>
              <a:gd name="T12" fmla="*/ 426 w 486"/>
              <a:gd name="T13" fmla="*/ 1107 h 1261"/>
              <a:gd name="T14" fmla="*/ 426 w 486"/>
              <a:gd name="T15" fmla="*/ 1109 h 1261"/>
              <a:gd name="T16" fmla="*/ 445 w 486"/>
              <a:gd name="T17" fmla="*/ 1159 h 1261"/>
              <a:gd name="T18" fmla="*/ 448 w 486"/>
              <a:gd name="T19" fmla="*/ 1159 h 1261"/>
              <a:gd name="T20" fmla="*/ 426 w 486"/>
              <a:gd name="T21" fmla="*/ 1107 h 1261"/>
              <a:gd name="T22" fmla="*/ 419 w 486"/>
              <a:gd name="T23" fmla="*/ 1083 h 1261"/>
              <a:gd name="T24" fmla="*/ 417 w 486"/>
              <a:gd name="T25" fmla="*/ 1085 h 1261"/>
              <a:gd name="T26" fmla="*/ 424 w 486"/>
              <a:gd name="T27" fmla="*/ 1104 h 1261"/>
              <a:gd name="T28" fmla="*/ 426 w 486"/>
              <a:gd name="T29" fmla="*/ 1104 h 1261"/>
              <a:gd name="T30" fmla="*/ 419 w 486"/>
              <a:gd name="T31" fmla="*/ 1083 h 1261"/>
              <a:gd name="T32" fmla="*/ 407 w 486"/>
              <a:gd name="T33" fmla="*/ 1064 h 1261"/>
              <a:gd name="T34" fmla="*/ 414 w 486"/>
              <a:gd name="T35" fmla="*/ 1083 h 1261"/>
              <a:gd name="T36" fmla="*/ 417 w 486"/>
              <a:gd name="T37" fmla="*/ 1081 h 1261"/>
              <a:gd name="T38" fmla="*/ 412 w 486"/>
              <a:gd name="T39" fmla="*/ 1066 h 1261"/>
              <a:gd name="T40" fmla="*/ 407 w 486"/>
              <a:gd name="T41" fmla="*/ 1064 h 1261"/>
              <a:gd name="T42" fmla="*/ 355 w 486"/>
              <a:gd name="T43" fmla="*/ 917 h 1261"/>
              <a:gd name="T44" fmla="*/ 353 w 486"/>
              <a:gd name="T45" fmla="*/ 920 h 1261"/>
              <a:gd name="T46" fmla="*/ 407 w 486"/>
              <a:gd name="T47" fmla="*/ 1062 h 1261"/>
              <a:gd name="T48" fmla="*/ 410 w 486"/>
              <a:gd name="T49" fmla="*/ 1062 h 1261"/>
              <a:gd name="T50" fmla="*/ 355 w 486"/>
              <a:gd name="T51" fmla="*/ 917 h 1261"/>
              <a:gd name="T52" fmla="*/ 317 w 486"/>
              <a:gd name="T53" fmla="*/ 818 h 1261"/>
              <a:gd name="T54" fmla="*/ 315 w 486"/>
              <a:gd name="T55" fmla="*/ 820 h 1261"/>
              <a:gd name="T56" fmla="*/ 351 w 486"/>
              <a:gd name="T57" fmla="*/ 915 h 1261"/>
              <a:gd name="T58" fmla="*/ 353 w 486"/>
              <a:gd name="T59" fmla="*/ 915 h 1261"/>
              <a:gd name="T60" fmla="*/ 317 w 486"/>
              <a:gd name="T61" fmla="*/ 818 h 1261"/>
              <a:gd name="T62" fmla="*/ 0 w 486"/>
              <a:gd name="T63" fmla="*/ 0 h 1261"/>
              <a:gd name="T64" fmla="*/ 0 w 486"/>
              <a:gd name="T65" fmla="*/ 0 h 1261"/>
              <a:gd name="T66" fmla="*/ 313 w 486"/>
              <a:gd name="T67" fmla="*/ 815 h 1261"/>
              <a:gd name="T68" fmla="*/ 315 w 486"/>
              <a:gd name="T69" fmla="*/ 815 h 1261"/>
              <a:gd name="T70" fmla="*/ 12 w 486"/>
              <a:gd name="T71" fmla="*/ 24 h 1261"/>
              <a:gd name="T72" fmla="*/ 0 w 486"/>
              <a:gd name="T73" fmla="*/ 0 h 1261"/>
              <a:gd name="T74" fmla="*/ 0 w 486"/>
              <a:gd name="T75" fmla="*/ 0 h 1261"/>
              <a:gd name="T76" fmla="*/ 0 w 486"/>
              <a:gd name="T77" fmla="*/ 0 h 1261"/>
              <a:gd name="T78" fmla="*/ 0 w 486"/>
              <a:gd name="T79" fmla="*/ 0 h 1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86" h="1261">
                <a:moveTo>
                  <a:pt x="448" y="1161"/>
                </a:moveTo>
                <a:lnTo>
                  <a:pt x="445" y="1161"/>
                </a:lnTo>
                <a:lnTo>
                  <a:pt x="483" y="1258"/>
                </a:lnTo>
                <a:lnTo>
                  <a:pt x="486" y="1261"/>
                </a:lnTo>
                <a:lnTo>
                  <a:pt x="486" y="1256"/>
                </a:lnTo>
                <a:lnTo>
                  <a:pt x="448" y="1161"/>
                </a:lnTo>
                <a:moveTo>
                  <a:pt x="426" y="1107"/>
                </a:moveTo>
                <a:lnTo>
                  <a:pt x="426" y="1109"/>
                </a:lnTo>
                <a:lnTo>
                  <a:pt x="445" y="1159"/>
                </a:lnTo>
                <a:lnTo>
                  <a:pt x="448" y="1159"/>
                </a:lnTo>
                <a:lnTo>
                  <a:pt x="426" y="1107"/>
                </a:lnTo>
                <a:moveTo>
                  <a:pt x="419" y="1083"/>
                </a:moveTo>
                <a:lnTo>
                  <a:pt x="417" y="1085"/>
                </a:lnTo>
                <a:lnTo>
                  <a:pt x="424" y="1104"/>
                </a:lnTo>
                <a:lnTo>
                  <a:pt x="426" y="1104"/>
                </a:lnTo>
                <a:lnTo>
                  <a:pt x="419" y="1083"/>
                </a:lnTo>
                <a:moveTo>
                  <a:pt x="407" y="1064"/>
                </a:moveTo>
                <a:lnTo>
                  <a:pt x="414" y="1083"/>
                </a:lnTo>
                <a:lnTo>
                  <a:pt x="417" y="1081"/>
                </a:lnTo>
                <a:lnTo>
                  <a:pt x="412" y="1066"/>
                </a:lnTo>
                <a:lnTo>
                  <a:pt x="407" y="1064"/>
                </a:lnTo>
                <a:moveTo>
                  <a:pt x="355" y="917"/>
                </a:moveTo>
                <a:lnTo>
                  <a:pt x="353" y="920"/>
                </a:lnTo>
                <a:lnTo>
                  <a:pt x="407" y="1062"/>
                </a:lnTo>
                <a:lnTo>
                  <a:pt x="410" y="1062"/>
                </a:lnTo>
                <a:lnTo>
                  <a:pt x="355" y="917"/>
                </a:lnTo>
                <a:moveTo>
                  <a:pt x="317" y="818"/>
                </a:moveTo>
                <a:lnTo>
                  <a:pt x="315" y="820"/>
                </a:lnTo>
                <a:lnTo>
                  <a:pt x="351" y="915"/>
                </a:lnTo>
                <a:lnTo>
                  <a:pt x="353" y="915"/>
                </a:lnTo>
                <a:lnTo>
                  <a:pt x="317" y="818"/>
                </a:lnTo>
                <a:moveTo>
                  <a:pt x="0" y="0"/>
                </a:moveTo>
                <a:lnTo>
                  <a:pt x="0" y="0"/>
                </a:lnTo>
                <a:lnTo>
                  <a:pt x="313" y="815"/>
                </a:lnTo>
                <a:lnTo>
                  <a:pt x="315" y="815"/>
                </a:lnTo>
                <a:lnTo>
                  <a:pt x="12" y="24"/>
                </a:lnTo>
                <a:lnTo>
                  <a:pt x="0" y="0"/>
                </a:ln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11"/>
          <p:cNvSpPr>
            <a:spLocks noEditPoints="1"/>
          </p:cNvSpPr>
          <p:nvPr/>
        </p:nvSpPr>
        <p:spPr bwMode="auto">
          <a:xfrm>
            <a:off x="8682853" y="3491706"/>
            <a:ext cx="771525" cy="477838"/>
          </a:xfrm>
          <a:custGeom>
            <a:avLst/>
            <a:gdLst>
              <a:gd name="T0" fmla="*/ 486 w 486"/>
              <a:gd name="T1" fmla="*/ 301 h 301"/>
              <a:gd name="T2" fmla="*/ 486 w 486"/>
              <a:gd name="T3" fmla="*/ 301 h 301"/>
              <a:gd name="T4" fmla="*/ 486 w 486"/>
              <a:gd name="T5" fmla="*/ 301 h 301"/>
              <a:gd name="T6" fmla="*/ 486 w 486"/>
              <a:gd name="T7" fmla="*/ 301 h 301"/>
              <a:gd name="T8" fmla="*/ 374 w 486"/>
              <a:gd name="T9" fmla="*/ 230 h 301"/>
              <a:gd name="T10" fmla="*/ 372 w 486"/>
              <a:gd name="T11" fmla="*/ 232 h 301"/>
              <a:gd name="T12" fmla="*/ 478 w 486"/>
              <a:gd name="T13" fmla="*/ 299 h 301"/>
              <a:gd name="T14" fmla="*/ 483 w 486"/>
              <a:gd name="T15" fmla="*/ 299 h 301"/>
              <a:gd name="T16" fmla="*/ 483 w 486"/>
              <a:gd name="T17" fmla="*/ 296 h 301"/>
              <a:gd name="T18" fmla="*/ 374 w 486"/>
              <a:gd name="T19" fmla="*/ 230 h 301"/>
              <a:gd name="T20" fmla="*/ 351 w 486"/>
              <a:gd name="T21" fmla="*/ 216 h 301"/>
              <a:gd name="T22" fmla="*/ 348 w 486"/>
              <a:gd name="T23" fmla="*/ 216 h 301"/>
              <a:gd name="T24" fmla="*/ 369 w 486"/>
              <a:gd name="T25" fmla="*/ 230 h 301"/>
              <a:gd name="T26" fmla="*/ 372 w 486"/>
              <a:gd name="T27" fmla="*/ 228 h 301"/>
              <a:gd name="T28" fmla="*/ 351 w 486"/>
              <a:gd name="T29" fmla="*/ 216 h 301"/>
              <a:gd name="T30" fmla="*/ 341 w 486"/>
              <a:gd name="T31" fmla="*/ 211 h 301"/>
              <a:gd name="T32" fmla="*/ 341 w 486"/>
              <a:gd name="T33" fmla="*/ 213 h 301"/>
              <a:gd name="T34" fmla="*/ 346 w 486"/>
              <a:gd name="T35" fmla="*/ 216 h 301"/>
              <a:gd name="T36" fmla="*/ 348 w 486"/>
              <a:gd name="T37" fmla="*/ 213 h 301"/>
              <a:gd name="T38" fmla="*/ 341 w 486"/>
              <a:gd name="T39" fmla="*/ 211 h 301"/>
              <a:gd name="T40" fmla="*/ 0 w 486"/>
              <a:gd name="T41" fmla="*/ 0 h 301"/>
              <a:gd name="T42" fmla="*/ 0 w 486"/>
              <a:gd name="T43" fmla="*/ 3 h 301"/>
              <a:gd name="T44" fmla="*/ 339 w 486"/>
              <a:gd name="T45" fmla="*/ 211 h 301"/>
              <a:gd name="T46" fmla="*/ 339 w 486"/>
              <a:gd name="T47" fmla="*/ 209 h 301"/>
              <a:gd name="T48" fmla="*/ 9 w 486"/>
              <a:gd name="T49" fmla="*/ 5 h 301"/>
              <a:gd name="T50" fmla="*/ 0 w 486"/>
              <a:gd name="T51" fmla="*/ 3 h 301"/>
              <a:gd name="T52" fmla="*/ 0 w 486"/>
              <a:gd name="T53"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6" h="301">
                <a:moveTo>
                  <a:pt x="486" y="301"/>
                </a:moveTo>
                <a:lnTo>
                  <a:pt x="486" y="301"/>
                </a:lnTo>
                <a:lnTo>
                  <a:pt x="486" y="301"/>
                </a:lnTo>
                <a:lnTo>
                  <a:pt x="486" y="301"/>
                </a:lnTo>
                <a:close/>
                <a:moveTo>
                  <a:pt x="374" y="230"/>
                </a:moveTo>
                <a:lnTo>
                  <a:pt x="372" y="232"/>
                </a:lnTo>
                <a:lnTo>
                  <a:pt x="478" y="299"/>
                </a:lnTo>
                <a:lnTo>
                  <a:pt x="483" y="299"/>
                </a:lnTo>
                <a:lnTo>
                  <a:pt x="483" y="296"/>
                </a:lnTo>
                <a:lnTo>
                  <a:pt x="374" y="230"/>
                </a:lnTo>
                <a:close/>
                <a:moveTo>
                  <a:pt x="351" y="216"/>
                </a:moveTo>
                <a:lnTo>
                  <a:pt x="348" y="216"/>
                </a:lnTo>
                <a:lnTo>
                  <a:pt x="369" y="230"/>
                </a:lnTo>
                <a:lnTo>
                  <a:pt x="372" y="228"/>
                </a:lnTo>
                <a:lnTo>
                  <a:pt x="351" y="216"/>
                </a:lnTo>
                <a:close/>
                <a:moveTo>
                  <a:pt x="341" y="211"/>
                </a:moveTo>
                <a:lnTo>
                  <a:pt x="341" y="213"/>
                </a:lnTo>
                <a:lnTo>
                  <a:pt x="346" y="216"/>
                </a:lnTo>
                <a:lnTo>
                  <a:pt x="348" y="213"/>
                </a:lnTo>
                <a:lnTo>
                  <a:pt x="341" y="211"/>
                </a:lnTo>
                <a:close/>
                <a:moveTo>
                  <a:pt x="0" y="0"/>
                </a:moveTo>
                <a:lnTo>
                  <a:pt x="0" y="3"/>
                </a:lnTo>
                <a:lnTo>
                  <a:pt x="339" y="211"/>
                </a:lnTo>
                <a:lnTo>
                  <a:pt x="339" y="209"/>
                </a:lnTo>
                <a:lnTo>
                  <a:pt x="9" y="5"/>
                </a:lnTo>
                <a:lnTo>
                  <a:pt x="0" y="3"/>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12"/>
          <p:cNvSpPr>
            <a:spLocks noEditPoints="1"/>
          </p:cNvSpPr>
          <p:nvPr/>
        </p:nvSpPr>
        <p:spPr bwMode="auto">
          <a:xfrm>
            <a:off x="8682853" y="3491706"/>
            <a:ext cx="771525" cy="477838"/>
          </a:xfrm>
          <a:custGeom>
            <a:avLst/>
            <a:gdLst>
              <a:gd name="T0" fmla="*/ 486 w 486"/>
              <a:gd name="T1" fmla="*/ 301 h 301"/>
              <a:gd name="T2" fmla="*/ 486 w 486"/>
              <a:gd name="T3" fmla="*/ 301 h 301"/>
              <a:gd name="T4" fmla="*/ 486 w 486"/>
              <a:gd name="T5" fmla="*/ 301 h 301"/>
              <a:gd name="T6" fmla="*/ 486 w 486"/>
              <a:gd name="T7" fmla="*/ 301 h 301"/>
              <a:gd name="T8" fmla="*/ 374 w 486"/>
              <a:gd name="T9" fmla="*/ 230 h 301"/>
              <a:gd name="T10" fmla="*/ 372 w 486"/>
              <a:gd name="T11" fmla="*/ 232 h 301"/>
              <a:gd name="T12" fmla="*/ 478 w 486"/>
              <a:gd name="T13" fmla="*/ 299 h 301"/>
              <a:gd name="T14" fmla="*/ 483 w 486"/>
              <a:gd name="T15" fmla="*/ 299 h 301"/>
              <a:gd name="T16" fmla="*/ 483 w 486"/>
              <a:gd name="T17" fmla="*/ 296 h 301"/>
              <a:gd name="T18" fmla="*/ 374 w 486"/>
              <a:gd name="T19" fmla="*/ 230 h 301"/>
              <a:gd name="T20" fmla="*/ 351 w 486"/>
              <a:gd name="T21" fmla="*/ 216 h 301"/>
              <a:gd name="T22" fmla="*/ 348 w 486"/>
              <a:gd name="T23" fmla="*/ 216 h 301"/>
              <a:gd name="T24" fmla="*/ 369 w 486"/>
              <a:gd name="T25" fmla="*/ 230 h 301"/>
              <a:gd name="T26" fmla="*/ 372 w 486"/>
              <a:gd name="T27" fmla="*/ 228 h 301"/>
              <a:gd name="T28" fmla="*/ 351 w 486"/>
              <a:gd name="T29" fmla="*/ 216 h 301"/>
              <a:gd name="T30" fmla="*/ 341 w 486"/>
              <a:gd name="T31" fmla="*/ 211 h 301"/>
              <a:gd name="T32" fmla="*/ 341 w 486"/>
              <a:gd name="T33" fmla="*/ 213 h 301"/>
              <a:gd name="T34" fmla="*/ 346 w 486"/>
              <a:gd name="T35" fmla="*/ 216 h 301"/>
              <a:gd name="T36" fmla="*/ 348 w 486"/>
              <a:gd name="T37" fmla="*/ 213 h 301"/>
              <a:gd name="T38" fmla="*/ 341 w 486"/>
              <a:gd name="T39" fmla="*/ 211 h 301"/>
              <a:gd name="T40" fmla="*/ 0 w 486"/>
              <a:gd name="T41" fmla="*/ 0 h 301"/>
              <a:gd name="T42" fmla="*/ 0 w 486"/>
              <a:gd name="T43" fmla="*/ 3 h 301"/>
              <a:gd name="T44" fmla="*/ 339 w 486"/>
              <a:gd name="T45" fmla="*/ 211 h 301"/>
              <a:gd name="T46" fmla="*/ 339 w 486"/>
              <a:gd name="T47" fmla="*/ 209 h 301"/>
              <a:gd name="T48" fmla="*/ 9 w 486"/>
              <a:gd name="T49" fmla="*/ 5 h 301"/>
              <a:gd name="T50" fmla="*/ 0 w 486"/>
              <a:gd name="T51" fmla="*/ 3 h 301"/>
              <a:gd name="T52" fmla="*/ 0 w 486"/>
              <a:gd name="T53"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6" h="301">
                <a:moveTo>
                  <a:pt x="486" y="301"/>
                </a:moveTo>
                <a:lnTo>
                  <a:pt x="486" y="301"/>
                </a:lnTo>
                <a:lnTo>
                  <a:pt x="486" y="301"/>
                </a:lnTo>
                <a:lnTo>
                  <a:pt x="486" y="301"/>
                </a:lnTo>
                <a:moveTo>
                  <a:pt x="374" y="230"/>
                </a:moveTo>
                <a:lnTo>
                  <a:pt x="372" y="232"/>
                </a:lnTo>
                <a:lnTo>
                  <a:pt x="478" y="299"/>
                </a:lnTo>
                <a:lnTo>
                  <a:pt x="483" y="299"/>
                </a:lnTo>
                <a:lnTo>
                  <a:pt x="483" y="296"/>
                </a:lnTo>
                <a:lnTo>
                  <a:pt x="374" y="230"/>
                </a:lnTo>
                <a:moveTo>
                  <a:pt x="351" y="216"/>
                </a:moveTo>
                <a:lnTo>
                  <a:pt x="348" y="216"/>
                </a:lnTo>
                <a:lnTo>
                  <a:pt x="369" y="230"/>
                </a:lnTo>
                <a:lnTo>
                  <a:pt x="372" y="228"/>
                </a:lnTo>
                <a:lnTo>
                  <a:pt x="351" y="216"/>
                </a:lnTo>
                <a:moveTo>
                  <a:pt x="341" y="211"/>
                </a:moveTo>
                <a:lnTo>
                  <a:pt x="341" y="213"/>
                </a:lnTo>
                <a:lnTo>
                  <a:pt x="346" y="216"/>
                </a:lnTo>
                <a:lnTo>
                  <a:pt x="348" y="213"/>
                </a:lnTo>
                <a:lnTo>
                  <a:pt x="341" y="211"/>
                </a:lnTo>
                <a:moveTo>
                  <a:pt x="0" y="0"/>
                </a:moveTo>
                <a:lnTo>
                  <a:pt x="0" y="3"/>
                </a:lnTo>
                <a:lnTo>
                  <a:pt x="339" y="211"/>
                </a:lnTo>
                <a:lnTo>
                  <a:pt x="339" y="209"/>
                </a:lnTo>
                <a:lnTo>
                  <a:pt x="9" y="5"/>
                </a:lnTo>
                <a:lnTo>
                  <a:pt x="0" y="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83"/>
          <p:cNvSpPr>
            <a:spLocks/>
          </p:cNvSpPr>
          <p:nvPr/>
        </p:nvSpPr>
        <p:spPr bwMode="auto">
          <a:xfrm>
            <a:off x="9144815" y="3913981"/>
            <a:ext cx="309562" cy="55563"/>
          </a:xfrm>
          <a:custGeom>
            <a:avLst/>
            <a:gdLst>
              <a:gd name="T0" fmla="*/ 5 w 195"/>
              <a:gd name="T1" fmla="*/ 0 h 35"/>
              <a:gd name="T2" fmla="*/ 3 w 195"/>
              <a:gd name="T3" fmla="*/ 2 h 35"/>
              <a:gd name="T4" fmla="*/ 0 w 195"/>
              <a:gd name="T5" fmla="*/ 0 h 35"/>
              <a:gd name="T6" fmla="*/ 0 w 195"/>
              <a:gd name="T7" fmla="*/ 2 h 35"/>
              <a:gd name="T8" fmla="*/ 195 w 195"/>
              <a:gd name="T9" fmla="*/ 35 h 35"/>
              <a:gd name="T10" fmla="*/ 195 w 195"/>
              <a:gd name="T11" fmla="*/ 35 h 35"/>
              <a:gd name="T12" fmla="*/ 195 w 195"/>
              <a:gd name="T13" fmla="*/ 35 h 35"/>
              <a:gd name="T14" fmla="*/ 187 w 195"/>
              <a:gd name="T15" fmla="*/ 33 h 35"/>
              <a:gd name="T16" fmla="*/ 5 w 195"/>
              <a:gd name="T1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35">
                <a:moveTo>
                  <a:pt x="5" y="0"/>
                </a:moveTo>
                <a:lnTo>
                  <a:pt x="3" y="2"/>
                </a:lnTo>
                <a:lnTo>
                  <a:pt x="0" y="0"/>
                </a:lnTo>
                <a:lnTo>
                  <a:pt x="0" y="2"/>
                </a:lnTo>
                <a:lnTo>
                  <a:pt x="195" y="35"/>
                </a:lnTo>
                <a:lnTo>
                  <a:pt x="195" y="35"/>
                </a:lnTo>
                <a:lnTo>
                  <a:pt x="195" y="35"/>
                </a:lnTo>
                <a:lnTo>
                  <a:pt x="187" y="33"/>
                </a:lnTo>
                <a:lnTo>
                  <a:pt x="5"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84"/>
          <p:cNvSpPr>
            <a:spLocks/>
          </p:cNvSpPr>
          <p:nvPr/>
        </p:nvSpPr>
        <p:spPr bwMode="auto">
          <a:xfrm>
            <a:off x="9144815" y="3913981"/>
            <a:ext cx="309562" cy="55563"/>
          </a:xfrm>
          <a:custGeom>
            <a:avLst/>
            <a:gdLst>
              <a:gd name="T0" fmla="*/ 5 w 195"/>
              <a:gd name="T1" fmla="*/ 0 h 35"/>
              <a:gd name="T2" fmla="*/ 3 w 195"/>
              <a:gd name="T3" fmla="*/ 2 h 35"/>
              <a:gd name="T4" fmla="*/ 0 w 195"/>
              <a:gd name="T5" fmla="*/ 0 h 35"/>
              <a:gd name="T6" fmla="*/ 0 w 195"/>
              <a:gd name="T7" fmla="*/ 2 h 35"/>
              <a:gd name="T8" fmla="*/ 195 w 195"/>
              <a:gd name="T9" fmla="*/ 35 h 35"/>
              <a:gd name="T10" fmla="*/ 195 w 195"/>
              <a:gd name="T11" fmla="*/ 35 h 35"/>
              <a:gd name="T12" fmla="*/ 195 w 195"/>
              <a:gd name="T13" fmla="*/ 35 h 35"/>
              <a:gd name="T14" fmla="*/ 187 w 195"/>
              <a:gd name="T15" fmla="*/ 33 h 35"/>
              <a:gd name="T16" fmla="*/ 5 w 195"/>
              <a:gd name="T1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35">
                <a:moveTo>
                  <a:pt x="5" y="0"/>
                </a:moveTo>
                <a:lnTo>
                  <a:pt x="3" y="2"/>
                </a:lnTo>
                <a:lnTo>
                  <a:pt x="0" y="0"/>
                </a:lnTo>
                <a:lnTo>
                  <a:pt x="0" y="2"/>
                </a:lnTo>
                <a:lnTo>
                  <a:pt x="195" y="35"/>
                </a:lnTo>
                <a:lnTo>
                  <a:pt x="195" y="35"/>
                </a:lnTo>
                <a:lnTo>
                  <a:pt x="195" y="35"/>
                </a:lnTo>
                <a:lnTo>
                  <a:pt x="187" y="33"/>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465"/>
          <p:cNvSpPr>
            <a:spLocks noEditPoints="1"/>
          </p:cNvSpPr>
          <p:nvPr/>
        </p:nvSpPr>
        <p:spPr bwMode="auto">
          <a:xfrm>
            <a:off x="8690790" y="1978818"/>
            <a:ext cx="781050" cy="1504950"/>
          </a:xfrm>
          <a:custGeom>
            <a:avLst/>
            <a:gdLst>
              <a:gd name="T0" fmla="*/ 466 w 492"/>
              <a:gd name="T1" fmla="*/ 894 h 948"/>
              <a:gd name="T2" fmla="*/ 464 w 492"/>
              <a:gd name="T3" fmla="*/ 894 h 948"/>
              <a:gd name="T4" fmla="*/ 492 w 492"/>
              <a:gd name="T5" fmla="*/ 948 h 948"/>
              <a:gd name="T6" fmla="*/ 492 w 492"/>
              <a:gd name="T7" fmla="*/ 944 h 948"/>
              <a:gd name="T8" fmla="*/ 466 w 492"/>
              <a:gd name="T9" fmla="*/ 894 h 948"/>
              <a:gd name="T10" fmla="*/ 400 w 492"/>
              <a:gd name="T11" fmla="*/ 768 h 948"/>
              <a:gd name="T12" fmla="*/ 398 w 492"/>
              <a:gd name="T13" fmla="*/ 768 h 948"/>
              <a:gd name="T14" fmla="*/ 462 w 492"/>
              <a:gd name="T15" fmla="*/ 892 h 948"/>
              <a:gd name="T16" fmla="*/ 464 w 492"/>
              <a:gd name="T17" fmla="*/ 892 h 948"/>
              <a:gd name="T18" fmla="*/ 400 w 492"/>
              <a:gd name="T19" fmla="*/ 768 h 948"/>
              <a:gd name="T20" fmla="*/ 0 w 492"/>
              <a:gd name="T21" fmla="*/ 0 h 948"/>
              <a:gd name="T22" fmla="*/ 7 w 492"/>
              <a:gd name="T23" fmla="*/ 15 h 948"/>
              <a:gd name="T24" fmla="*/ 398 w 492"/>
              <a:gd name="T25" fmla="*/ 766 h 948"/>
              <a:gd name="T26" fmla="*/ 400 w 492"/>
              <a:gd name="T27" fmla="*/ 764 h 948"/>
              <a:gd name="T28" fmla="*/ 4 w 492"/>
              <a:gd name="T29" fmla="*/ 5 h 948"/>
              <a:gd name="T30" fmla="*/ 0 w 492"/>
              <a:gd name="T31" fmla="*/ 0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2" h="948">
                <a:moveTo>
                  <a:pt x="466" y="894"/>
                </a:moveTo>
                <a:lnTo>
                  <a:pt x="464" y="894"/>
                </a:lnTo>
                <a:lnTo>
                  <a:pt x="492" y="948"/>
                </a:lnTo>
                <a:lnTo>
                  <a:pt x="492" y="944"/>
                </a:lnTo>
                <a:lnTo>
                  <a:pt x="466" y="894"/>
                </a:lnTo>
                <a:close/>
                <a:moveTo>
                  <a:pt x="400" y="768"/>
                </a:moveTo>
                <a:lnTo>
                  <a:pt x="398" y="768"/>
                </a:lnTo>
                <a:lnTo>
                  <a:pt x="462" y="892"/>
                </a:lnTo>
                <a:lnTo>
                  <a:pt x="464" y="892"/>
                </a:lnTo>
                <a:lnTo>
                  <a:pt x="400" y="768"/>
                </a:lnTo>
                <a:close/>
                <a:moveTo>
                  <a:pt x="0" y="0"/>
                </a:moveTo>
                <a:lnTo>
                  <a:pt x="7" y="15"/>
                </a:lnTo>
                <a:lnTo>
                  <a:pt x="398" y="766"/>
                </a:lnTo>
                <a:lnTo>
                  <a:pt x="400" y="764"/>
                </a:lnTo>
                <a:lnTo>
                  <a:pt x="4" y="5"/>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466"/>
          <p:cNvSpPr>
            <a:spLocks noEditPoints="1"/>
          </p:cNvSpPr>
          <p:nvPr/>
        </p:nvSpPr>
        <p:spPr bwMode="auto">
          <a:xfrm>
            <a:off x="8690790" y="1978818"/>
            <a:ext cx="781050" cy="1504950"/>
          </a:xfrm>
          <a:custGeom>
            <a:avLst/>
            <a:gdLst>
              <a:gd name="T0" fmla="*/ 466 w 492"/>
              <a:gd name="T1" fmla="*/ 894 h 948"/>
              <a:gd name="T2" fmla="*/ 464 w 492"/>
              <a:gd name="T3" fmla="*/ 894 h 948"/>
              <a:gd name="T4" fmla="*/ 492 w 492"/>
              <a:gd name="T5" fmla="*/ 948 h 948"/>
              <a:gd name="T6" fmla="*/ 492 w 492"/>
              <a:gd name="T7" fmla="*/ 944 h 948"/>
              <a:gd name="T8" fmla="*/ 466 w 492"/>
              <a:gd name="T9" fmla="*/ 894 h 948"/>
              <a:gd name="T10" fmla="*/ 400 w 492"/>
              <a:gd name="T11" fmla="*/ 768 h 948"/>
              <a:gd name="T12" fmla="*/ 398 w 492"/>
              <a:gd name="T13" fmla="*/ 768 h 948"/>
              <a:gd name="T14" fmla="*/ 462 w 492"/>
              <a:gd name="T15" fmla="*/ 892 h 948"/>
              <a:gd name="T16" fmla="*/ 464 w 492"/>
              <a:gd name="T17" fmla="*/ 892 h 948"/>
              <a:gd name="T18" fmla="*/ 400 w 492"/>
              <a:gd name="T19" fmla="*/ 768 h 948"/>
              <a:gd name="T20" fmla="*/ 0 w 492"/>
              <a:gd name="T21" fmla="*/ 0 h 948"/>
              <a:gd name="T22" fmla="*/ 7 w 492"/>
              <a:gd name="T23" fmla="*/ 15 h 948"/>
              <a:gd name="T24" fmla="*/ 398 w 492"/>
              <a:gd name="T25" fmla="*/ 766 h 948"/>
              <a:gd name="T26" fmla="*/ 400 w 492"/>
              <a:gd name="T27" fmla="*/ 764 h 948"/>
              <a:gd name="T28" fmla="*/ 4 w 492"/>
              <a:gd name="T29" fmla="*/ 5 h 948"/>
              <a:gd name="T30" fmla="*/ 0 w 492"/>
              <a:gd name="T31" fmla="*/ 0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2" h="948">
                <a:moveTo>
                  <a:pt x="466" y="894"/>
                </a:moveTo>
                <a:lnTo>
                  <a:pt x="464" y="894"/>
                </a:lnTo>
                <a:lnTo>
                  <a:pt x="492" y="948"/>
                </a:lnTo>
                <a:lnTo>
                  <a:pt x="492" y="944"/>
                </a:lnTo>
                <a:lnTo>
                  <a:pt x="466" y="894"/>
                </a:lnTo>
                <a:moveTo>
                  <a:pt x="400" y="768"/>
                </a:moveTo>
                <a:lnTo>
                  <a:pt x="398" y="768"/>
                </a:lnTo>
                <a:lnTo>
                  <a:pt x="462" y="892"/>
                </a:lnTo>
                <a:lnTo>
                  <a:pt x="464" y="892"/>
                </a:lnTo>
                <a:lnTo>
                  <a:pt x="400" y="768"/>
                </a:lnTo>
                <a:moveTo>
                  <a:pt x="0" y="0"/>
                </a:moveTo>
                <a:lnTo>
                  <a:pt x="7" y="15"/>
                </a:lnTo>
                <a:lnTo>
                  <a:pt x="398" y="766"/>
                </a:lnTo>
                <a:lnTo>
                  <a:pt x="400" y="764"/>
                </a:lnTo>
                <a:lnTo>
                  <a:pt x="4" y="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467"/>
          <p:cNvSpPr>
            <a:spLocks/>
          </p:cNvSpPr>
          <p:nvPr/>
        </p:nvSpPr>
        <p:spPr bwMode="auto">
          <a:xfrm>
            <a:off x="8682853" y="1964530"/>
            <a:ext cx="19050" cy="38100"/>
          </a:xfrm>
          <a:custGeom>
            <a:avLst/>
            <a:gdLst>
              <a:gd name="T0" fmla="*/ 0 w 12"/>
              <a:gd name="T1" fmla="*/ 0 h 24"/>
              <a:gd name="T2" fmla="*/ 0 w 12"/>
              <a:gd name="T3" fmla="*/ 0 h 24"/>
              <a:gd name="T4" fmla="*/ 12 w 12"/>
              <a:gd name="T5" fmla="*/ 24 h 24"/>
              <a:gd name="T6" fmla="*/ 5 w 12"/>
              <a:gd name="T7" fmla="*/ 9 h 24"/>
              <a:gd name="T8" fmla="*/ 0 w 12"/>
              <a:gd name="T9" fmla="*/ 2 h 24"/>
              <a:gd name="T10" fmla="*/ 0 w 12"/>
              <a:gd name="T11" fmla="*/ 0 h 24"/>
            </a:gdLst>
            <a:ahLst/>
            <a:cxnLst>
              <a:cxn ang="0">
                <a:pos x="T0" y="T1"/>
              </a:cxn>
              <a:cxn ang="0">
                <a:pos x="T2" y="T3"/>
              </a:cxn>
              <a:cxn ang="0">
                <a:pos x="T4" y="T5"/>
              </a:cxn>
              <a:cxn ang="0">
                <a:pos x="T6" y="T7"/>
              </a:cxn>
              <a:cxn ang="0">
                <a:pos x="T8" y="T9"/>
              </a:cxn>
              <a:cxn ang="0">
                <a:pos x="T10" y="T11"/>
              </a:cxn>
            </a:cxnLst>
            <a:rect l="0" t="0" r="r" b="b"/>
            <a:pathLst>
              <a:path w="12" h="24">
                <a:moveTo>
                  <a:pt x="0" y="0"/>
                </a:moveTo>
                <a:lnTo>
                  <a:pt x="0" y="0"/>
                </a:lnTo>
                <a:lnTo>
                  <a:pt x="12" y="24"/>
                </a:lnTo>
                <a:lnTo>
                  <a:pt x="5" y="9"/>
                </a:lnTo>
                <a:lnTo>
                  <a:pt x="0" y="2"/>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9" name="Freeform 468"/>
          <p:cNvSpPr>
            <a:spLocks/>
          </p:cNvSpPr>
          <p:nvPr/>
        </p:nvSpPr>
        <p:spPr bwMode="auto">
          <a:xfrm>
            <a:off x="8682853" y="1964530"/>
            <a:ext cx="19050" cy="38100"/>
          </a:xfrm>
          <a:custGeom>
            <a:avLst/>
            <a:gdLst>
              <a:gd name="T0" fmla="*/ 0 w 12"/>
              <a:gd name="T1" fmla="*/ 0 h 24"/>
              <a:gd name="T2" fmla="*/ 0 w 12"/>
              <a:gd name="T3" fmla="*/ 0 h 24"/>
              <a:gd name="T4" fmla="*/ 12 w 12"/>
              <a:gd name="T5" fmla="*/ 24 h 24"/>
              <a:gd name="T6" fmla="*/ 5 w 12"/>
              <a:gd name="T7" fmla="*/ 9 h 24"/>
              <a:gd name="T8" fmla="*/ 0 w 12"/>
              <a:gd name="T9" fmla="*/ 2 h 24"/>
              <a:gd name="T10" fmla="*/ 0 w 12"/>
              <a:gd name="T11" fmla="*/ 0 h 24"/>
            </a:gdLst>
            <a:ahLst/>
            <a:cxnLst>
              <a:cxn ang="0">
                <a:pos x="T0" y="T1"/>
              </a:cxn>
              <a:cxn ang="0">
                <a:pos x="T2" y="T3"/>
              </a:cxn>
              <a:cxn ang="0">
                <a:pos x="T4" y="T5"/>
              </a:cxn>
              <a:cxn ang="0">
                <a:pos x="T6" y="T7"/>
              </a:cxn>
              <a:cxn ang="0">
                <a:pos x="T8" y="T9"/>
              </a:cxn>
              <a:cxn ang="0">
                <a:pos x="T10" y="T11"/>
              </a:cxn>
            </a:cxnLst>
            <a:rect l="0" t="0" r="r" b="b"/>
            <a:pathLst>
              <a:path w="12" h="24">
                <a:moveTo>
                  <a:pt x="0" y="0"/>
                </a:moveTo>
                <a:lnTo>
                  <a:pt x="0" y="0"/>
                </a:lnTo>
                <a:lnTo>
                  <a:pt x="12" y="24"/>
                </a:lnTo>
                <a:lnTo>
                  <a:pt x="5" y="9"/>
                </a:lnTo>
                <a:lnTo>
                  <a:pt x="0" y="2"/>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20" name="Freeform 491"/>
          <p:cNvSpPr>
            <a:spLocks noEditPoints="1"/>
          </p:cNvSpPr>
          <p:nvPr/>
        </p:nvSpPr>
        <p:spPr bwMode="auto">
          <a:xfrm>
            <a:off x="8682853" y="3491705"/>
            <a:ext cx="782637" cy="195263"/>
          </a:xfrm>
          <a:custGeom>
            <a:avLst/>
            <a:gdLst>
              <a:gd name="T0" fmla="*/ 462 w 493"/>
              <a:gd name="T1" fmla="*/ 114 h 123"/>
              <a:gd name="T2" fmla="*/ 460 w 493"/>
              <a:gd name="T3" fmla="*/ 116 h 123"/>
              <a:gd name="T4" fmla="*/ 493 w 493"/>
              <a:gd name="T5" fmla="*/ 123 h 123"/>
              <a:gd name="T6" fmla="*/ 493 w 493"/>
              <a:gd name="T7" fmla="*/ 121 h 123"/>
              <a:gd name="T8" fmla="*/ 462 w 493"/>
              <a:gd name="T9" fmla="*/ 114 h 123"/>
              <a:gd name="T10" fmla="*/ 433 w 493"/>
              <a:gd name="T11" fmla="*/ 104 h 123"/>
              <a:gd name="T12" fmla="*/ 431 w 493"/>
              <a:gd name="T13" fmla="*/ 109 h 123"/>
              <a:gd name="T14" fmla="*/ 457 w 493"/>
              <a:gd name="T15" fmla="*/ 114 h 123"/>
              <a:gd name="T16" fmla="*/ 460 w 493"/>
              <a:gd name="T17" fmla="*/ 112 h 123"/>
              <a:gd name="T18" fmla="*/ 433 w 493"/>
              <a:gd name="T19" fmla="*/ 104 h 123"/>
              <a:gd name="T20" fmla="*/ 410 w 493"/>
              <a:gd name="T21" fmla="*/ 100 h 123"/>
              <a:gd name="T22" fmla="*/ 412 w 493"/>
              <a:gd name="T23" fmla="*/ 104 h 123"/>
              <a:gd name="T24" fmla="*/ 426 w 493"/>
              <a:gd name="T25" fmla="*/ 107 h 123"/>
              <a:gd name="T26" fmla="*/ 429 w 493"/>
              <a:gd name="T27" fmla="*/ 104 h 123"/>
              <a:gd name="T28" fmla="*/ 410 w 493"/>
              <a:gd name="T29" fmla="*/ 100 h 123"/>
              <a:gd name="T30" fmla="*/ 9 w 493"/>
              <a:gd name="T31" fmla="*/ 0 h 123"/>
              <a:gd name="T32" fmla="*/ 5 w 493"/>
              <a:gd name="T33" fmla="*/ 3 h 123"/>
              <a:gd name="T34" fmla="*/ 9 w 493"/>
              <a:gd name="T35" fmla="*/ 5 h 123"/>
              <a:gd name="T36" fmla="*/ 407 w 493"/>
              <a:gd name="T37" fmla="*/ 102 h 123"/>
              <a:gd name="T38" fmla="*/ 407 w 493"/>
              <a:gd name="T39" fmla="*/ 100 h 123"/>
              <a:gd name="T40" fmla="*/ 9 w 493"/>
              <a:gd name="T41" fmla="*/ 0 h 123"/>
              <a:gd name="T42" fmla="*/ 0 w 493"/>
              <a:gd name="T43" fmla="*/ 0 h 123"/>
              <a:gd name="T44" fmla="*/ 0 w 493"/>
              <a:gd name="T45" fmla="*/ 0 h 123"/>
              <a:gd name="T46" fmla="*/ 0 w 493"/>
              <a:gd name="T47" fmla="*/ 0 h 123"/>
              <a:gd name="T48" fmla="*/ 0 w 493"/>
              <a:gd name="T49"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93" h="123">
                <a:moveTo>
                  <a:pt x="462" y="114"/>
                </a:moveTo>
                <a:lnTo>
                  <a:pt x="460" y="116"/>
                </a:lnTo>
                <a:lnTo>
                  <a:pt x="493" y="123"/>
                </a:lnTo>
                <a:lnTo>
                  <a:pt x="493" y="121"/>
                </a:lnTo>
                <a:lnTo>
                  <a:pt x="462" y="114"/>
                </a:lnTo>
                <a:close/>
                <a:moveTo>
                  <a:pt x="433" y="104"/>
                </a:moveTo>
                <a:lnTo>
                  <a:pt x="431" y="109"/>
                </a:lnTo>
                <a:lnTo>
                  <a:pt x="457" y="114"/>
                </a:lnTo>
                <a:lnTo>
                  <a:pt x="460" y="112"/>
                </a:lnTo>
                <a:lnTo>
                  <a:pt x="433" y="104"/>
                </a:lnTo>
                <a:close/>
                <a:moveTo>
                  <a:pt x="410" y="100"/>
                </a:moveTo>
                <a:lnTo>
                  <a:pt x="412" y="104"/>
                </a:lnTo>
                <a:lnTo>
                  <a:pt x="426" y="107"/>
                </a:lnTo>
                <a:lnTo>
                  <a:pt x="429" y="104"/>
                </a:lnTo>
                <a:lnTo>
                  <a:pt x="410" y="100"/>
                </a:lnTo>
                <a:close/>
                <a:moveTo>
                  <a:pt x="9" y="0"/>
                </a:moveTo>
                <a:lnTo>
                  <a:pt x="5" y="3"/>
                </a:lnTo>
                <a:lnTo>
                  <a:pt x="9" y="5"/>
                </a:lnTo>
                <a:lnTo>
                  <a:pt x="407" y="102"/>
                </a:lnTo>
                <a:lnTo>
                  <a:pt x="407" y="100"/>
                </a:lnTo>
                <a:lnTo>
                  <a:pt x="9" y="0"/>
                </a:lnTo>
                <a:close/>
                <a:moveTo>
                  <a:pt x="0" y="0"/>
                </a:moveTo>
                <a:lnTo>
                  <a:pt x="0" y="0"/>
                </a:lnTo>
                <a:lnTo>
                  <a:pt x="0" y="0"/>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492"/>
          <p:cNvSpPr>
            <a:spLocks noEditPoints="1"/>
          </p:cNvSpPr>
          <p:nvPr/>
        </p:nvSpPr>
        <p:spPr bwMode="auto">
          <a:xfrm>
            <a:off x="8682853" y="3491705"/>
            <a:ext cx="782637" cy="195263"/>
          </a:xfrm>
          <a:custGeom>
            <a:avLst/>
            <a:gdLst>
              <a:gd name="T0" fmla="*/ 462 w 493"/>
              <a:gd name="T1" fmla="*/ 114 h 123"/>
              <a:gd name="T2" fmla="*/ 460 w 493"/>
              <a:gd name="T3" fmla="*/ 116 h 123"/>
              <a:gd name="T4" fmla="*/ 493 w 493"/>
              <a:gd name="T5" fmla="*/ 123 h 123"/>
              <a:gd name="T6" fmla="*/ 493 w 493"/>
              <a:gd name="T7" fmla="*/ 121 h 123"/>
              <a:gd name="T8" fmla="*/ 462 w 493"/>
              <a:gd name="T9" fmla="*/ 114 h 123"/>
              <a:gd name="T10" fmla="*/ 433 w 493"/>
              <a:gd name="T11" fmla="*/ 104 h 123"/>
              <a:gd name="T12" fmla="*/ 431 w 493"/>
              <a:gd name="T13" fmla="*/ 109 h 123"/>
              <a:gd name="T14" fmla="*/ 457 w 493"/>
              <a:gd name="T15" fmla="*/ 114 h 123"/>
              <a:gd name="T16" fmla="*/ 460 w 493"/>
              <a:gd name="T17" fmla="*/ 112 h 123"/>
              <a:gd name="T18" fmla="*/ 433 w 493"/>
              <a:gd name="T19" fmla="*/ 104 h 123"/>
              <a:gd name="T20" fmla="*/ 410 w 493"/>
              <a:gd name="T21" fmla="*/ 100 h 123"/>
              <a:gd name="T22" fmla="*/ 412 w 493"/>
              <a:gd name="T23" fmla="*/ 104 h 123"/>
              <a:gd name="T24" fmla="*/ 426 w 493"/>
              <a:gd name="T25" fmla="*/ 107 h 123"/>
              <a:gd name="T26" fmla="*/ 429 w 493"/>
              <a:gd name="T27" fmla="*/ 104 h 123"/>
              <a:gd name="T28" fmla="*/ 410 w 493"/>
              <a:gd name="T29" fmla="*/ 100 h 123"/>
              <a:gd name="T30" fmla="*/ 9 w 493"/>
              <a:gd name="T31" fmla="*/ 0 h 123"/>
              <a:gd name="T32" fmla="*/ 5 w 493"/>
              <a:gd name="T33" fmla="*/ 3 h 123"/>
              <a:gd name="T34" fmla="*/ 9 w 493"/>
              <a:gd name="T35" fmla="*/ 5 h 123"/>
              <a:gd name="T36" fmla="*/ 407 w 493"/>
              <a:gd name="T37" fmla="*/ 102 h 123"/>
              <a:gd name="T38" fmla="*/ 407 w 493"/>
              <a:gd name="T39" fmla="*/ 100 h 123"/>
              <a:gd name="T40" fmla="*/ 9 w 493"/>
              <a:gd name="T41" fmla="*/ 0 h 123"/>
              <a:gd name="T42" fmla="*/ 0 w 493"/>
              <a:gd name="T43" fmla="*/ 0 h 123"/>
              <a:gd name="T44" fmla="*/ 0 w 493"/>
              <a:gd name="T45" fmla="*/ 0 h 123"/>
              <a:gd name="T46" fmla="*/ 0 w 493"/>
              <a:gd name="T47" fmla="*/ 0 h 123"/>
              <a:gd name="T48" fmla="*/ 0 w 493"/>
              <a:gd name="T49"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93" h="123">
                <a:moveTo>
                  <a:pt x="462" y="114"/>
                </a:moveTo>
                <a:lnTo>
                  <a:pt x="460" y="116"/>
                </a:lnTo>
                <a:lnTo>
                  <a:pt x="493" y="123"/>
                </a:lnTo>
                <a:lnTo>
                  <a:pt x="493" y="121"/>
                </a:lnTo>
                <a:lnTo>
                  <a:pt x="462" y="114"/>
                </a:lnTo>
                <a:moveTo>
                  <a:pt x="433" y="104"/>
                </a:moveTo>
                <a:lnTo>
                  <a:pt x="431" y="109"/>
                </a:lnTo>
                <a:lnTo>
                  <a:pt x="457" y="114"/>
                </a:lnTo>
                <a:lnTo>
                  <a:pt x="460" y="112"/>
                </a:lnTo>
                <a:lnTo>
                  <a:pt x="433" y="104"/>
                </a:lnTo>
                <a:moveTo>
                  <a:pt x="410" y="100"/>
                </a:moveTo>
                <a:lnTo>
                  <a:pt x="412" y="104"/>
                </a:lnTo>
                <a:lnTo>
                  <a:pt x="426" y="107"/>
                </a:lnTo>
                <a:lnTo>
                  <a:pt x="429" y="104"/>
                </a:lnTo>
                <a:lnTo>
                  <a:pt x="410" y="100"/>
                </a:lnTo>
                <a:moveTo>
                  <a:pt x="9" y="0"/>
                </a:moveTo>
                <a:lnTo>
                  <a:pt x="5" y="3"/>
                </a:lnTo>
                <a:lnTo>
                  <a:pt x="9" y="5"/>
                </a:lnTo>
                <a:lnTo>
                  <a:pt x="407" y="102"/>
                </a:lnTo>
                <a:lnTo>
                  <a:pt x="407" y="100"/>
                </a:lnTo>
                <a:lnTo>
                  <a:pt x="9" y="0"/>
                </a:lnTo>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495"/>
          <p:cNvSpPr>
            <a:spLocks/>
          </p:cNvSpPr>
          <p:nvPr/>
        </p:nvSpPr>
        <p:spPr bwMode="auto">
          <a:xfrm>
            <a:off x="8682853" y="3491705"/>
            <a:ext cx="14287" cy="7938"/>
          </a:xfrm>
          <a:custGeom>
            <a:avLst/>
            <a:gdLst>
              <a:gd name="T0" fmla="*/ 0 w 9"/>
              <a:gd name="T1" fmla="*/ 0 h 5"/>
              <a:gd name="T2" fmla="*/ 0 w 9"/>
              <a:gd name="T3" fmla="*/ 0 h 5"/>
              <a:gd name="T4" fmla="*/ 0 w 9"/>
              <a:gd name="T5" fmla="*/ 3 h 5"/>
              <a:gd name="T6" fmla="*/ 9 w 9"/>
              <a:gd name="T7" fmla="*/ 5 h 5"/>
              <a:gd name="T8" fmla="*/ 5 w 9"/>
              <a:gd name="T9" fmla="*/ 3 h 5"/>
              <a:gd name="T10" fmla="*/ 0 w 9"/>
              <a:gd name="T11" fmla="*/ 3 h 5"/>
              <a:gd name="T12" fmla="*/ 0 w 9"/>
              <a:gd name="T13" fmla="*/ 0 h 5"/>
              <a:gd name="T14" fmla="*/ 0 w 9"/>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5">
                <a:moveTo>
                  <a:pt x="0" y="0"/>
                </a:moveTo>
                <a:lnTo>
                  <a:pt x="0" y="0"/>
                </a:lnTo>
                <a:lnTo>
                  <a:pt x="0" y="3"/>
                </a:lnTo>
                <a:lnTo>
                  <a:pt x="9" y="5"/>
                </a:lnTo>
                <a:lnTo>
                  <a:pt x="5" y="3"/>
                </a:lnTo>
                <a:lnTo>
                  <a:pt x="0" y="3"/>
                </a:lnTo>
                <a:lnTo>
                  <a:pt x="0" y="0"/>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23" name="Freeform 496"/>
          <p:cNvSpPr>
            <a:spLocks/>
          </p:cNvSpPr>
          <p:nvPr/>
        </p:nvSpPr>
        <p:spPr bwMode="auto">
          <a:xfrm>
            <a:off x="8682853" y="3491705"/>
            <a:ext cx="14287" cy="7938"/>
          </a:xfrm>
          <a:custGeom>
            <a:avLst/>
            <a:gdLst>
              <a:gd name="T0" fmla="*/ 0 w 9"/>
              <a:gd name="T1" fmla="*/ 0 h 5"/>
              <a:gd name="T2" fmla="*/ 0 w 9"/>
              <a:gd name="T3" fmla="*/ 0 h 5"/>
              <a:gd name="T4" fmla="*/ 0 w 9"/>
              <a:gd name="T5" fmla="*/ 3 h 5"/>
              <a:gd name="T6" fmla="*/ 9 w 9"/>
              <a:gd name="T7" fmla="*/ 5 h 5"/>
              <a:gd name="T8" fmla="*/ 5 w 9"/>
              <a:gd name="T9" fmla="*/ 3 h 5"/>
              <a:gd name="T10" fmla="*/ 0 w 9"/>
              <a:gd name="T11" fmla="*/ 3 h 5"/>
              <a:gd name="T12" fmla="*/ 0 w 9"/>
              <a:gd name="T13" fmla="*/ 0 h 5"/>
              <a:gd name="T14" fmla="*/ 0 w 9"/>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5">
                <a:moveTo>
                  <a:pt x="0" y="0"/>
                </a:moveTo>
                <a:lnTo>
                  <a:pt x="0" y="0"/>
                </a:lnTo>
                <a:lnTo>
                  <a:pt x="0" y="3"/>
                </a:lnTo>
                <a:lnTo>
                  <a:pt x="9" y="5"/>
                </a:lnTo>
                <a:lnTo>
                  <a:pt x="5" y="3"/>
                </a:lnTo>
                <a:lnTo>
                  <a:pt x="0" y="3"/>
                </a:lnTo>
                <a:lnTo>
                  <a:pt x="0"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31" name="Freeform 906"/>
          <p:cNvSpPr>
            <a:spLocks noEditPoints="1"/>
          </p:cNvSpPr>
          <p:nvPr/>
        </p:nvSpPr>
        <p:spPr bwMode="auto">
          <a:xfrm>
            <a:off x="9144815" y="3721893"/>
            <a:ext cx="428625" cy="192088"/>
          </a:xfrm>
          <a:custGeom>
            <a:avLst/>
            <a:gdLst>
              <a:gd name="T0" fmla="*/ 0 w 270"/>
              <a:gd name="T1" fmla="*/ 121 h 121"/>
              <a:gd name="T2" fmla="*/ 0 w 270"/>
              <a:gd name="T3" fmla="*/ 121 h 121"/>
              <a:gd name="T4" fmla="*/ 0 w 270"/>
              <a:gd name="T5" fmla="*/ 121 h 121"/>
              <a:gd name="T6" fmla="*/ 0 w 270"/>
              <a:gd name="T7" fmla="*/ 121 h 121"/>
              <a:gd name="T8" fmla="*/ 78 w 270"/>
              <a:gd name="T9" fmla="*/ 85 h 121"/>
              <a:gd name="T10" fmla="*/ 7 w 270"/>
              <a:gd name="T11" fmla="*/ 116 h 121"/>
              <a:gd name="T12" fmla="*/ 5 w 270"/>
              <a:gd name="T13" fmla="*/ 121 h 121"/>
              <a:gd name="T14" fmla="*/ 5 w 270"/>
              <a:gd name="T15" fmla="*/ 121 h 121"/>
              <a:gd name="T16" fmla="*/ 81 w 270"/>
              <a:gd name="T17" fmla="*/ 87 h 121"/>
              <a:gd name="T18" fmla="*/ 78 w 270"/>
              <a:gd name="T19" fmla="*/ 85 h 121"/>
              <a:gd name="T20" fmla="*/ 154 w 270"/>
              <a:gd name="T21" fmla="*/ 52 h 121"/>
              <a:gd name="T22" fmla="*/ 81 w 270"/>
              <a:gd name="T23" fmla="*/ 83 h 121"/>
              <a:gd name="T24" fmla="*/ 83 w 270"/>
              <a:gd name="T25" fmla="*/ 85 h 121"/>
              <a:gd name="T26" fmla="*/ 154 w 270"/>
              <a:gd name="T27" fmla="*/ 54 h 121"/>
              <a:gd name="T28" fmla="*/ 154 w 270"/>
              <a:gd name="T29" fmla="*/ 52 h 121"/>
              <a:gd name="T30" fmla="*/ 199 w 270"/>
              <a:gd name="T31" fmla="*/ 33 h 121"/>
              <a:gd name="T32" fmla="*/ 157 w 270"/>
              <a:gd name="T33" fmla="*/ 52 h 121"/>
              <a:gd name="T34" fmla="*/ 157 w 270"/>
              <a:gd name="T35" fmla="*/ 54 h 121"/>
              <a:gd name="T36" fmla="*/ 199 w 270"/>
              <a:gd name="T37" fmla="*/ 35 h 121"/>
              <a:gd name="T38" fmla="*/ 199 w 270"/>
              <a:gd name="T39" fmla="*/ 33 h 121"/>
              <a:gd name="T40" fmla="*/ 218 w 270"/>
              <a:gd name="T41" fmla="*/ 23 h 121"/>
              <a:gd name="T42" fmla="*/ 202 w 270"/>
              <a:gd name="T43" fmla="*/ 31 h 121"/>
              <a:gd name="T44" fmla="*/ 202 w 270"/>
              <a:gd name="T45" fmla="*/ 35 h 121"/>
              <a:gd name="T46" fmla="*/ 218 w 270"/>
              <a:gd name="T47" fmla="*/ 26 h 121"/>
              <a:gd name="T48" fmla="*/ 218 w 270"/>
              <a:gd name="T49" fmla="*/ 23 h 121"/>
              <a:gd name="T50" fmla="*/ 225 w 270"/>
              <a:gd name="T51" fmla="*/ 21 h 121"/>
              <a:gd name="T52" fmla="*/ 223 w 270"/>
              <a:gd name="T53" fmla="*/ 21 h 121"/>
              <a:gd name="T54" fmla="*/ 223 w 270"/>
              <a:gd name="T55" fmla="*/ 26 h 121"/>
              <a:gd name="T56" fmla="*/ 223 w 270"/>
              <a:gd name="T57" fmla="*/ 23 h 121"/>
              <a:gd name="T58" fmla="*/ 225 w 270"/>
              <a:gd name="T59" fmla="*/ 21 h 121"/>
              <a:gd name="T60" fmla="*/ 270 w 270"/>
              <a:gd name="T61" fmla="*/ 0 h 121"/>
              <a:gd name="T62" fmla="*/ 230 w 270"/>
              <a:gd name="T63" fmla="*/ 19 h 121"/>
              <a:gd name="T64" fmla="*/ 230 w 270"/>
              <a:gd name="T65" fmla="*/ 21 h 121"/>
              <a:gd name="T66" fmla="*/ 268 w 270"/>
              <a:gd name="T67" fmla="*/ 4 h 121"/>
              <a:gd name="T68" fmla="*/ 270 w 270"/>
              <a:gd name="T69"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0" h="121">
                <a:moveTo>
                  <a:pt x="0" y="121"/>
                </a:moveTo>
                <a:lnTo>
                  <a:pt x="0" y="121"/>
                </a:lnTo>
                <a:lnTo>
                  <a:pt x="0" y="121"/>
                </a:lnTo>
                <a:lnTo>
                  <a:pt x="0" y="121"/>
                </a:lnTo>
                <a:moveTo>
                  <a:pt x="78" y="85"/>
                </a:moveTo>
                <a:lnTo>
                  <a:pt x="7" y="116"/>
                </a:lnTo>
                <a:lnTo>
                  <a:pt x="5" y="121"/>
                </a:lnTo>
                <a:lnTo>
                  <a:pt x="5" y="121"/>
                </a:lnTo>
                <a:lnTo>
                  <a:pt x="81" y="87"/>
                </a:lnTo>
                <a:lnTo>
                  <a:pt x="78" y="85"/>
                </a:lnTo>
                <a:moveTo>
                  <a:pt x="154" y="52"/>
                </a:moveTo>
                <a:lnTo>
                  <a:pt x="81" y="83"/>
                </a:lnTo>
                <a:lnTo>
                  <a:pt x="83" y="85"/>
                </a:lnTo>
                <a:lnTo>
                  <a:pt x="154" y="54"/>
                </a:lnTo>
                <a:lnTo>
                  <a:pt x="154" y="52"/>
                </a:lnTo>
                <a:moveTo>
                  <a:pt x="199" y="33"/>
                </a:moveTo>
                <a:lnTo>
                  <a:pt x="157" y="52"/>
                </a:lnTo>
                <a:lnTo>
                  <a:pt x="157" y="54"/>
                </a:lnTo>
                <a:lnTo>
                  <a:pt x="199" y="35"/>
                </a:lnTo>
                <a:lnTo>
                  <a:pt x="199" y="33"/>
                </a:lnTo>
                <a:moveTo>
                  <a:pt x="218" y="23"/>
                </a:moveTo>
                <a:lnTo>
                  <a:pt x="202" y="31"/>
                </a:lnTo>
                <a:lnTo>
                  <a:pt x="202" y="35"/>
                </a:lnTo>
                <a:lnTo>
                  <a:pt x="218" y="26"/>
                </a:lnTo>
                <a:lnTo>
                  <a:pt x="218" y="23"/>
                </a:lnTo>
                <a:moveTo>
                  <a:pt x="225" y="21"/>
                </a:moveTo>
                <a:lnTo>
                  <a:pt x="223" y="21"/>
                </a:lnTo>
                <a:lnTo>
                  <a:pt x="223" y="26"/>
                </a:lnTo>
                <a:lnTo>
                  <a:pt x="223" y="23"/>
                </a:lnTo>
                <a:lnTo>
                  <a:pt x="225" y="21"/>
                </a:lnTo>
                <a:moveTo>
                  <a:pt x="270" y="0"/>
                </a:moveTo>
                <a:lnTo>
                  <a:pt x="230" y="19"/>
                </a:lnTo>
                <a:lnTo>
                  <a:pt x="230" y="21"/>
                </a:lnTo>
                <a:lnTo>
                  <a:pt x="268" y="4"/>
                </a:lnTo>
                <a:lnTo>
                  <a:pt x="27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909"/>
          <p:cNvSpPr>
            <a:spLocks/>
          </p:cNvSpPr>
          <p:nvPr/>
        </p:nvSpPr>
        <p:spPr bwMode="auto">
          <a:xfrm>
            <a:off x="9268640" y="3853656"/>
            <a:ext cx="7938" cy="6350"/>
          </a:xfrm>
          <a:custGeom>
            <a:avLst/>
            <a:gdLst>
              <a:gd name="T0" fmla="*/ 3 w 5"/>
              <a:gd name="T1" fmla="*/ 0 h 4"/>
              <a:gd name="T2" fmla="*/ 0 w 5"/>
              <a:gd name="T3" fmla="*/ 2 h 4"/>
              <a:gd name="T4" fmla="*/ 3 w 5"/>
              <a:gd name="T5" fmla="*/ 4 h 4"/>
              <a:gd name="T6" fmla="*/ 5 w 5"/>
              <a:gd name="T7" fmla="*/ 2 h 4"/>
              <a:gd name="T8" fmla="*/ 3 w 5"/>
              <a:gd name="T9" fmla="*/ 0 h 4"/>
            </a:gdLst>
            <a:ahLst/>
            <a:cxnLst>
              <a:cxn ang="0">
                <a:pos x="T0" y="T1"/>
              </a:cxn>
              <a:cxn ang="0">
                <a:pos x="T2" y="T3"/>
              </a:cxn>
              <a:cxn ang="0">
                <a:pos x="T4" y="T5"/>
              </a:cxn>
              <a:cxn ang="0">
                <a:pos x="T6" y="T7"/>
              </a:cxn>
              <a:cxn ang="0">
                <a:pos x="T8" y="T9"/>
              </a:cxn>
            </a:cxnLst>
            <a:rect l="0" t="0" r="r" b="b"/>
            <a:pathLst>
              <a:path w="5" h="4">
                <a:moveTo>
                  <a:pt x="3" y="0"/>
                </a:moveTo>
                <a:lnTo>
                  <a:pt x="0" y="2"/>
                </a:lnTo>
                <a:lnTo>
                  <a:pt x="3" y="4"/>
                </a:lnTo>
                <a:lnTo>
                  <a:pt x="5" y="2"/>
                </a:lnTo>
                <a:lnTo>
                  <a:pt x="3"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910"/>
          <p:cNvSpPr>
            <a:spLocks/>
          </p:cNvSpPr>
          <p:nvPr/>
        </p:nvSpPr>
        <p:spPr bwMode="auto">
          <a:xfrm>
            <a:off x="9268640" y="3853656"/>
            <a:ext cx="7938" cy="6350"/>
          </a:xfrm>
          <a:custGeom>
            <a:avLst/>
            <a:gdLst>
              <a:gd name="T0" fmla="*/ 3 w 5"/>
              <a:gd name="T1" fmla="*/ 0 h 4"/>
              <a:gd name="T2" fmla="*/ 0 w 5"/>
              <a:gd name="T3" fmla="*/ 2 h 4"/>
              <a:gd name="T4" fmla="*/ 3 w 5"/>
              <a:gd name="T5" fmla="*/ 4 h 4"/>
              <a:gd name="T6" fmla="*/ 5 w 5"/>
              <a:gd name="T7" fmla="*/ 2 h 4"/>
              <a:gd name="T8" fmla="*/ 3 w 5"/>
              <a:gd name="T9" fmla="*/ 0 h 4"/>
            </a:gdLst>
            <a:ahLst/>
            <a:cxnLst>
              <a:cxn ang="0">
                <a:pos x="T0" y="T1"/>
              </a:cxn>
              <a:cxn ang="0">
                <a:pos x="T2" y="T3"/>
              </a:cxn>
              <a:cxn ang="0">
                <a:pos x="T4" y="T5"/>
              </a:cxn>
              <a:cxn ang="0">
                <a:pos x="T6" y="T7"/>
              </a:cxn>
              <a:cxn ang="0">
                <a:pos x="T8" y="T9"/>
              </a:cxn>
            </a:cxnLst>
            <a:rect l="0" t="0" r="r" b="b"/>
            <a:pathLst>
              <a:path w="5" h="4">
                <a:moveTo>
                  <a:pt x="3" y="0"/>
                </a:moveTo>
                <a:lnTo>
                  <a:pt x="0" y="2"/>
                </a:lnTo>
                <a:lnTo>
                  <a:pt x="3" y="4"/>
                </a:lnTo>
                <a:lnTo>
                  <a:pt x="5" y="2"/>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929"/>
          <p:cNvSpPr>
            <a:spLocks/>
          </p:cNvSpPr>
          <p:nvPr/>
        </p:nvSpPr>
        <p:spPr bwMode="auto">
          <a:xfrm>
            <a:off x="9144815" y="3913981"/>
            <a:ext cx="7938" cy="3175"/>
          </a:xfrm>
          <a:custGeom>
            <a:avLst/>
            <a:gdLst>
              <a:gd name="T0" fmla="*/ 5 w 5"/>
              <a:gd name="T1" fmla="*/ 0 h 2"/>
              <a:gd name="T2" fmla="*/ 3 w 5"/>
              <a:gd name="T3" fmla="*/ 0 h 2"/>
              <a:gd name="T4" fmla="*/ 0 w 5"/>
              <a:gd name="T5" fmla="*/ 0 h 2"/>
              <a:gd name="T6" fmla="*/ 0 w 5"/>
              <a:gd name="T7" fmla="*/ 0 h 2"/>
              <a:gd name="T8" fmla="*/ 3 w 5"/>
              <a:gd name="T9" fmla="*/ 2 h 2"/>
              <a:gd name="T10" fmla="*/ 5 w 5"/>
              <a:gd name="T11" fmla="*/ 0 h 2"/>
              <a:gd name="T12" fmla="*/ 5 w 5"/>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5" h="2">
                <a:moveTo>
                  <a:pt x="5" y="0"/>
                </a:moveTo>
                <a:lnTo>
                  <a:pt x="3" y="0"/>
                </a:lnTo>
                <a:lnTo>
                  <a:pt x="0" y="0"/>
                </a:lnTo>
                <a:lnTo>
                  <a:pt x="0" y="0"/>
                </a:lnTo>
                <a:lnTo>
                  <a:pt x="3" y="2"/>
                </a:lnTo>
                <a:lnTo>
                  <a:pt x="5" y="0"/>
                </a:lnTo>
                <a:lnTo>
                  <a:pt x="5"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930"/>
          <p:cNvSpPr>
            <a:spLocks/>
          </p:cNvSpPr>
          <p:nvPr/>
        </p:nvSpPr>
        <p:spPr bwMode="auto">
          <a:xfrm>
            <a:off x="9144815" y="3913981"/>
            <a:ext cx="7938" cy="3175"/>
          </a:xfrm>
          <a:custGeom>
            <a:avLst/>
            <a:gdLst>
              <a:gd name="T0" fmla="*/ 5 w 5"/>
              <a:gd name="T1" fmla="*/ 0 h 2"/>
              <a:gd name="T2" fmla="*/ 3 w 5"/>
              <a:gd name="T3" fmla="*/ 0 h 2"/>
              <a:gd name="T4" fmla="*/ 0 w 5"/>
              <a:gd name="T5" fmla="*/ 0 h 2"/>
              <a:gd name="T6" fmla="*/ 0 w 5"/>
              <a:gd name="T7" fmla="*/ 0 h 2"/>
              <a:gd name="T8" fmla="*/ 3 w 5"/>
              <a:gd name="T9" fmla="*/ 2 h 2"/>
              <a:gd name="T10" fmla="*/ 5 w 5"/>
              <a:gd name="T11" fmla="*/ 0 h 2"/>
              <a:gd name="T12" fmla="*/ 5 w 5"/>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5" h="2">
                <a:moveTo>
                  <a:pt x="5" y="0"/>
                </a:moveTo>
                <a:lnTo>
                  <a:pt x="3" y="0"/>
                </a:lnTo>
                <a:lnTo>
                  <a:pt x="0" y="0"/>
                </a:lnTo>
                <a:lnTo>
                  <a:pt x="0" y="0"/>
                </a:lnTo>
                <a:lnTo>
                  <a:pt x="3" y="2"/>
                </a:lnTo>
                <a:lnTo>
                  <a:pt x="5" y="0"/>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1803"/>
          <p:cNvSpPr>
            <a:spLocks noEditPoints="1"/>
          </p:cNvSpPr>
          <p:nvPr/>
        </p:nvSpPr>
        <p:spPr bwMode="auto">
          <a:xfrm>
            <a:off x="8690791" y="1972468"/>
            <a:ext cx="966787" cy="1254676"/>
          </a:xfrm>
          <a:custGeom>
            <a:avLst/>
            <a:gdLst>
              <a:gd name="T0" fmla="*/ 507 w 511"/>
              <a:gd name="T1" fmla="*/ 651 h 663"/>
              <a:gd name="T2" fmla="*/ 507 w 511"/>
              <a:gd name="T3" fmla="*/ 656 h 663"/>
              <a:gd name="T4" fmla="*/ 511 w 511"/>
              <a:gd name="T5" fmla="*/ 663 h 663"/>
              <a:gd name="T6" fmla="*/ 511 w 511"/>
              <a:gd name="T7" fmla="*/ 656 h 663"/>
              <a:gd name="T8" fmla="*/ 507 w 511"/>
              <a:gd name="T9" fmla="*/ 651 h 663"/>
              <a:gd name="T10" fmla="*/ 0 w 511"/>
              <a:gd name="T11" fmla="*/ 0 h 663"/>
              <a:gd name="T12" fmla="*/ 4 w 511"/>
              <a:gd name="T13" fmla="*/ 9 h 663"/>
              <a:gd name="T14" fmla="*/ 504 w 511"/>
              <a:gd name="T15" fmla="*/ 651 h 663"/>
              <a:gd name="T16" fmla="*/ 504 w 511"/>
              <a:gd name="T17" fmla="*/ 647 h 663"/>
              <a:gd name="T18" fmla="*/ 2 w 511"/>
              <a:gd name="T19" fmla="*/ 2 h 663"/>
              <a:gd name="T20" fmla="*/ 0 w 511"/>
              <a:gd name="T21" fmla="*/ 0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1" h="663">
                <a:moveTo>
                  <a:pt x="507" y="651"/>
                </a:moveTo>
                <a:lnTo>
                  <a:pt x="507" y="656"/>
                </a:lnTo>
                <a:lnTo>
                  <a:pt x="511" y="663"/>
                </a:lnTo>
                <a:lnTo>
                  <a:pt x="511" y="656"/>
                </a:lnTo>
                <a:lnTo>
                  <a:pt x="507" y="651"/>
                </a:lnTo>
                <a:close/>
                <a:moveTo>
                  <a:pt x="0" y="0"/>
                </a:moveTo>
                <a:lnTo>
                  <a:pt x="4" y="9"/>
                </a:lnTo>
                <a:lnTo>
                  <a:pt x="504" y="651"/>
                </a:lnTo>
                <a:lnTo>
                  <a:pt x="504" y="647"/>
                </a:lnTo>
                <a:lnTo>
                  <a:pt x="2" y="2"/>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Rectangle 1805"/>
          <p:cNvSpPr>
            <a:spLocks noChangeArrowheads="1"/>
          </p:cNvSpPr>
          <p:nvPr/>
        </p:nvSpPr>
        <p:spPr bwMode="auto">
          <a:xfrm>
            <a:off x="8682853" y="1964530"/>
            <a:ext cx="1588"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47" name="Freeform 1806"/>
          <p:cNvSpPr>
            <a:spLocks/>
          </p:cNvSpPr>
          <p:nvPr/>
        </p:nvSpPr>
        <p:spPr bwMode="auto">
          <a:xfrm>
            <a:off x="8682853" y="1964530"/>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48" name="Freeform 1809"/>
          <p:cNvSpPr>
            <a:spLocks/>
          </p:cNvSpPr>
          <p:nvPr/>
        </p:nvSpPr>
        <p:spPr bwMode="auto">
          <a:xfrm>
            <a:off x="8690791" y="1972468"/>
            <a:ext cx="6350" cy="14288"/>
          </a:xfrm>
          <a:custGeom>
            <a:avLst/>
            <a:gdLst>
              <a:gd name="T0" fmla="*/ 0 w 4"/>
              <a:gd name="T1" fmla="*/ 0 h 9"/>
              <a:gd name="T2" fmla="*/ 0 w 4"/>
              <a:gd name="T3" fmla="*/ 4 h 9"/>
              <a:gd name="T4" fmla="*/ 4 w 4"/>
              <a:gd name="T5" fmla="*/ 9 h 9"/>
              <a:gd name="T6" fmla="*/ 0 w 4"/>
              <a:gd name="T7" fmla="*/ 0 h 9"/>
              <a:gd name="T8" fmla="*/ 0 w 4"/>
              <a:gd name="T9" fmla="*/ 0 h 9"/>
            </a:gdLst>
            <a:ahLst/>
            <a:cxnLst>
              <a:cxn ang="0">
                <a:pos x="T0" y="T1"/>
              </a:cxn>
              <a:cxn ang="0">
                <a:pos x="T2" y="T3"/>
              </a:cxn>
              <a:cxn ang="0">
                <a:pos x="T4" y="T5"/>
              </a:cxn>
              <a:cxn ang="0">
                <a:pos x="T6" y="T7"/>
              </a:cxn>
              <a:cxn ang="0">
                <a:pos x="T8" y="T9"/>
              </a:cxn>
            </a:cxnLst>
            <a:rect l="0" t="0" r="r" b="b"/>
            <a:pathLst>
              <a:path w="4" h="9">
                <a:moveTo>
                  <a:pt x="0" y="0"/>
                </a:moveTo>
                <a:lnTo>
                  <a:pt x="0" y="4"/>
                </a:lnTo>
                <a:lnTo>
                  <a:pt x="4" y="9"/>
                </a:lnTo>
                <a:lnTo>
                  <a:pt x="0" y="0"/>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49" name="Freeform 1810"/>
          <p:cNvSpPr>
            <a:spLocks/>
          </p:cNvSpPr>
          <p:nvPr/>
        </p:nvSpPr>
        <p:spPr bwMode="auto">
          <a:xfrm>
            <a:off x="8690791" y="1972468"/>
            <a:ext cx="6350" cy="14288"/>
          </a:xfrm>
          <a:custGeom>
            <a:avLst/>
            <a:gdLst>
              <a:gd name="T0" fmla="*/ 0 w 4"/>
              <a:gd name="T1" fmla="*/ 0 h 9"/>
              <a:gd name="T2" fmla="*/ 0 w 4"/>
              <a:gd name="T3" fmla="*/ 4 h 9"/>
              <a:gd name="T4" fmla="*/ 4 w 4"/>
              <a:gd name="T5" fmla="*/ 9 h 9"/>
              <a:gd name="T6" fmla="*/ 0 w 4"/>
              <a:gd name="T7" fmla="*/ 0 h 9"/>
              <a:gd name="T8" fmla="*/ 0 w 4"/>
              <a:gd name="T9" fmla="*/ 0 h 9"/>
            </a:gdLst>
            <a:ahLst/>
            <a:cxnLst>
              <a:cxn ang="0">
                <a:pos x="T0" y="T1"/>
              </a:cxn>
              <a:cxn ang="0">
                <a:pos x="T2" y="T3"/>
              </a:cxn>
              <a:cxn ang="0">
                <a:pos x="T4" y="T5"/>
              </a:cxn>
              <a:cxn ang="0">
                <a:pos x="T6" y="T7"/>
              </a:cxn>
              <a:cxn ang="0">
                <a:pos x="T8" y="T9"/>
              </a:cxn>
            </a:cxnLst>
            <a:rect l="0" t="0" r="r" b="b"/>
            <a:pathLst>
              <a:path w="4" h="9">
                <a:moveTo>
                  <a:pt x="0" y="0"/>
                </a:moveTo>
                <a:lnTo>
                  <a:pt x="0" y="4"/>
                </a:lnTo>
                <a:lnTo>
                  <a:pt x="4" y="9"/>
                </a:lnTo>
                <a:lnTo>
                  <a:pt x="0"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50" name="Freeform 1811"/>
          <p:cNvSpPr>
            <a:spLocks/>
          </p:cNvSpPr>
          <p:nvPr/>
        </p:nvSpPr>
        <p:spPr bwMode="auto">
          <a:xfrm>
            <a:off x="8682853" y="1964530"/>
            <a:ext cx="7938" cy="14288"/>
          </a:xfrm>
          <a:custGeom>
            <a:avLst/>
            <a:gdLst>
              <a:gd name="T0" fmla="*/ 0 w 5"/>
              <a:gd name="T1" fmla="*/ 0 h 9"/>
              <a:gd name="T2" fmla="*/ 0 w 5"/>
              <a:gd name="T3" fmla="*/ 0 h 9"/>
              <a:gd name="T4" fmla="*/ 0 w 5"/>
              <a:gd name="T5" fmla="*/ 2 h 9"/>
              <a:gd name="T6" fmla="*/ 5 w 5"/>
              <a:gd name="T7" fmla="*/ 9 h 9"/>
              <a:gd name="T8" fmla="*/ 5 w 5"/>
              <a:gd name="T9" fmla="*/ 5 h 9"/>
              <a:gd name="T10" fmla="*/ 0 w 5"/>
              <a:gd name="T11" fmla="*/ 2 h 9"/>
              <a:gd name="T12" fmla="*/ 0 w 5"/>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0" y="0"/>
                </a:moveTo>
                <a:lnTo>
                  <a:pt x="0" y="0"/>
                </a:lnTo>
                <a:lnTo>
                  <a:pt x="0" y="2"/>
                </a:lnTo>
                <a:lnTo>
                  <a:pt x="5" y="9"/>
                </a:lnTo>
                <a:lnTo>
                  <a:pt x="5" y="5"/>
                </a:lnTo>
                <a:lnTo>
                  <a:pt x="0" y="2"/>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51" name="Freeform 1812"/>
          <p:cNvSpPr>
            <a:spLocks/>
          </p:cNvSpPr>
          <p:nvPr/>
        </p:nvSpPr>
        <p:spPr bwMode="auto">
          <a:xfrm>
            <a:off x="8682853" y="1964530"/>
            <a:ext cx="7938" cy="14288"/>
          </a:xfrm>
          <a:custGeom>
            <a:avLst/>
            <a:gdLst>
              <a:gd name="T0" fmla="*/ 0 w 5"/>
              <a:gd name="T1" fmla="*/ 0 h 9"/>
              <a:gd name="T2" fmla="*/ 0 w 5"/>
              <a:gd name="T3" fmla="*/ 0 h 9"/>
              <a:gd name="T4" fmla="*/ 0 w 5"/>
              <a:gd name="T5" fmla="*/ 2 h 9"/>
              <a:gd name="T6" fmla="*/ 5 w 5"/>
              <a:gd name="T7" fmla="*/ 9 h 9"/>
              <a:gd name="T8" fmla="*/ 5 w 5"/>
              <a:gd name="T9" fmla="*/ 5 h 9"/>
              <a:gd name="T10" fmla="*/ 0 w 5"/>
              <a:gd name="T11" fmla="*/ 2 h 9"/>
              <a:gd name="T12" fmla="*/ 0 w 5"/>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0" y="0"/>
                </a:moveTo>
                <a:lnTo>
                  <a:pt x="0" y="0"/>
                </a:lnTo>
                <a:lnTo>
                  <a:pt x="0" y="2"/>
                </a:lnTo>
                <a:lnTo>
                  <a:pt x="5" y="9"/>
                </a:lnTo>
                <a:lnTo>
                  <a:pt x="5" y="5"/>
                </a:lnTo>
                <a:lnTo>
                  <a:pt x="0" y="2"/>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52" name="Freeform 1882"/>
          <p:cNvSpPr>
            <a:spLocks noEditPoints="1"/>
          </p:cNvSpPr>
          <p:nvPr/>
        </p:nvSpPr>
        <p:spPr bwMode="auto">
          <a:xfrm>
            <a:off x="8690790" y="3378993"/>
            <a:ext cx="860425" cy="112713"/>
          </a:xfrm>
          <a:custGeom>
            <a:avLst/>
            <a:gdLst>
              <a:gd name="T0" fmla="*/ 346 w 542"/>
              <a:gd name="T1" fmla="*/ 24 h 71"/>
              <a:gd name="T2" fmla="*/ 4 w 542"/>
              <a:gd name="T3" fmla="*/ 69 h 71"/>
              <a:gd name="T4" fmla="*/ 0 w 542"/>
              <a:gd name="T5" fmla="*/ 71 h 71"/>
              <a:gd name="T6" fmla="*/ 4 w 542"/>
              <a:gd name="T7" fmla="*/ 71 h 71"/>
              <a:gd name="T8" fmla="*/ 348 w 542"/>
              <a:gd name="T9" fmla="*/ 29 h 71"/>
              <a:gd name="T10" fmla="*/ 346 w 542"/>
              <a:gd name="T11" fmla="*/ 24 h 71"/>
              <a:gd name="T12" fmla="*/ 462 w 542"/>
              <a:gd name="T13" fmla="*/ 10 h 71"/>
              <a:gd name="T14" fmla="*/ 348 w 542"/>
              <a:gd name="T15" fmla="*/ 24 h 71"/>
              <a:gd name="T16" fmla="*/ 350 w 542"/>
              <a:gd name="T17" fmla="*/ 26 h 71"/>
              <a:gd name="T18" fmla="*/ 464 w 542"/>
              <a:gd name="T19" fmla="*/ 12 h 71"/>
              <a:gd name="T20" fmla="*/ 462 w 542"/>
              <a:gd name="T21" fmla="*/ 10 h 71"/>
              <a:gd name="T22" fmla="*/ 495 w 542"/>
              <a:gd name="T23" fmla="*/ 5 h 71"/>
              <a:gd name="T24" fmla="*/ 464 w 542"/>
              <a:gd name="T25" fmla="*/ 10 h 71"/>
              <a:gd name="T26" fmla="*/ 466 w 542"/>
              <a:gd name="T27" fmla="*/ 12 h 71"/>
              <a:gd name="T28" fmla="*/ 495 w 542"/>
              <a:gd name="T29" fmla="*/ 10 h 71"/>
              <a:gd name="T30" fmla="*/ 495 w 542"/>
              <a:gd name="T31" fmla="*/ 5 h 71"/>
              <a:gd name="T32" fmla="*/ 540 w 542"/>
              <a:gd name="T33" fmla="*/ 0 h 71"/>
              <a:gd name="T34" fmla="*/ 497 w 542"/>
              <a:gd name="T35" fmla="*/ 5 h 71"/>
              <a:gd name="T36" fmla="*/ 497 w 542"/>
              <a:gd name="T37" fmla="*/ 7 h 71"/>
              <a:gd name="T38" fmla="*/ 542 w 542"/>
              <a:gd name="T39" fmla="*/ 2 h 71"/>
              <a:gd name="T40" fmla="*/ 540 w 542"/>
              <a:gd name="T41"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42" h="71">
                <a:moveTo>
                  <a:pt x="346" y="24"/>
                </a:moveTo>
                <a:lnTo>
                  <a:pt x="4" y="69"/>
                </a:lnTo>
                <a:lnTo>
                  <a:pt x="0" y="71"/>
                </a:lnTo>
                <a:lnTo>
                  <a:pt x="4" y="71"/>
                </a:lnTo>
                <a:lnTo>
                  <a:pt x="348" y="29"/>
                </a:lnTo>
                <a:lnTo>
                  <a:pt x="346" y="24"/>
                </a:lnTo>
                <a:close/>
                <a:moveTo>
                  <a:pt x="462" y="10"/>
                </a:moveTo>
                <a:lnTo>
                  <a:pt x="348" y="24"/>
                </a:lnTo>
                <a:lnTo>
                  <a:pt x="350" y="26"/>
                </a:lnTo>
                <a:lnTo>
                  <a:pt x="464" y="12"/>
                </a:lnTo>
                <a:lnTo>
                  <a:pt x="462" y="10"/>
                </a:lnTo>
                <a:close/>
                <a:moveTo>
                  <a:pt x="495" y="5"/>
                </a:moveTo>
                <a:lnTo>
                  <a:pt x="464" y="10"/>
                </a:lnTo>
                <a:lnTo>
                  <a:pt x="466" y="12"/>
                </a:lnTo>
                <a:lnTo>
                  <a:pt x="495" y="10"/>
                </a:lnTo>
                <a:lnTo>
                  <a:pt x="495" y="5"/>
                </a:lnTo>
                <a:close/>
                <a:moveTo>
                  <a:pt x="540" y="0"/>
                </a:moveTo>
                <a:lnTo>
                  <a:pt x="497" y="5"/>
                </a:lnTo>
                <a:lnTo>
                  <a:pt x="497" y="7"/>
                </a:lnTo>
                <a:lnTo>
                  <a:pt x="542" y="2"/>
                </a:lnTo>
                <a:lnTo>
                  <a:pt x="54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1883"/>
          <p:cNvSpPr>
            <a:spLocks noEditPoints="1"/>
          </p:cNvSpPr>
          <p:nvPr/>
        </p:nvSpPr>
        <p:spPr bwMode="auto">
          <a:xfrm>
            <a:off x="8690790" y="3378993"/>
            <a:ext cx="860425" cy="112713"/>
          </a:xfrm>
          <a:custGeom>
            <a:avLst/>
            <a:gdLst>
              <a:gd name="T0" fmla="*/ 346 w 542"/>
              <a:gd name="T1" fmla="*/ 24 h 71"/>
              <a:gd name="T2" fmla="*/ 4 w 542"/>
              <a:gd name="T3" fmla="*/ 69 h 71"/>
              <a:gd name="T4" fmla="*/ 0 w 542"/>
              <a:gd name="T5" fmla="*/ 71 h 71"/>
              <a:gd name="T6" fmla="*/ 4 w 542"/>
              <a:gd name="T7" fmla="*/ 71 h 71"/>
              <a:gd name="T8" fmla="*/ 348 w 542"/>
              <a:gd name="T9" fmla="*/ 29 h 71"/>
              <a:gd name="T10" fmla="*/ 346 w 542"/>
              <a:gd name="T11" fmla="*/ 24 h 71"/>
              <a:gd name="T12" fmla="*/ 462 w 542"/>
              <a:gd name="T13" fmla="*/ 10 h 71"/>
              <a:gd name="T14" fmla="*/ 348 w 542"/>
              <a:gd name="T15" fmla="*/ 24 h 71"/>
              <a:gd name="T16" fmla="*/ 350 w 542"/>
              <a:gd name="T17" fmla="*/ 26 h 71"/>
              <a:gd name="T18" fmla="*/ 464 w 542"/>
              <a:gd name="T19" fmla="*/ 12 h 71"/>
              <a:gd name="T20" fmla="*/ 462 w 542"/>
              <a:gd name="T21" fmla="*/ 10 h 71"/>
              <a:gd name="T22" fmla="*/ 495 w 542"/>
              <a:gd name="T23" fmla="*/ 5 h 71"/>
              <a:gd name="T24" fmla="*/ 464 w 542"/>
              <a:gd name="T25" fmla="*/ 10 h 71"/>
              <a:gd name="T26" fmla="*/ 466 w 542"/>
              <a:gd name="T27" fmla="*/ 12 h 71"/>
              <a:gd name="T28" fmla="*/ 495 w 542"/>
              <a:gd name="T29" fmla="*/ 10 h 71"/>
              <a:gd name="T30" fmla="*/ 495 w 542"/>
              <a:gd name="T31" fmla="*/ 5 h 71"/>
              <a:gd name="T32" fmla="*/ 540 w 542"/>
              <a:gd name="T33" fmla="*/ 0 h 71"/>
              <a:gd name="T34" fmla="*/ 497 w 542"/>
              <a:gd name="T35" fmla="*/ 5 h 71"/>
              <a:gd name="T36" fmla="*/ 497 w 542"/>
              <a:gd name="T37" fmla="*/ 7 h 71"/>
              <a:gd name="T38" fmla="*/ 542 w 542"/>
              <a:gd name="T39" fmla="*/ 2 h 71"/>
              <a:gd name="T40" fmla="*/ 540 w 542"/>
              <a:gd name="T41"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42" h="71">
                <a:moveTo>
                  <a:pt x="346" y="24"/>
                </a:moveTo>
                <a:lnTo>
                  <a:pt x="4" y="69"/>
                </a:lnTo>
                <a:lnTo>
                  <a:pt x="0" y="71"/>
                </a:lnTo>
                <a:lnTo>
                  <a:pt x="4" y="71"/>
                </a:lnTo>
                <a:lnTo>
                  <a:pt x="348" y="29"/>
                </a:lnTo>
                <a:lnTo>
                  <a:pt x="346" y="24"/>
                </a:lnTo>
                <a:moveTo>
                  <a:pt x="462" y="10"/>
                </a:moveTo>
                <a:lnTo>
                  <a:pt x="348" y="24"/>
                </a:lnTo>
                <a:lnTo>
                  <a:pt x="350" y="26"/>
                </a:lnTo>
                <a:lnTo>
                  <a:pt x="464" y="12"/>
                </a:lnTo>
                <a:lnTo>
                  <a:pt x="462" y="10"/>
                </a:lnTo>
                <a:moveTo>
                  <a:pt x="495" y="5"/>
                </a:moveTo>
                <a:lnTo>
                  <a:pt x="464" y="10"/>
                </a:lnTo>
                <a:lnTo>
                  <a:pt x="466" y="12"/>
                </a:lnTo>
                <a:lnTo>
                  <a:pt x="495" y="10"/>
                </a:lnTo>
                <a:lnTo>
                  <a:pt x="495" y="5"/>
                </a:lnTo>
                <a:moveTo>
                  <a:pt x="540" y="0"/>
                </a:moveTo>
                <a:lnTo>
                  <a:pt x="497" y="5"/>
                </a:lnTo>
                <a:lnTo>
                  <a:pt x="497" y="7"/>
                </a:lnTo>
                <a:lnTo>
                  <a:pt x="542" y="2"/>
                </a:lnTo>
                <a:lnTo>
                  <a:pt x="5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1884"/>
          <p:cNvSpPr>
            <a:spLocks/>
          </p:cNvSpPr>
          <p:nvPr/>
        </p:nvSpPr>
        <p:spPr bwMode="auto">
          <a:xfrm>
            <a:off x="9240065" y="3417093"/>
            <a:ext cx="6350" cy="7938"/>
          </a:xfrm>
          <a:custGeom>
            <a:avLst/>
            <a:gdLst>
              <a:gd name="T0" fmla="*/ 2 w 4"/>
              <a:gd name="T1" fmla="*/ 0 h 5"/>
              <a:gd name="T2" fmla="*/ 0 w 4"/>
              <a:gd name="T3" fmla="*/ 0 h 5"/>
              <a:gd name="T4" fmla="*/ 2 w 4"/>
              <a:gd name="T5" fmla="*/ 5 h 5"/>
              <a:gd name="T6" fmla="*/ 4 w 4"/>
              <a:gd name="T7" fmla="*/ 2 h 5"/>
              <a:gd name="T8" fmla="*/ 2 w 4"/>
              <a:gd name="T9" fmla="*/ 0 h 5"/>
            </a:gdLst>
            <a:ahLst/>
            <a:cxnLst>
              <a:cxn ang="0">
                <a:pos x="T0" y="T1"/>
              </a:cxn>
              <a:cxn ang="0">
                <a:pos x="T2" y="T3"/>
              </a:cxn>
              <a:cxn ang="0">
                <a:pos x="T4" y="T5"/>
              </a:cxn>
              <a:cxn ang="0">
                <a:pos x="T6" y="T7"/>
              </a:cxn>
              <a:cxn ang="0">
                <a:pos x="T8" y="T9"/>
              </a:cxn>
            </a:cxnLst>
            <a:rect l="0" t="0" r="r" b="b"/>
            <a:pathLst>
              <a:path w="4" h="5">
                <a:moveTo>
                  <a:pt x="2" y="0"/>
                </a:moveTo>
                <a:lnTo>
                  <a:pt x="0" y="0"/>
                </a:lnTo>
                <a:lnTo>
                  <a:pt x="2" y="5"/>
                </a:lnTo>
                <a:lnTo>
                  <a:pt x="4" y="2"/>
                </a:lnTo>
                <a:lnTo>
                  <a:pt x="2"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1885"/>
          <p:cNvSpPr>
            <a:spLocks/>
          </p:cNvSpPr>
          <p:nvPr/>
        </p:nvSpPr>
        <p:spPr bwMode="auto">
          <a:xfrm>
            <a:off x="9240065" y="3417093"/>
            <a:ext cx="6350" cy="7938"/>
          </a:xfrm>
          <a:custGeom>
            <a:avLst/>
            <a:gdLst>
              <a:gd name="T0" fmla="*/ 2 w 4"/>
              <a:gd name="T1" fmla="*/ 0 h 5"/>
              <a:gd name="T2" fmla="*/ 0 w 4"/>
              <a:gd name="T3" fmla="*/ 0 h 5"/>
              <a:gd name="T4" fmla="*/ 2 w 4"/>
              <a:gd name="T5" fmla="*/ 5 h 5"/>
              <a:gd name="T6" fmla="*/ 4 w 4"/>
              <a:gd name="T7" fmla="*/ 2 h 5"/>
              <a:gd name="T8" fmla="*/ 2 w 4"/>
              <a:gd name="T9" fmla="*/ 0 h 5"/>
            </a:gdLst>
            <a:ahLst/>
            <a:cxnLst>
              <a:cxn ang="0">
                <a:pos x="T0" y="T1"/>
              </a:cxn>
              <a:cxn ang="0">
                <a:pos x="T2" y="T3"/>
              </a:cxn>
              <a:cxn ang="0">
                <a:pos x="T4" y="T5"/>
              </a:cxn>
              <a:cxn ang="0">
                <a:pos x="T6" y="T7"/>
              </a:cxn>
              <a:cxn ang="0">
                <a:pos x="T8" y="T9"/>
              </a:cxn>
            </a:cxnLst>
            <a:rect l="0" t="0" r="r" b="b"/>
            <a:pathLst>
              <a:path w="4" h="5">
                <a:moveTo>
                  <a:pt x="2" y="0"/>
                </a:moveTo>
                <a:lnTo>
                  <a:pt x="0" y="0"/>
                </a:lnTo>
                <a:lnTo>
                  <a:pt x="2" y="5"/>
                </a:lnTo>
                <a:lnTo>
                  <a:pt x="4" y="2"/>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1890"/>
          <p:cNvSpPr>
            <a:spLocks/>
          </p:cNvSpPr>
          <p:nvPr/>
        </p:nvSpPr>
        <p:spPr bwMode="auto">
          <a:xfrm>
            <a:off x="8690790" y="3491705"/>
            <a:ext cx="6350" cy="4763"/>
          </a:xfrm>
          <a:custGeom>
            <a:avLst/>
            <a:gdLst>
              <a:gd name="T0" fmla="*/ 0 w 4"/>
              <a:gd name="T1" fmla="*/ 0 h 3"/>
              <a:gd name="T2" fmla="*/ 0 w 4"/>
              <a:gd name="T3" fmla="*/ 0 h 3"/>
              <a:gd name="T4" fmla="*/ 0 w 4"/>
              <a:gd name="T5" fmla="*/ 3 h 3"/>
              <a:gd name="T6" fmla="*/ 4 w 4"/>
              <a:gd name="T7" fmla="*/ 0 h 3"/>
              <a:gd name="T8" fmla="*/ 0 w 4"/>
              <a:gd name="T9" fmla="*/ 0 h 3"/>
            </a:gdLst>
            <a:ahLst/>
            <a:cxnLst>
              <a:cxn ang="0">
                <a:pos x="T0" y="T1"/>
              </a:cxn>
              <a:cxn ang="0">
                <a:pos x="T2" y="T3"/>
              </a:cxn>
              <a:cxn ang="0">
                <a:pos x="T4" y="T5"/>
              </a:cxn>
              <a:cxn ang="0">
                <a:pos x="T6" y="T7"/>
              </a:cxn>
              <a:cxn ang="0">
                <a:pos x="T8" y="T9"/>
              </a:cxn>
            </a:cxnLst>
            <a:rect l="0" t="0" r="r" b="b"/>
            <a:pathLst>
              <a:path w="4" h="3">
                <a:moveTo>
                  <a:pt x="0" y="0"/>
                </a:moveTo>
                <a:lnTo>
                  <a:pt x="0" y="0"/>
                </a:lnTo>
                <a:lnTo>
                  <a:pt x="0" y="3"/>
                </a:lnTo>
                <a:lnTo>
                  <a:pt x="4" y="0"/>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57" name="Freeform 1891"/>
          <p:cNvSpPr>
            <a:spLocks/>
          </p:cNvSpPr>
          <p:nvPr/>
        </p:nvSpPr>
        <p:spPr bwMode="auto">
          <a:xfrm>
            <a:off x="8690790" y="3491705"/>
            <a:ext cx="6350" cy="4763"/>
          </a:xfrm>
          <a:custGeom>
            <a:avLst/>
            <a:gdLst>
              <a:gd name="T0" fmla="*/ 0 w 4"/>
              <a:gd name="T1" fmla="*/ 0 h 3"/>
              <a:gd name="T2" fmla="*/ 0 w 4"/>
              <a:gd name="T3" fmla="*/ 0 h 3"/>
              <a:gd name="T4" fmla="*/ 0 w 4"/>
              <a:gd name="T5" fmla="*/ 3 h 3"/>
              <a:gd name="T6" fmla="*/ 4 w 4"/>
              <a:gd name="T7" fmla="*/ 0 h 3"/>
              <a:gd name="T8" fmla="*/ 0 w 4"/>
              <a:gd name="T9" fmla="*/ 0 h 3"/>
            </a:gdLst>
            <a:ahLst/>
            <a:cxnLst>
              <a:cxn ang="0">
                <a:pos x="T0" y="T1"/>
              </a:cxn>
              <a:cxn ang="0">
                <a:pos x="T2" y="T3"/>
              </a:cxn>
              <a:cxn ang="0">
                <a:pos x="T4" y="T5"/>
              </a:cxn>
              <a:cxn ang="0">
                <a:pos x="T6" y="T7"/>
              </a:cxn>
              <a:cxn ang="0">
                <a:pos x="T8" y="T9"/>
              </a:cxn>
            </a:cxnLst>
            <a:rect l="0" t="0" r="r" b="b"/>
            <a:pathLst>
              <a:path w="4" h="3">
                <a:moveTo>
                  <a:pt x="0" y="0"/>
                </a:moveTo>
                <a:lnTo>
                  <a:pt x="0" y="0"/>
                </a:lnTo>
                <a:lnTo>
                  <a:pt x="0" y="3"/>
                </a:lnTo>
                <a:lnTo>
                  <a:pt x="4"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58" name="Freeform 1892"/>
          <p:cNvSpPr>
            <a:spLocks/>
          </p:cNvSpPr>
          <p:nvPr/>
        </p:nvSpPr>
        <p:spPr bwMode="auto">
          <a:xfrm>
            <a:off x="8682853" y="3491705"/>
            <a:ext cx="7937" cy="4763"/>
          </a:xfrm>
          <a:custGeom>
            <a:avLst/>
            <a:gdLst>
              <a:gd name="T0" fmla="*/ 0 w 5"/>
              <a:gd name="T1" fmla="*/ 0 h 3"/>
              <a:gd name="T2" fmla="*/ 0 w 5"/>
              <a:gd name="T3" fmla="*/ 3 h 3"/>
              <a:gd name="T4" fmla="*/ 5 w 5"/>
              <a:gd name="T5" fmla="*/ 3 h 3"/>
              <a:gd name="T6" fmla="*/ 5 w 5"/>
              <a:gd name="T7" fmla="*/ 0 h 3"/>
              <a:gd name="T8" fmla="*/ 2 w 5"/>
              <a:gd name="T9" fmla="*/ 3 h 3"/>
              <a:gd name="T10" fmla="*/ 0 w 5"/>
              <a:gd name="T11" fmla="*/ 0 h 3"/>
            </a:gdLst>
            <a:ahLst/>
            <a:cxnLst>
              <a:cxn ang="0">
                <a:pos x="T0" y="T1"/>
              </a:cxn>
              <a:cxn ang="0">
                <a:pos x="T2" y="T3"/>
              </a:cxn>
              <a:cxn ang="0">
                <a:pos x="T4" y="T5"/>
              </a:cxn>
              <a:cxn ang="0">
                <a:pos x="T6" y="T7"/>
              </a:cxn>
              <a:cxn ang="0">
                <a:pos x="T8" y="T9"/>
              </a:cxn>
              <a:cxn ang="0">
                <a:pos x="T10" y="T11"/>
              </a:cxn>
            </a:cxnLst>
            <a:rect l="0" t="0" r="r" b="b"/>
            <a:pathLst>
              <a:path w="5" h="3">
                <a:moveTo>
                  <a:pt x="0" y="0"/>
                </a:moveTo>
                <a:lnTo>
                  <a:pt x="0" y="3"/>
                </a:lnTo>
                <a:lnTo>
                  <a:pt x="5" y="3"/>
                </a:lnTo>
                <a:lnTo>
                  <a:pt x="5" y="0"/>
                </a:lnTo>
                <a:lnTo>
                  <a:pt x="2" y="3"/>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59" name="Freeform 1893"/>
          <p:cNvSpPr>
            <a:spLocks/>
          </p:cNvSpPr>
          <p:nvPr/>
        </p:nvSpPr>
        <p:spPr bwMode="auto">
          <a:xfrm>
            <a:off x="8682853" y="3491705"/>
            <a:ext cx="7937" cy="4763"/>
          </a:xfrm>
          <a:custGeom>
            <a:avLst/>
            <a:gdLst>
              <a:gd name="T0" fmla="*/ 0 w 5"/>
              <a:gd name="T1" fmla="*/ 0 h 3"/>
              <a:gd name="T2" fmla="*/ 0 w 5"/>
              <a:gd name="T3" fmla="*/ 3 h 3"/>
              <a:gd name="T4" fmla="*/ 5 w 5"/>
              <a:gd name="T5" fmla="*/ 3 h 3"/>
              <a:gd name="T6" fmla="*/ 5 w 5"/>
              <a:gd name="T7" fmla="*/ 0 h 3"/>
              <a:gd name="T8" fmla="*/ 2 w 5"/>
              <a:gd name="T9" fmla="*/ 3 h 3"/>
              <a:gd name="T10" fmla="*/ 0 w 5"/>
              <a:gd name="T11" fmla="*/ 0 h 3"/>
            </a:gdLst>
            <a:ahLst/>
            <a:cxnLst>
              <a:cxn ang="0">
                <a:pos x="T0" y="T1"/>
              </a:cxn>
              <a:cxn ang="0">
                <a:pos x="T2" y="T3"/>
              </a:cxn>
              <a:cxn ang="0">
                <a:pos x="T4" y="T5"/>
              </a:cxn>
              <a:cxn ang="0">
                <a:pos x="T6" y="T7"/>
              </a:cxn>
              <a:cxn ang="0">
                <a:pos x="T8" y="T9"/>
              </a:cxn>
              <a:cxn ang="0">
                <a:pos x="T10" y="T11"/>
              </a:cxn>
            </a:cxnLst>
            <a:rect l="0" t="0" r="r" b="b"/>
            <a:pathLst>
              <a:path w="5" h="3">
                <a:moveTo>
                  <a:pt x="0" y="0"/>
                </a:moveTo>
                <a:lnTo>
                  <a:pt x="0" y="3"/>
                </a:lnTo>
                <a:lnTo>
                  <a:pt x="5" y="3"/>
                </a:lnTo>
                <a:lnTo>
                  <a:pt x="5" y="0"/>
                </a:lnTo>
                <a:lnTo>
                  <a:pt x="2" y="3"/>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71" name="Freeform 1951"/>
          <p:cNvSpPr>
            <a:spLocks noEditPoints="1"/>
          </p:cNvSpPr>
          <p:nvPr/>
        </p:nvSpPr>
        <p:spPr bwMode="auto">
          <a:xfrm>
            <a:off x="9871890" y="1151730"/>
            <a:ext cx="269875" cy="1568450"/>
          </a:xfrm>
          <a:custGeom>
            <a:avLst/>
            <a:gdLst>
              <a:gd name="T0" fmla="*/ 21 w 170"/>
              <a:gd name="T1" fmla="*/ 875 h 988"/>
              <a:gd name="T2" fmla="*/ 0 w 170"/>
              <a:gd name="T3" fmla="*/ 988 h 988"/>
              <a:gd name="T4" fmla="*/ 2 w 170"/>
              <a:gd name="T5" fmla="*/ 988 h 988"/>
              <a:gd name="T6" fmla="*/ 21 w 170"/>
              <a:gd name="T7" fmla="*/ 877 h 988"/>
              <a:gd name="T8" fmla="*/ 21 w 170"/>
              <a:gd name="T9" fmla="*/ 875 h 988"/>
              <a:gd name="T10" fmla="*/ 59 w 170"/>
              <a:gd name="T11" fmla="*/ 640 h 988"/>
              <a:gd name="T12" fmla="*/ 21 w 170"/>
              <a:gd name="T13" fmla="*/ 870 h 988"/>
              <a:gd name="T14" fmla="*/ 21 w 170"/>
              <a:gd name="T15" fmla="*/ 872 h 988"/>
              <a:gd name="T16" fmla="*/ 61 w 170"/>
              <a:gd name="T17" fmla="*/ 642 h 988"/>
              <a:gd name="T18" fmla="*/ 59 w 170"/>
              <a:gd name="T19" fmla="*/ 640 h 988"/>
              <a:gd name="T20" fmla="*/ 109 w 170"/>
              <a:gd name="T21" fmla="*/ 356 h 988"/>
              <a:gd name="T22" fmla="*/ 61 w 170"/>
              <a:gd name="T23" fmla="*/ 630 h 988"/>
              <a:gd name="T24" fmla="*/ 61 w 170"/>
              <a:gd name="T25" fmla="*/ 635 h 988"/>
              <a:gd name="T26" fmla="*/ 109 w 170"/>
              <a:gd name="T27" fmla="*/ 365 h 988"/>
              <a:gd name="T28" fmla="*/ 109 w 170"/>
              <a:gd name="T29" fmla="*/ 356 h 988"/>
              <a:gd name="T30" fmla="*/ 118 w 170"/>
              <a:gd name="T31" fmla="*/ 308 h 988"/>
              <a:gd name="T32" fmla="*/ 111 w 170"/>
              <a:gd name="T33" fmla="*/ 341 h 988"/>
              <a:gd name="T34" fmla="*/ 111 w 170"/>
              <a:gd name="T35" fmla="*/ 351 h 988"/>
              <a:gd name="T36" fmla="*/ 118 w 170"/>
              <a:gd name="T37" fmla="*/ 308 h 988"/>
              <a:gd name="T38" fmla="*/ 132 w 170"/>
              <a:gd name="T39" fmla="*/ 213 h 988"/>
              <a:gd name="T40" fmla="*/ 128 w 170"/>
              <a:gd name="T41" fmla="*/ 244 h 988"/>
              <a:gd name="T42" fmla="*/ 132 w 170"/>
              <a:gd name="T43" fmla="*/ 220 h 988"/>
              <a:gd name="T44" fmla="*/ 132 w 170"/>
              <a:gd name="T45" fmla="*/ 213 h 988"/>
              <a:gd name="T46" fmla="*/ 149 w 170"/>
              <a:gd name="T47" fmla="*/ 109 h 988"/>
              <a:gd name="T48" fmla="*/ 135 w 170"/>
              <a:gd name="T49" fmla="*/ 194 h 988"/>
              <a:gd name="T50" fmla="*/ 135 w 170"/>
              <a:gd name="T51" fmla="*/ 206 h 988"/>
              <a:gd name="T52" fmla="*/ 137 w 170"/>
              <a:gd name="T53" fmla="*/ 202 h 988"/>
              <a:gd name="T54" fmla="*/ 149 w 170"/>
              <a:gd name="T55" fmla="*/ 126 h 988"/>
              <a:gd name="T56" fmla="*/ 149 w 170"/>
              <a:gd name="T57" fmla="*/ 109 h 988"/>
              <a:gd name="T58" fmla="*/ 168 w 170"/>
              <a:gd name="T59" fmla="*/ 17 h 988"/>
              <a:gd name="T60" fmla="*/ 156 w 170"/>
              <a:gd name="T61" fmla="*/ 74 h 988"/>
              <a:gd name="T62" fmla="*/ 154 w 170"/>
              <a:gd name="T63" fmla="*/ 88 h 988"/>
              <a:gd name="T64" fmla="*/ 154 w 170"/>
              <a:gd name="T65" fmla="*/ 88 h 988"/>
              <a:gd name="T66" fmla="*/ 154 w 170"/>
              <a:gd name="T67" fmla="*/ 107 h 988"/>
              <a:gd name="T68" fmla="*/ 168 w 170"/>
              <a:gd name="T69" fmla="*/ 24 h 988"/>
              <a:gd name="T70" fmla="*/ 168 w 170"/>
              <a:gd name="T71" fmla="*/ 17 h 988"/>
              <a:gd name="T72" fmla="*/ 170 w 170"/>
              <a:gd name="T73" fmla="*/ 0 h 988"/>
              <a:gd name="T74" fmla="*/ 170 w 170"/>
              <a:gd name="T75" fmla="*/ 0 h 988"/>
              <a:gd name="T76" fmla="*/ 170 w 170"/>
              <a:gd name="T77" fmla="*/ 0 h 988"/>
              <a:gd name="T78" fmla="*/ 170 w 170"/>
              <a:gd name="T79" fmla="*/ 0 h 988"/>
              <a:gd name="T80" fmla="*/ 168 w 170"/>
              <a:gd name="T81" fmla="*/ 0 h 988"/>
              <a:gd name="T82" fmla="*/ 168 w 170"/>
              <a:gd name="T83" fmla="*/ 0 h 988"/>
              <a:gd name="T84" fmla="*/ 168 w 170"/>
              <a:gd name="T85" fmla="*/ 0 h 988"/>
              <a:gd name="T86" fmla="*/ 168 w 170"/>
              <a:gd name="T87" fmla="*/ 0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0" h="988">
                <a:moveTo>
                  <a:pt x="21" y="875"/>
                </a:moveTo>
                <a:lnTo>
                  <a:pt x="0" y="988"/>
                </a:lnTo>
                <a:lnTo>
                  <a:pt x="2" y="988"/>
                </a:lnTo>
                <a:lnTo>
                  <a:pt x="21" y="877"/>
                </a:lnTo>
                <a:lnTo>
                  <a:pt x="21" y="875"/>
                </a:lnTo>
                <a:moveTo>
                  <a:pt x="59" y="640"/>
                </a:moveTo>
                <a:lnTo>
                  <a:pt x="21" y="870"/>
                </a:lnTo>
                <a:lnTo>
                  <a:pt x="21" y="872"/>
                </a:lnTo>
                <a:lnTo>
                  <a:pt x="61" y="642"/>
                </a:lnTo>
                <a:lnTo>
                  <a:pt x="59" y="640"/>
                </a:lnTo>
                <a:moveTo>
                  <a:pt x="109" y="356"/>
                </a:moveTo>
                <a:lnTo>
                  <a:pt x="61" y="630"/>
                </a:lnTo>
                <a:lnTo>
                  <a:pt x="61" y="635"/>
                </a:lnTo>
                <a:lnTo>
                  <a:pt x="109" y="365"/>
                </a:lnTo>
                <a:lnTo>
                  <a:pt x="109" y="356"/>
                </a:lnTo>
                <a:moveTo>
                  <a:pt x="118" y="308"/>
                </a:moveTo>
                <a:lnTo>
                  <a:pt x="111" y="341"/>
                </a:lnTo>
                <a:lnTo>
                  <a:pt x="111" y="351"/>
                </a:lnTo>
                <a:lnTo>
                  <a:pt x="118" y="308"/>
                </a:lnTo>
                <a:moveTo>
                  <a:pt x="132" y="213"/>
                </a:moveTo>
                <a:lnTo>
                  <a:pt x="128" y="244"/>
                </a:lnTo>
                <a:lnTo>
                  <a:pt x="132" y="220"/>
                </a:lnTo>
                <a:lnTo>
                  <a:pt x="132" y="213"/>
                </a:lnTo>
                <a:moveTo>
                  <a:pt x="149" y="109"/>
                </a:moveTo>
                <a:lnTo>
                  <a:pt x="135" y="194"/>
                </a:lnTo>
                <a:lnTo>
                  <a:pt x="135" y="206"/>
                </a:lnTo>
                <a:lnTo>
                  <a:pt x="137" y="202"/>
                </a:lnTo>
                <a:lnTo>
                  <a:pt x="149" y="126"/>
                </a:lnTo>
                <a:lnTo>
                  <a:pt x="149" y="109"/>
                </a:lnTo>
                <a:moveTo>
                  <a:pt x="168" y="17"/>
                </a:moveTo>
                <a:lnTo>
                  <a:pt x="156" y="74"/>
                </a:lnTo>
                <a:lnTo>
                  <a:pt x="154" y="88"/>
                </a:lnTo>
                <a:lnTo>
                  <a:pt x="154" y="88"/>
                </a:lnTo>
                <a:lnTo>
                  <a:pt x="154" y="107"/>
                </a:lnTo>
                <a:lnTo>
                  <a:pt x="168" y="24"/>
                </a:lnTo>
                <a:lnTo>
                  <a:pt x="168" y="17"/>
                </a:lnTo>
                <a:moveTo>
                  <a:pt x="170" y="0"/>
                </a:moveTo>
                <a:lnTo>
                  <a:pt x="170" y="0"/>
                </a:lnTo>
                <a:lnTo>
                  <a:pt x="170" y="0"/>
                </a:lnTo>
                <a:lnTo>
                  <a:pt x="170" y="0"/>
                </a:lnTo>
                <a:moveTo>
                  <a:pt x="168" y="0"/>
                </a:moveTo>
                <a:lnTo>
                  <a:pt x="168" y="0"/>
                </a:lnTo>
                <a:lnTo>
                  <a:pt x="168" y="0"/>
                </a:lnTo>
                <a:lnTo>
                  <a:pt x="1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2340"/>
          <p:cNvSpPr>
            <a:spLocks noEditPoints="1"/>
          </p:cNvSpPr>
          <p:nvPr/>
        </p:nvSpPr>
        <p:spPr bwMode="auto">
          <a:xfrm>
            <a:off x="9144815" y="3453606"/>
            <a:ext cx="504825" cy="460375"/>
          </a:xfrm>
          <a:custGeom>
            <a:avLst/>
            <a:gdLst>
              <a:gd name="T0" fmla="*/ 0 w 318"/>
              <a:gd name="T1" fmla="*/ 290 h 290"/>
              <a:gd name="T2" fmla="*/ 0 w 318"/>
              <a:gd name="T3" fmla="*/ 290 h 290"/>
              <a:gd name="T4" fmla="*/ 0 w 318"/>
              <a:gd name="T5" fmla="*/ 290 h 290"/>
              <a:gd name="T6" fmla="*/ 0 w 318"/>
              <a:gd name="T7" fmla="*/ 290 h 290"/>
              <a:gd name="T8" fmla="*/ 19 w 318"/>
              <a:gd name="T9" fmla="*/ 271 h 290"/>
              <a:gd name="T10" fmla="*/ 7 w 318"/>
              <a:gd name="T11" fmla="*/ 285 h 290"/>
              <a:gd name="T12" fmla="*/ 55 w 318"/>
              <a:gd name="T13" fmla="*/ 240 h 290"/>
              <a:gd name="T14" fmla="*/ 57 w 318"/>
              <a:gd name="T15" fmla="*/ 237 h 290"/>
              <a:gd name="T16" fmla="*/ 135 w 318"/>
              <a:gd name="T17" fmla="*/ 171 h 290"/>
              <a:gd name="T18" fmla="*/ 166 w 318"/>
              <a:gd name="T19" fmla="*/ 138 h 290"/>
              <a:gd name="T20" fmla="*/ 135 w 318"/>
              <a:gd name="T21" fmla="*/ 169 h 290"/>
              <a:gd name="T22" fmla="*/ 166 w 318"/>
              <a:gd name="T23" fmla="*/ 138 h 290"/>
              <a:gd name="T24" fmla="*/ 169 w 318"/>
              <a:gd name="T25" fmla="*/ 136 h 290"/>
              <a:gd name="T26" fmla="*/ 202 w 318"/>
              <a:gd name="T27" fmla="*/ 107 h 290"/>
              <a:gd name="T28" fmla="*/ 235 w 318"/>
              <a:gd name="T29" fmla="*/ 76 h 290"/>
              <a:gd name="T30" fmla="*/ 206 w 318"/>
              <a:gd name="T31" fmla="*/ 105 h 290"/>
              <a:gd name="T32" fmla="*/ 235 w 318"/>
              <a:gd name="T33" fmla="*/ 76 h 290"/>
              <a:gd name="T34" fmla="*/ 237 w 318"/>
              <a:gd name="T35" fmla="*/ 74 h 290"/>
              <a:gd name="T36" fmla="*/ 242 w 318"/>
              <a:gd name="T37" fmla="*/ 72 h 290"/>
              <a:gd name="T38" fmla="*/ 256 w 318"/>
              <a:gd name="T39" fmla="*/ 55 h 290"/>
              <a:gd name="T40" fmla="*/ 247 w 318"/>
              <a:gd name="T41" fmla="*/ 69 h 290"/>
              <a:gd name="T42" fmla="*/ 256 w 318"/>
              <a:gd name="T43" fmla="*/ 55 h 290"/>
              <a:gd name="T44" fmla="*/ 259 w 318"/>
              <a:gd name="T45" fmla="*/ 53 h 290"/>
              <a:gd name="T46" fmla="*/ 259 w 318"/>
              <a:gd name="T47" fmla="*/ 57 h 290"/>
              <a:gd name="T48" fmla="*/ 266 w 318"/>
              <a:gd name="T49" fmla="*/ 46 h 290"/>
              <a:gd name="T50" fmla="*/ 263 w 318"/>
              <a:gd name="T51" fmla="*/ 53 h 290"/>
              <a:gd name="T52" fmla="*/ 266 w 318"/>
              <a:gd name="T53" fmla="*/ 46 h 290"/>
              <a:gd name="T54" fmla="*/ 270 w 318"/>
              <a:gd name="T55" fmla="*/ 43 h 290"/>
              <a:gd name="T56" fmla="*/ 301 w 318"/>
              <a:gd name="T57" fmla="*/ 19 h 290"/>
              <a:gd name="T58" fmla="*/ 313 w 318"/>
              <a:gd name="T59" fmla="*/ 5 h 290"/>
              <a:gd name="T60" fmla="*/ 304 w 318"/>
              <a:gd name="T61" fmla="*/ 15 h 290"/>
              <a:gd name="T62" fmla="*/ 313 w 318"/>
              <a:gd name="T63" fmla="*/ 5 h 290"/>
              <a:gd name="T64" fmla="*/ 315 w 318"/>
              <a:gd name="T65" fmla="*/ 0 h 290"/>
              <a:gd name="T66" fmla="*/ 315 w 318"/>
              <a:gd name="T67" fmla="*/ 5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8" h="290">
                <a:moveTo>
                  <a:pt x="0" y="290"/>
                </a:moveTo>
                <a:lnTo>
                  <a:pt x="0" y="290"/>
                </a:lnTo>
                <a:lnTo>
                  <a:pt x="0" y="290"/>
                </a:lnTo>
                <a:lnTo>
                  <a:pt x="0" y="290"/>
                </a:lnTo>
                <a:close/>
                <a:moveTo>
                  <a:pt x="0" y="290"/>
                </a:moveTo>
                <a:lnTo>
                  <a:pt x="0" y="290"/>
                </a:lnTo>
                <a:lnTo>
                  <a:pt x="0" y="290"/>
                </a:lnTo>
                <a:lnTo>
                  <a:pt x="0" y="290"/>
                </a:lnTo>
                <a:close/>
                <a:moveTo>
                  <a:pt x="55" y="240"/>
                </a:moveTo>
                <a:lnTo>
                  <a:pt x="19" y="271"/>
                </a:lnTo>
                <a:lnTo>
                  <a:pt x="7" y="285"/>
                </a:lnTo>
                <a:lnTo>
                  <a:pt x="7" y="285"/>
                </a:lnTo>
                <a:lnTo>
                  <a:pt x="57" y="240"/>
                </a:lnTo>
                <a:lnTo>
                  <a:pt x="55" y="240"/>
                </a:lnTo>
                <a:close/>
                <a:moveTo>
                  <a:pt x="133" y="166"/>
                </a:moveTo>
                <a:lnTo>
                  <a:pt x="57" y="237"/>
                </a:lnTo>
                <a:lnTo>
                  <a:pt x="60" y="240"/>
                </a:lnTo>
                <a:lnTo>
                  <a:pt x="135" y="171"/>
                </a:lnTo>
                <a:lnTo>
                  <a:pt x="133" y="166"/>
                </a:lnTo>
                <a:close/>
                <a:moveTo>
                  <a:pt x="166" y="138"/>
                </a:moveTo>
                <a:lnTo>
                  <a:pt x="135" y="166"/>
                </a:lnTo>
                <a:lnTo>
                  <a:pt x="135" y="169"/>
                </a:lnTo>
                <a:lnTo>
                  <a:pt x="169" y="140"/>
                </a:lnTo>
                <a:lnTo>
                  <a:pt x="166" y="138"/>
                </a:lnTo>
                <a:close/>
                <a:moveTo>
                  <a:pt x="202" y="105"/>
                </a:moveTo>
                <a:lnTo>
                  <a:pt x="169" y="136"/>
                </a:lnTo>
                <a:lnTo>
                  <a:pt x="171" y="138"/>
                </a:lnTo>
                <a:lnTo>
                  <a:pt x="202" y="107"/>
                </a:lnTo>
                <a:lnTo>
                  <a:pt x="202" y="105"/>
                </a:lnTo>
                <a:close/>
                <a:moveTo>
                  <a:pt x="235" y="76"/>
                </a:moveTo>
                <a:lnTo>
                  <a:pt x="206" y="102"/>
                </a:lnTo>
                <a:lnTo>
                  <a:pt x="206" y="105"/>
                </a:lnTo>
                <a:lnTo>
                  <a:pt x="235" y="79"/>
                </a:lnTo>
                <a:lnTo>
                  <a:pt x="235" y="76"/>
                </a:lnTo>
                <a:close/>
                <a:moveTo>
                  <a:pt x="244" y="67"/>
                </a:moveTo>
                <a:lnTo>
                  <a:pt x="237" y="74"/>
                </a:lnTo>
                <a:lnTo>
                  <a:pt x="237" y="76"/>
                </a:lnTo>
                <a:lnTo>
                  <a:pt x="242" y="72"/>
                </a:lnTo>
                <a:lnTo>
                  <a:pt x="244" y="67"/>
                </a:lnTo>
                <a:close/>
                <a:moveTo>
                  <a:pt x="256" y="55"/>
                </a:moveTo>
                <a:lnTo>
                  <a:pt x="247" y="64"/>
                </a:lnTo>
                <a:lnTo>
                  <a:pt x="247" y="69"/>
                </a:lnTo>
                <a:lnTo>
                  <a:pt x="254" y="60"/>
                </a:lnTo>
                <a:lnTo>
                  <a:pt x="256" y="55"/>
                </a:lnTo>
                <a:close/>
                <a:moveTo>
                  <a:pt x="261" y="50"/>
                </a:moveTo>
                <a:lnTo>
                  <a:pt x="259" y="53"/>
                </a:lnTo>
                <a:lnTo>
                  <a:pt x="259" y="57"/>
                </a:lnTo>
                <a:lnTo>
                  <a:pt x="259" y="57"/>
                </a:lnTo>
                <a:lnTo>
                  <a:pt x="261" y="50"/>
                </a:lnTo>
                <a:close/>
                <a:moveTo>
                  <a:pt x="266" y="46"/>
                </a:moveTo>
                <a:lnTo>
                  <a:pt x="266" y="48"/>
                </a:lnTo>
                <a:lnTo>
                  <a:pt x="263" y="53"/>
                </a:lnTo>
                <a:lnTo>
                  <a:pt x="268" y="50"/>
                </a:lnTo>
                <a:lnTo>
                  <a:pt x="266" y="46"/>
                </a:lnTo>
                <a:close/>
                <a:moveTo>
                  <a:pt x="301" y="15"/>
                </a:moveTo>
                <a:lnTo>
                  <a:pt x="270" y="43"/>
                </a:lnTo>
                <a:lnTo>
                  <a:pt x="270" y="48"/>
                </a:lnTo>
                <a:lnTo>
                  <a:pt x="301" y="19"/>
                </a:lnTo>
                <a:lnTo>
                  <a:pt x="301" y="15"/>
                </a:lnTo>
                <a:close/>
                <a:moveTo>
                  <a:pt x="313" y="5"/>
                </a:moveTo>
                <a:lnTo>
                  <a:pt x="306" y="12"/>
                </a:lnTo>
                <a:lnTo>
                  <a:pt x="304" y="15"/>
                </a:lnTo>
                <a:lnTo>
                  <a:pt x="311" y="10"/>
                </a:lnTo>
                <a:lnTo>
                  <a:pt x="313" y="5"/>
                </a:lnTo>
                <a:close/>
                <a:moveTo>
                  <a:pt x="318" y="0"/>
                </a:moveTo>
                <a:lnTo>
                  <a:pt x="315" y="0"/>
                </a:lnTo>
                <a:lnTo>
                  <a:pt x="315" y="5"/>
                </a:lnTo>
                <a:lnTo>
                  <a:pt x="315" y="5"/>
                </a:lnTo>
                <a:lnTo>
                  <a:pt x="318"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2341"/>
          <p:cNvSpPr>
            <a:spLocks noEditPoints="1"/>
          </p:cNvSpPr>
          <p:nvPr/>
        </p:nvSpPr>
        <p:spPr bwMode="auto">
          <a:xfrm>
            <a:off x="9144815" y="3453606"/>
            <a:ext cx="504825" cy="460375"/>
          </a:xfrm>
          <a:custGeom>
            <a:avLst/>
            <a:gdLst>
              <a:gd name="T0" fmla="*/ 0 w 318"/>
              <a:gd name="T1" fmla="*/ 290 h 290"/>
              <a:gd name="T2" fmla="*/ 0 w 318"/>
              <a:gd name="T3" fmla="*/ 290 h 290"/>
              <a:gd name="T4" fmla="*/ 0 w 318"/>
              <a:gd name="T5" fmla="*/ 290 h 290"/>
              <a:gd name="T6" fmla="*/ 0 w 318"/>
              <a:gd name="T7" fmla="*/ 290 h 290"/>
              <a:gd name="T8" fmla="*/ 19 w 318"/>
              <a:gd name="T9" fmla="*/ 271 h 290"/>
              <a:gd name="T10" fmla="*/ 7 w 318"/>
              <a:gd name="T11" fmla="*/ 285 h 290"/>
              <a:gd name="T12" fmla="*/ 55 w 318"/>
              <a:gd name="T13" fmla="*/ 240 h 290"/>
              <a:gd name="T14" fmla="*/ 57 w 318"/>
              <a:gd name="T15" fmla="*/ 237 h 290"/>
              <a:gd name="T16" fmla="*/ 135 w 318"/>
              <a:gd name="T17" fmla="*/ 171 h 290"/>
              <a:gd name="T18" fmla="*/ 166 w 318"/>
              <a:gd name="T19" fmla="*/ 138 h 290"/>
              <a:gd name="T20" fmla="*/ 135 w 318"/>
              <a:gd name="T21" fmla="*/ 169 h 290"/>
              <a:gd name="T22" fmla="*/ 166 w 318"/>
              <a:gd name="T23" fmla="*/ 138 h 290"/>
              <a:gd name="T24" fmla="*/ 169 w 318"/>
              <a:gd name="T25" fmla="*/ 136 h 290"/>
              <a:gd name="T26" fmla="*/ 202 w 318"/>
              <a:gd name="T27" fmla="*/ 107 h 290"/>
              <a:gd name="T28" fmla="*/ 235 w 318"/>
              <a:gd name="T29" fmla="*/ 76 h 290"/>
              <a:gd name="T30" fmla="*/ 206 w 318"/>
              <a:gd name="T31" fmla="*/ 105 h 290"/>
              <a:gd name="T32" fmla="*/ 235 w 318"/>
              <a:gd name="T33" fmla="*/ 76 h 290"/>
              <a:gd name="T34" fmla="*/ 237 w 318"/>
              <a:gd name="T35" fmla="*/ 74 h 290"/>
              <a:gd name="T36" fmla="*/ 242 w 318"/>
              <a:gd name="T37" fmla="*/ 72 h 290"/>
              <a:gd name="T38" fmla="*/ 256 w 318"/>
              <a:gd name="T39" fmla="*/ 55 h 290"/>
              <a:gd name="T40" fmla="*/ 247 w 318"/>
              <a:gd name="T41" fmla="*/ 69 h 290"/>
              <a:gd name="T42" fmla="*/ 256 w 318"/>
              <a:gd name="T43" fmla="*/ 55 h 290"/>
              <a:gd name="T44" fmla="*/ 259 w 318"/>
              <a:gd name="T45" fmla="*/ 53 h 290"/>
              <a:gd name="T46" fmla="*/ 259 w 318"/>
              <a:gd name="T47" fmla="*/ 57 h 290"/>
              <a:gd name="T48" fmla="*/ 266 w 318"/>
              <a:gd name="T49" fmla="*/ 46 h 290"/>
              <a:gd name="T50" fmla="*/ 263 w 318"/>
              <a:gd name="T51" fmla="*/ 53 h 290"/>
              <a:gd name="T52" fmla="*/ 266 w 318"/>
              <a:gd name="T53" fmla="*/ 46 h 290"/>
              <a:gd name="T54" fmla="*/ 270 w 318"/>
              <a:gd name="T55" fmla="*/ 43 h 290"/>
              <a:gd name="T56" fmla="*/ 301 w 318"/>
              <a:gd name="T57" fmla="*/ 19 h 290"/>
              <a:gd name="T58" fmla="*/ 313 w 318"/>
              <a:gd name="T59" fmla="*/ 5 h 290"/>
              <a:gd name="T60" fmla="*/ 304 w 318"/>
              <a:gd name="T61" fmla="*/ 15 h 290"/>
              <a:gd name="T62" fmla="*/ 313 w 318"/>
              <a:gd name="T63" fmla="*/ 5 h 290"/>
              <a:gd name="T64" fmla="*/ 315 w 318"/>
              <a:gd name="T65" fmla="*/ 0 h 290"/>
              <a:gd name="T66" fmla="*/ 315 w 318"/>
              <a:gd name="T67" fmla="*/ 5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8" h="290">
                <a:moveTo>
                  <a:pt x="0" y="290"/>
                </a:moveTo>
                <a:lnTo>
                  <a:pt x="0" y="290"/>
                </a:lnTo>
                <a:lnTo>
                  <a:pt x="0" y="290"/>
                </a:lnTo>
                <a:lnTo>
                  <a:pt x="0" y="290"/>
                </a:lnTo>
                <a:moveTo>
                  <a:pt x="0" y="290"/>
                </a:moveTo>
                <a:lnTo>
                  <a:pt x="0" y="290"/>
                </a:lnTo>
                <a:lnTo>
                  <a:pt x="0" y="290"/>
                </a:lnTo>
                <a:lnTo>
                  <a:pt x="0" y="290"/>
                </a:lnTo>
                <a:moveTo>
                  <a:pt x="55" y="240"/>
                </a:moveTo>
                <a:lnTo>
                  <a:pt x="19" y="271"/>
                </a:lnTo>
                <a:lnTo>
                  <a:pt x="7" y="285"/>
                </a:lnTo>
                <a:lnTo>
                  <a:pt x="7" y="285"/>
                </a:lnTo>
                <a:lnTo>
                  <a:pt x="57" y="240"/>
                </a:lnTo>
                <a:lnTo>
                  <a:pt x="55" y="240"/>
                </a:lnTo>
                <a:moveTo>
                  <a:pt x="133" y="166"/>
                </a:moveTo>
                <a:lnTo>
                  <a:pt x="57" y="237"/>
                </a:lnTo>
                <a:lnTo>
                  <a:pt x="60" y="240"/>
                </a:lnTo>
                <a:lnTo>
                  <a:pt x="135" y="171"/>
                </a:lnTo>
                <a:lnTo>
                  <a:pt x="133" y="166"/>
                </a:lnTo>
                <a:moveTo>
                  <a:pt x="166" y="138"/>
                </a:moveTo>
                <a:lnTo>
                  <a:pt x="135" y="166"/>
                </a:lnTo>
                <a:lnTo>
                  <a:pt x="135" y="169"/>
                </a:lnTo>
                <a:lnTo>
                  <a:pt x="169" y="140"/>
                </a:lnTo>
                <a:lnTo>
                  <a:pt x="166" y="138"/>
                </a:lnTo>
                <a:moveTo>
                  <a:pt x="202" y="105"/>
                </a:moveTo>
                <a:lnTo>
                  <a:pt x="169" y="136"/>
                </a:lnTo>
                <a:lnTo>
                  <a:pt x="171" y="138"/>
                </a:lnTo>
                <a:lnTo>
                  <a:pt x="202" y="107"/>
                </a:lnTo>
                <a:lnTo>
                  <a:pt x="202" y="105"/>
                </a:lnTo>
                <a:moveTo>
                  <a:pt x="235" y="76"/>
                </a:moveTo>
                <a:lnTo>
                  <a:pt x="206" y="102"/>
                </a:lnTo>
                <a:lnTo>
                  <a:pt x="206" y="105"/>
                </a:lnTo>
                <a:lnTo>
                  <a:pt x="235" y="79"/>
                </a:lnTo>
                <a:lnTo>
                  <a:pt x="235" y="76"/>
                </a:lnTo>
                <a:moveTo>
                  <a:pt x="244" y="67"/>
                </a:moveTo>
                <a:lnTo>
                  <a:pt x="237" y="74"/>
                </a:lnTo>
                <a:lnTo>
                  <a:pt x="237" y="76"/>
                </a:lnTo>
                <a:lnTo>
                  <a:pt x="242" y="72"/>
                </a:lnTo>
                <a:lnTo>
                  <a:pt x="244" y="67"/>
                </a:lnTo>
                <a:moveTo>
                  <a:pt x="256" y="55"/>
                </a:moveTo>
                <a:lnTo>
                  <a:pt x="247" y="64"/>
                </a:lnTo>
                <a:lnTo>
                  <a:pt x="247" y="69"/>
                </a:lnTo>
                <a:lnTo>
                  <a:pt x="254" y="60"/>
                </a:lnTo>
                <a:lnTo>
                  <a:pt x="256" y="55"/>
                </a:lnTo>
                <a:moveTo>
                  <a:pt x="261" y="50"/>
                </a:moveTo>
                <a:lnTo>
                  <a:pt x="259" y="53"/>
                </a:lnTo>
                <a:lnTo>
                  <a:pt x="259" y="57"/>
                </a:lnTo>
                <a:lnTo>
                  <a:pt x="259" y="57"/>
                </a:lnTo>
                <a:lnTo>
                  <a:pt x="261" y="50"/>
                </a:lnTo>
                <a:moveTo>
                  <a:pt x="266" y="46"/>
                </a:moveTo>
                <a:lnTo>
                  <a:pt x="266" y="48"/>
                </a:lnTo>
                <a:lnTo>
                  <a:pt x="263" y="53"/>
                </a:lnTo>
                <a:lnTo>
                  <a:pt x="268" y="50"/>
                </a:lnTo>
                <a:lnTo>
                  <a:pt x="266" y="46"/>
                </a:lnTo>
                <a:moveTo>
                  <a:pt x="301" y="15"/>
                </a:moveTo>
                <a:lnTo>
                  <a:pt x="270" y="43"/>
                </a:lnTo>
                <a:lnTo>
                  <a:pt x="270" y="48"/>
                </a:lnTo>
                <a:lnTo>
                  <a:pt x="301" y="19"/>
                </a:lnTo>
                <a:lnTo>
                  <a:pt x="301" y="15"/>
                </a:lnTo>
                <a:moveTo>
                  <a:pt x="313" y="5"/>
                </a:moveTo>
                <a:lnTo>
                  <a:pt x="306" y="12"/>
                </a:lnTo>
                <a:lnTo>
                  <a:pt x="304" y="15"/>
                </a:lnTo>
                <a:lnTo>
                  <a:pt x="311" y="10"/>
                </a:lnTo>
                <a:lnTo>
                  <a:pt x="313" y="5"/>
                </a:lnTo>
                <a:moveTo>
                  <a:pt x="318" y="0"/>
                </a:moveTo>
                <a:lnTo>
                  <a:pt x="315" y="0"/>
                </a:lnTo>
                <a:lnTo>
                  <a:pt x="315" y="5"/>
                </a:lnTo>
                <a:lnTo>
                  <a:pt x="315" y="5"/>
                </a:lnTo>
                <a:lnTo>
                  <a:pt x="31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2344"/>
          <p:cNvSpPr>
            <a:spLocks/>
          </p:cNvSpPr>
          <p:nvPr/>
        </p:nvSpPr>
        <p:spPr bwMode="auto">
          <a:xfrm>
            <a:off x="9232127" y="3829843"/>
            <a:ext cx="7937" cy="4763"/>
          </a:xfrm>
          <a:custGeom>
            <a:avLst/>
            <a:gdLst>
              <a:gd name="T0" fmla="*/ 2 w 5"/>
              <a:gd name="T1" fmla="*/ 0 h 3"/>
              <a:gd name="T2" fmla="*/ 0 w 5"/>
              <a:gd name="T3" fmla="*/ 3 h 3"/>
              <a:gd name="T4" fmla="*/ 2 w 5"/>
              <a:gd name="T5" fmla="*/ 3 h 3"/>
              <a:gd name="T6" fmla="*/ 5 w 5"/>
              <a:gd name="T7" fmla="*/ 3 h 3"/>
              <a:gd name="T8" fmla="*/ 2 w 5"/>
              <a:gd name="T9" fmla="*/ 0 h 3"/>
            </a:gdLst>
            <a:ahLst/>
            <a:cxnLst>
              <a:cxn ang="0">
                <a:pos x="T0" y="T1"/>
              </a:cxn>
              <a:cxn ang="0">
                <a:pos x="T2" y="T3"/>
              </a:cxn>
              <a:cxn ang="0">
                <a:pos x="T4" y="T5"/>
              </a:cxn>
              <a:cxn ang="0">
                <a:pos x="T6" y="T7"/>
              </a:cxn>
              <a:cxn ang="0">
                <a:pos x="T8" y="T9"/>
              </a:cxn>
            </a:cxnLst>
            <a:rect l="0" t="0" r="r" b="b"/>
            <a:pathLst>
              <a:path w="5" h="3">
                <a:moveTo>
                  <a:pt x="2" y="0"/>
                </a:moveTo>
                <a:lnTo>
                  <a:pt x="0" y="3"/>
                </a:lnTo>
                <a:lnTo>
                  <a:pt x="2" y="3"/>
                </a:lnTo>
                <a:lnTo>
                  <a:pt x="5" y="3"/>
                </a:lnTo>
                <a:lnTo>
                  <a:pt x="2"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2345"/>
          <p:cNvSpPr>
            <a:spLocks/>
          </p:cNvSpPr>
          <p:nvPr/>
        </p:nvSpPr>
        <p:spPr bwMode="auto">
          <a:xfrm>
            <a:off x="9232127" y="3829843"/>
            <a:ext cx="7937" cy="4763"/>
          </a:xfrm>
          <a:custGeom>
            <a:avLst/>
            <a:gdLst>
              <a:gd name="T0" fmla="*/ 2 w 5"/>
              <a:gd name="T1" fmla="*/ 0 h 3"/>
              <a:gd name="T2" fmla="*/ 0 w 5"/>
              <a:gd name="T3" fmla="*/ 3 h 3"/>
              <a:gd name="T4" fmla="*/ 2 w 5"/>
              <a:gd name="T5" fmla="*/ 3 h 3"/>
              <a:gd name="T6" fmla="*/ 5 w 5"/>
              <a:gd name="T7" fmla="*/ 3 h 3"/>
              <a:gd name="T8" fmla="*/ 2 w 5"/>
              <a:gd name="T9" fmla="*/ 0 h 3"/>
            </a:gdLst>
            <a:ahLst/>
            <a:cxnLst>
              <a:cxn ang="0">
                <a:pos x="T0" y="T1"/>
              </a:cxn>
              <a:cxn ang="0">
                <a:pos x="T2" y="T3"/>
              </a:cxn>
              <a:cxn ang="0">
                <a:pos x="T4" y="T5"/>
              </a:cxn>
              <a:cxn ang="0">
                <a:pos x="T6" y="T7"/>
              </a:cxn>
              <a:cxn ang="0">
                <a:pos x="T8" y="T9"/>
              </a:cxn>
            </a:cxnLst>
            <a:rect l="0" t="0" r="r" b="b"/>
            <a:pathLst>
              <a:path w="5" h="3">
                <a:moveTo>
                  <a:pt x="2" y="0"/>
                </a:moveTo>
                <a:lnTo>
                  <a:pt x="0" y="3"/>
                </a:lnTo>
                <a:lnTo>
                  <a:pt x="2" y="3"/>
                </a:lnTo>
                <a:lnTo>
                  <a:pt x="5" y="3"/>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2390"/>
          <p:cNvSpPr>
            <a:spLocks noEditPoints="1"/>
          </p:cNvSpPr>
          <p:nvPr/>
        </p:nvSpPr>
        <p:spPr bwMode="auto">
          <a:xfrm>
            <a:off x="9144815" y="3906043"/>
            <a:ext cx="11112" cy="7938"/>
          </a:xfrm>
          <a:custGeom>
            <a:avLst/>
            <a:gdLst>
              <a:gd name="T0" fmla="*/ 0 w 7"/>
              <a:gd name="T1" fmla="*/ 5 h 5"/>
              <a:gd name="T2" fmla="*/ 0 w 7"/>
              <a:gd name="T3" fmla="*/ 5 h 5"/>
              <a:gd name="T4" fmla="*/ 0 w 7"/>
              <a:gd name="T5" fmla="*/ 5 h 5"/>
              <a:gd name="T6" fmla="*/ 0 w 7"/>
              <a:gd name="T7" fmla="*/ 5 h 5"/>
              <a:gd name="T8" fmla="*/ 0 w 7"/>
              <a:gd name="T9" fmla="*/ 5 h 5"/>
              <a:gd name="T10" fmla="*/ 7 w 7"/>
              <a:gd name="T11" fmla="*/ 0 h 5"/>
              <a:gd name="T12" fmla="*/ 7 w 7"/>
              <a:gd name="T13" fmla="*/ 0 h 5"/>
              <a:gd name="T14" fmla="*/ 3 w 7"/>
              <a:gd name="T15" fmla="*/ 5 h 5"/>
              <a:gd name="T16" fmla="*/ 5 w 7"/>
              <a:gd name="T17" fmla="*/ 5 h 5"/>
              <a:gd name="T18" fmla="*/ 7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5"/>
                </a:moveTo>
                <a:lnTo>
                  <a:pt x="0" y="5"/>
                </a:lnTo>
                <a:lnTo>
                  <a:pt x="0" y="5"/>
                </a:lnTo>
                <a:lnTo>
                  <a:pt x="0" y="5"/>
                </a:lnTo>
                <a:lnTo>
                  <a:pt x="0" y="5"/>
                </a:lnTo>
                <a:close/>
                <a:moveTo>
                  <a:pt x="7" y="0"/>
                </a:moveTo>
                <a:lnTo>
                  <a:pt x="7" y="0"/>
                </a:lnTo>
                <a:lnTo>
                  <a:pt x="3" y="5"/>
                </a:lnTo>
                <a:lnTo>
                  <a:pt x="5" y="5"/>
                </a:lnTo>
                <a:lnTo>
                  <a:pt x="7"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2391"/>
          <p:cNvSpPr>
            <a:spLocks noEditPoints="1"/>
          </p:cNvSpPr>
          <p:nvPr/>
        </p:nvSpPr>
        <p:spPr bwMode="auto">
          <a:xfrm>
            <a:off x="9144815" y="3906043"/>
            <a:ext cx="11112" cy="7938"/>
          </a:xfrm>
          <a:custGeom>
            <a:avLst/>
            <a:gdLst>
              <a:gd name="T0" fmla="*/ 0 w 7"/>
              <a:gd name="T1" fmla="*/ 5 h 5"/>
              <a:gd name="T2" fmla="*/ 0 w 7"/>
              <a:gd name="T3" fmla="*/ 5 h 5"/>
              <a:gd name="T4" fmla="*/ 0 w 7"/>
              <a:gd name="T5" fmla="*/ 5 h 5"/>
              <a:gd name="T6" fmla="*/ 0 w 7"/>
              <a:gd name="T7" fmla="*/ 5 h 5"/>
              <a:gd name="T8" fmla="*/ 0 w 7"/>
              <a:gd name="T9" fmla="*/ 5 h 5"/>
              <a:gd name="T10" fmla="*/ 7 w 7"/>
              <a:gd name="T11" fmla="*/ 0 h 5"/>
              <a:gd name="T12" fmla="*/ 7 w 7"/>
              <a:gd name="T13" fmla="*/ 0 h 5"/>
              <a:gd name="T14" fmla="*/ 3 w 7"/>
              <a:gd name="T15" fmla="*/ 5 h 5"/>
              <a:gd name="T16" fmla="*/ 5 w 7"/>
              <a:gd name="T17" fmla="*/ 5 h 5"/>
              <a:gd name="T18" fmla="*/ 7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5"/>
                </a:moveTo>
                <a:lnTo>
                  <a:pt x="0" y="5"/>
                </a:lnTo>
                <a:lnTo>
                  <a:pt x="0" y="5"/>
                </a:lnTo>
                <a:lnTo>
                  <a:pt x="0" y="5"/>
                </a:lnTo>
                <a:lnTo>
                  <a:pt x="0" y="5"/>
                </a:lnTo>
                <a:moveTo>
                  <a:pt x="7" y="0"/>
                </a:moveTo>
                <a:lnTo>
                  <a:pt x="7" y="0"/>
                </a:lnTo>
                <a:lnTo>
                  <a:pt x="3" y="5"/>
                </a:lnTo>
                <a:lnTo>
                  <a:pt x="5" y="5"/>
                </a:lnTo>
                <a:lnTo>
                  <a:pt x="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2392"/>
          <p:cNvSpPr>
            <a:spLocks/>
          </p:cNvSpPr>
          <p:nvPr/>
        </p:nvSpPr>
        <p:spPr bwMode="auto">
          <a:xfrm>
            <a:off x="9144815" y="3913981"/>
            <a:ext cx="7937" cy="0"/>
          </a:xfrm>
          <a:custGeom>
            <a:avLst/>
            <a:gdLst>
              <a:gd name="T0" fmla="*/ 3 w 5"/>
              <a:gd name="T1" fmla="*/ 3 w 5"/>
              <a:gd name="T2" fmla="*/ 0 w 5"/>
              <a:gd name="T3" fmla="*/ 0 w 5"/>
              <a:gd name="T4" fmla="*/ 3 w 5"/>
              <a:gd name="T5" fmla="*/ 5 w 5"/>
              <a:gd name="T6" fmla="*/ 3 w 5"/>
            </a:gdLst>
            <a:ahLst/>
            <a:cxnLst>
              <a:cxn ang="0">
                <a:pos x="T0" y="0"/>
              </a:cxn>
              <a:cxn ang="0">
                <a:pos x="T1" y="0"/>
              </a:cxn>
              <a:cxn ang="0">
                <a:pos x="T2" y="0"/>
              </a:cxn>
              <a:cxn ang="0">
                <a:pos x="T3" y="0"/>
              </a:cxn>
              <a:cxn ang="0">
                <a:pos x="T4" y="0"/>
              </a:cxn>
              <a:cxn ang="0">
                <a:pos x="T5" y="0"/>
              </a:cxn>
              <a:cxn ang="0">
                <a:pos x="T6" y="0"/>
              </a:cxn>
            </a:cxnLst>
            <a:rect l="0" t="0" r="r" b="b"/>
            <a:pathLst>
              <a:path w="5">
                <a:moveTo>
                  <a:pt x="3" y="0"/>
                </a:moveTo>
                <a:lnTo>
                  <a:pt x="3" y="0"/>
                </a:lnTo>
                <a:lnTo>
                  <a:pt x="0" y="0"/>
                </a:lnTo>
                <a:lnTo>
                  <a:pt x="0" y="0"/>
                </a:lnTo>
                <a:lnTo>
                  <a:pt x="3" y="0"/>
                </a:lnTo>
                <a:lnTo>
                  <a:pt x="5" y="0"/>
                </a:lnTo>
                <a:lnTo>
                  <a:pt x="3" y="0"/>
                </a:lnTo>
                <a:close/>
              </a:path>
            </a:pathLst>
          </a:custGeom>
          <a:solidFill>
            <a:srgbClr val="1010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2393"/>
          <p:cNvSpPr>
            <a:spLocks/>
          </p:cNvSpPr>
          <p:nvPr/>
        </p:nvSpPr>
        <p:spPr bwMode="auto">
          <a:xfrm>
            <a:off x="9144815" y="3913981"/>
            <a:ext cx="7937" cy="0"/>
          </a:xfrm>
          <a:custGeom>
            <a:avLst/>
            <a:gdLst>
              <a:gd name="T0" fmla="*/ 3 w 5"/>
              <a:gd name="T1" fmla="*/ 3 w 5"/>
              <a:gd name="T2" fmla="*/ 0 w 5"/>
              <a:gd name="T3" fmla="*/ 0 w 5"/>
              <a:gd name="T4" fmla="*/ 3 w 5"/>
              <a:gd name="T5" fmla="*/ 5 w 5"/>
              <a:gd name="T6" fmla="*/ 3 w 5"/>
            </a:gdLst>
            <a:ahLst/>
            <a:cxnLst>
              <a:cxn ang="0">
                <a:pos x="T0" y="0"/>
              </a:cxn>
              <a:cxn ang="0">
                <a:pos x="T1" y="0"/>
              </a:cxn>
              <a:cxn ang="0">
                <a:pos x="T2" y="0"/>
              </a:cxn>
              <a:cxn ang="0">
                <a:pos x="T3" y="0"/>
              </a:cxn>
              <a:cxn ang="0">
                <a:pos x="T4" y="0"/>
              </a:cxn>
              <a:cxn ang="0">
                <a:pos x="T5" y="0"/>
              </a:cxn>
              <a:cxn ang="0">
                <a:pos x="T6" y="0"/>
              </a:cxn>
            </a:cxnLst>
            <a:rect l="0" t="0" r="r" b="b"/>
            <a:pathLst>
              <a:path w="5">
                <a:moveTo>
                  <a:pt x="3" y="0"/>
                </a:moveTo>
                <a:lnTo>
                  <a:pt x="3" y="0"/>
                </a:lnTo>
                <a:lnTo>
                  <a:pt x="0" y="0"/>
                </a:lnTo>
                <a:lnTo>
                  <a:pt x="0" y="0"/>
                </a:lnTo>
                <a:lnTo>
                  <a:pt x="3" y="0"/>
                </a:lnTo>
                <a:lnTo>
                  <a:pt x="5" y="0"/>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5988"/>
          <p:cNvSpPr>
            <a:spLocks noEditPoints="1"/>
          </p:cNvSpPr>
          <p:nvPr/>
        </p:nvSpPr>
        <p:spPr bwMode="auto">
          <a:xfrm>
            <a:off x="8682853" y="1964530"/>
            <a:ext cx="1349374" cy="874713"/>
          </a:xfrm>
          <a:custGeom>
            <a:avLst/>
            <a:gdLst>
              <a:gd name="T0" fmla="*/ 651 w 661"/>
              <a:gd name="T1" fmla="*/ 412 h 422"/>
              <a:gd name="T2" fmla="*/ 651 w 661"/>
              <a:gd name="T3" fmla="*/ 417 h 422"/>
              <a:gd name="T4" fmla="*/ 661 w 661"/>
              <a:gd name="T5" fmla="*/ 422 h 422"/>
              <a:gd name="T6" fmla="*/ 661 w 661"/>
              <a:gd name="T7" fmla="*/ 419 h 422"/>
              <a:gd name="T8" fmla="*/ 651 w 661"/>
              <a:gd name="T9" fmla="*/ 412 h 422"/>
              <a:gd name="T10" fmla="*/ 2 w 661"/>
              <a:gd name="T11" fmla="*/ 0 h 422"/>
              <a:gd name="T12" fmla="*/ 0 w 661"/>
              <a:gd name="T13" fmla="*/ 0 h 422"/>
              <a:gd name="T14" fmla="*/ 0 w 661"/>
              <a:gd name="T15" fmla="*/ 0 h 422"/>
              <a:gd name="T16" fmla="*/ 2 w 661"/>
              <a:gd name="T17" fmla="*/ 0 h 422"/>
              <a:gd name="T18" fmla="*/ 7 w 661"/>
              <a:gd name="T19" fmla="*/ 7 h 422"/>
              <a:gd name="T20" fmla="*/ 649 w 661"/>
              <a:gd name="T21" fmla="*/ 415 h 422"/>
              <a:gd name="T22" fmla="*/ 649 w 661"/>
              <a:gd name="T23" fmla="*/ 412 h 422"/>
              <a:gd name="T24" fmla="*/ 2 w 661"/>
              <a:gd name="T25"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1" h="422">
                <a:moveTo>
                  <a:pt x="651" y="412"/>
                </a:moveTo>
                <a:lnTo>
                  <a:pt x="651" y="417"/>
                </a:lnTo>
                <a:lnTo>
                  <a:pt x="661" y="422"/>
                </a:lnTo>
                <a:lnTo>
                  <a:pt x="661" y="419"/>
                </a:lnTo>
                <a:lnTo>
                  <a:pt x="651" y="412"/>
                </a:lnTo>
                <a:close/>
                <a:moveTo>
                  <a:pt x="2" y="0"/>
                </a:moveTo>
                <a:lnTo>
                  <a:pt x="0" y="0"/>
                </a:lnTo>
                <a:lnTo>
                  <a:pt x="0" y="0"/>
                </a:lnTo>
                <a:lnTo>
                  <a:pt x="2" y="0"/>
                </a:lnTo>
                <a:lnTo>
                  <a:pt x="7" y="7"/>
                </a:lnTo>
                <a:lnTo>
                  <a:pt x="649" y="415"/>
                </a:lnTo>
                <a:lnTo>
                  <a:pt x="649" y="412"/>
                </a:lnTo>
                <a:lnTo>
                  <a:pt x="2"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5989"/>
          <p:cNvSpPr>
            <a:spLocks noEditPoints="1"/>
          </p:cNvSpPr>
          <p:nvPr/>
        </p:nvSpPr>
        <p:spPr bwMode="auto">
          <a:xfrm>
            <a:off x="8682853" y="1964530"/>
            <a:ext cx="1049337" cy="669925"/>
          </a:xfrm>
          <a:custGeom>
            <a:avLst/>
            <a:gdLst>
              <a:gd name="T0" fmla="*/ 651 w 661"/>
              <a:gd name="T1" fmla="*/ 412 h 422"/>
              <a:gd name="T2" fmla="*/ 651 w 661"/>
              <a:gd name="T3" fmla="*/ 417 h 422"/>
              <a:gd name="T4" fmla="*/ 661 w 661"/>
              <a:gd name="T5" fmla="*/ 422 h 422"/>
              <a:gd name="T6" fmla="*/ 661 w 661"/>
              <a:gd name="T7" fmla="*/ 419 h 422"/>
              <a:gd name="T8" fmla="*/ 651 w 661"/>
              <a:gd name="T9" fmla="*/ 412 h 422"/>
              <a:gd name="T10" fmla="*/ 2 w 661"/>
              <a:gd name="T11" fmla="*/ 0 h 422"/>
              <a:gd name="T12" fmla="*/ 0 w 661"/>
              <a:gd name="T13" fmla="*/ 0 h 422"/>
              <a:gd name="T14" fmla="*/ 0 w 661"/>
              <a:gd name="T15" fmla="*/ 0 h 422"/>
              <a:gd name="T16" fmla="*/ 2 w 661"/>
              <a:gd name="T17" fmla="*/ 0 h 422"/>
              <a:gd name="T18" fmla="*/ 7 w 661"/>
              <a:gd name="T19" fmla="*/ 7 h 422"/>
              <a:gd name="T20" fmla="*/ 649 w 661"/>
              <a:gd name="T21" fmla="*/ 415 h 422"/>
              <a:gd name="T22" fmla="*/ 649 w 661"/>
              <a:gd name="T23" fmla="*/ 412 h 422"/>
              <a:gd name="T24" fmla="*/ 2 w 661"/>
              <a:gd name="T25"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1" h="422">
                <a:moveTo>
                  <a:pt x="651" y="412"/>
                </a:moveTo>
                <a:lnTo>
                  <a:pt x="651" y="417"/>
                </a:lnTo>
                <a:lnTo>
                  <a:pt x="661" y="422"/>
                </a:lnTo>
                <a:lnTo>
                  <a:pt x="661" y="419"/>
                </a:lnTo>
                <a:lnTo>
                  <a:pt x="651" y="412"/>
                </a:lnTo>
                <a:moveTo>
                  <a:pt x="2" y="0"/>
                </a:moveTo>
                <a:lnTo>
                  <a:pt x="0" y="0"/>
                </a:lnTo>
                <a:lnTo>
                  <a:pt x="0" y="0"/>
                </a:lnTo>
                <a:lnTo>
                  <a:pt x="2" y="0"/>
                </a:lnTo>
                <a:lnTo>
                  <a:pt x="7" y="7"/>
                </a:lnTo>
                <a:lnTo>
                  <a:pt x="649" y="415"/>
                </a:lnTo>
                <a:lnTo>
                  <a:pt x="649" y="412"/>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Rectangle 5990"/>
          <p:cNvSpPr>
            <a:spLocks noChangeArrowheads="1"/>
          </p:cNvSpPr>
          <p:nvPr/>
        </p:nvSpPr>
        <p:spPr bwMode="auto">
          <a:xfrm>
            <a:off x="8682853" y="1964530"/>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99" name="Freeform 5991"/>
          <p:cNvSpPr>
            <a:spLocks/>
          </p:cNvSpPr>
          <p:nvPr/>
        </p:nvSpPr>
        <p:spPr bwMode="auto">
          <a:xfrm>
            <a:off x="8682853" y="1964530"/>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0" name="Freeform 6000"/>
          <p:cNvSpPr>
            <a:spLocks/>
          </p:cNvSpPr>
          <p:nvPr/>
        </p:nvSpPr>
        <p:spPr bwMode="auto">
          <a:xfrm>
            <a:off x="8682853" y="1964530"/>
            <a:ext cx="11112" cy="11113"/>
          </a:xfrm>
          <a:custGeom>
            <a:avLst/>
            <a:gdLst>
              <a:gd name="T0" fmla="*/ 2 w 7"/>
              <a:gd name="T1" fmla="*/ 0 h 7"/>
              <a:gd name="T2" fmla="*/ 0 w 7"/>
              <a:gd name="T3" fmla="*/ 0 h 7"/>
              <a:gd name="T4" fmla="*/ 0 w 7"/>
              <a:gd name="T5" fmla="*/ 0 h 7"/>
              <a:gd name="T6" fmla="*/ 2 w 7"/>
              <a:gd name="T7" fmla="*/ 0 h 7"/>
              <a:gd name="T8" fmla="*/ 5 w 7"/>
              <a:gd name="T9" fmla="*/ 5 h 7"/>
              <a:gd name="T10" fmla="*/ 7 w 7"/>
              <a:gd name="T11" fmla="*/ 7 h 7"/>
              <a:gd name="T12" fmla="*/ 2 w 7"/>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2" y="0"/>
                </a:moveTo>
                <a:lnTo>
                  <a:pt x="0" y="0"/>
                </a:lnTo>
                <a:lnTo>
                  <a:pt x="0" y="0"/>
                </a:lnTo>
                <a:lnTo>
                  <a:pt x="2" y="0"/>
                </a:lnTo>
                <a:lnTo>
                  <a:pt x="5" y="5"/>
                </a:lnTo>
                <a:lnTo>
                  <a:pt x="7" y="7"/>
                </a:lnTo>
                <a:lnTo>
                  <a:pt x="2"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1" name="Freeform 6001"/>
          <p:cNvSpPr>
            <a:spLocks/>
          </p:cNvSpPr>
          <p:nvPr/>
        </p:nvSpPr>
        <p:spPr bwMode="auto">
          <a:xfrm>
            <a:off x="8682853" y="1964530"/>
            <a:ext cx="11112" cy="11113"/>
          </a:xfrm>
          <a:custGeom>
            <a:avLst/>
            <a:gdLst>
              <a:gd name="T0" fmla="*/ 2 w 7"/>
              <a:gd name="T1" fmla="*/ 0 h 7"/>
              <a:gd name="T2" fmla="*/ 0 w 7"/>
              <a:gd name="T3" fmla="*/ 0 h 7"/>
              <a:gd name="T4" fmla="*/ 0 w 7"/>
              <a:gd name="T5" fmla="*/ 0 h 7"/>
              <a:gd name="T6" fmla="*/ 2 w 7"/>
              <a:gd name="T7" fmla="*/ 0 h 7"/>
              <a:gd name="T8" fmla="*/ 5 w 7"/>
              <a:gd name="T9" fmla="*/ 5 h 7"/>
              <a:gd name="T10" fmla="*/ 7 w 7"/>
              <a:gd name="T11" fmla="*/ 7 h 7"/>
              <a:gd name="T12" fmla="*/ 2 w 7"/>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2" y="0"/>
                </a:moveTo>
                <a:lnTo>
                  <a:pt x="0" y="0"/>
                </a:lnTo>
                <a:lnTo>
                  <a:pt x="0" y="0"/>
                </a:lnTo>
                <a:lnTo>
                  <a:pt x="2" y="0"/>
                </a:lnTo>
                <a:lnTo>
                  <a:pt x="5" y="5"/>
                </a:lnTo>
                <a:lnTo>
                  <a:pt x="7" y="7"/>
                </a:lnTo>
                <a:lnTo>
                  <a:pt x="2"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2" name="Rectangle 6002"/>
          <p:cNvSpPr>
            <a:spLocks noChangeArrowheads="1"/>
          </p:cNvSpPr>
          <p:nvPr/>
        </p:nvSpPr>
        <p:spPr bwMode="auto">
          <a:xfrm>
            <a:off x="8682853" y="1964530"/>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3" name="Rectangle 6003"/>
          <p:cNvSpPr>
            <a:spLocks noChangeArrowheads="1"/>
          </p:cNvSpPr>
          <p:nvPr/>
        </p:nvSpPr>
        <p:spPr bwMode="auto">
          <a:xfrm>
            <a:off x="8682853" y="1964530"/>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4" name="Freeform 6004"/>
          <p:cNvSpPr>
            <a:spLocks/>
          </p:cNvSpPr>
          <p:nvPr/>
        </p:nvSpPr>
        <p:spPr bwMode="auto">
          <a:xfrm>
            <a:off x="8682853" y="1964530"/>
            <a:ext cx="7937" cy="7938"/>
          </a:xfrm>
          <a:custGeom>
            <a:avLst/>
            <a:gdLst>
              <a:gd name="T0" fmla="*/ 2 w 5"/>
              <a:gd name="T1" fmla="*/ 0 h 5"/>
              <a:gd name="T2" fmla="*/ 0 w 5"/>
              <a:gd name="T3" fmla="*/ 0 h 5"/>
              <a:gd name="T4" fmla="*/ 2 w 5"/>
              <a:gd name="T5" fmla="*/ 0 h 5"/>
              <a:gd name="T6" fmla="*/ 5 w 5"/>
              <a:gd name="T7" fmla="*/ 5 h 5"/>
              <a:gd name="T8" fmla="*/ 5 w 5"/>
              <a:gd name="T9" fmla="*/ 5 h 5"/>
              <a:gd name="T10" fmla="*/ 2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2" y="0"/>
                </a:moveTo>
                <a:lnTo>
                  <a:pt x="0" y="0"/>
                </a:lnTo>
                <a:lnTo>
                  <a:pt x="2" y="0"/>
                </a:lnTo>
                <a:lnTo>
                  <a:pt x="5" y="5"/>
                </a:lnTo>
                <a:lnTo>
                  <a:pt x="5" y="5"/>
                </a:lnTo>
                <a:lnTo>
                  <a:pt x="2"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5" name="Freeform 6005"/>
          <p:cNvSpPr>
            <a:spLocks/>
          </p:cNvSpPr>
          <p:nvPr/>
        </p:nvSpPr>
        <p:spPr bwMode="auto">
          <a:xfrm>
            <a:off x="8682853" y="1964530"/>
            <a:ext cx="7937" cy="7938"/>
          </a:xfrm>
          <a:custGeom>
            <a:avLst/>
            <a:gdLst>
              <a:gd name="T0" fmla="*/ 2 w 5"/>
              <a:gd name="T1" fmla="*/ 0 h 5"/>
              <a:gd name="T2" fmla="*/ 0 w 5"/>
              <a:gd name="T3" fmla="*/ 0 h 5"/>
              <a:gd name="T4" fmla="*/ 2 w 5"/>
              <a:gd name="T5" fmla="*/ 0 h 5"/>
              <a:gd name="T6" fmla="*/ 5 w 5"/>
              <a:gd name="T7" fmla="*/ 5 h 5"/>
              <a:gd name="T8" fmla="*/ 5 w 5"/>
              <a:gd name="T9" fmla="*/ 5 h 5"/>
              <a:gd name="T10" fmla="*/ 2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2" y="0"/>
                </a:moveTo>
                <a:lnTo>
                  <a:pt x="0" y="0"/>
                </a:lnTo>
                <a:lnTo>
                  <a:pt x="2" y="0"/>
                </a:lnTo>
                <a:lnTo>
                  <a:pt x="5" y="5"/>
                </a:lnTo>
                <a:lnTo>
                  <a:pt x="5" y="5"/>
                </a:lnTo>
                <a:lnTo>
                  <a:pt x="2"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6" name="Freeform 6006"/>
          <p:cNvSpPr>
            <a:spLocks/>
          </p:cNvSpPr>
          <p:nvPr/>
        </p:nvSpPr>
        <p:spPr bwMode="auto">
          <a:xfrm>
            <a:off x="8682853" y="1964530"/>
            <a:ext cx="7937" cy="7938"/>
          </a:xfrm>
          <a:custGeom>
            <a:avLst/>
            <a:gdLst>
              <a:gd name="T0" fmla="*/ 2 w 5"/>
              <a:gd name="T1" fmla="*/ 0 h 5"/>
              <a:gd name="T2" fmla="*/ 0 w 5"/>
              <a:gd name="T3" fmla="*/ 0 h 5"/>
              <a:gd name="T4" fmla="*/ 0 w 5"/>
              <a:gd name="T5" fmla="*/ 0 h 5"/>
              <a:gd name="T6" fmla="*/ 0 w 5"/>
              <a:gd name="T7" fmla="*/ 2 h 5"/>
              <a:gd name="T8" fmla="*/ 5 w 5"/>
              <a:gd name="T9" fmla="*/ 5 h 5"/>
              <a:gd name="T10" fmla="*/ 2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2" y="0"/>
                </a:moveTo>
                <a:lnTo>
                  <a:pt x="0" y="0"/>
                </a:lnTo>
                <a:lnTo>
                  <a:pt x="0" y="0"/>
                </a:lnTo>
                <a:lnTo>
                  <a:pt x="0" y="2"/>
                </a:lnTo>
                <a:lnTo>
                  <a:pt x="5" y="5"/>
                </a:lnTo>
                <a:lnTo>
                  <a:pt x="2"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7" name="Freeform 6007"/>
          <p:cNvSpPr>
            <a:spLocks/>
          </p:cNvSpPr>
          <p:nvPr/>
        </p:nvSpPr>
        <p:spPr bwMode="auto">
          <a:xfrm>
            <a:off x="8682853" y="1964530"/>
            <a:ext cx="7937" cy="7938"/>
          </a:xfrm>
          <a:custGeom>
            <a:avLst/>
            <a:gdLst>
              <a:gd name="T0" fmla="*/ 2 w 5"/>
              <a:gd name="T1" fmla="*/ 0 h 5"/>
              <a:gd name="T2" fmla="*/ 0 w 5"/>
              <a:gd name="T3" fmla="*/ 0 h 5"/>
              <a:gd name="T4" fmla="*/ 0 w 5"/>
              <a:gd name="T5" fmla="*/ 0 h 5"/>
              <a:gd name="T6" fmla="*/ 0 w 5"/>
              <a:gd name="T7" fmla="*/ 2 h 5"/>
              <a:gd name="T8" fmla="*/ 5 w 5"/>
              <a:gd name="T9" fmla="*/ 5 h 5"/>
              <a:gd name="T10" fmla="*/ 2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2" y="0"/>
                </a:moveTo>
                <a:lnTo>
                  <a:pt x="0" y="0"/>
                </a:lnTo>
                <a:lnTo>
                  <a:pt x="0" y="0"/>
                </a:lnTo>
                <a:lnTo>
                  <a:pt x="0" y="2"/>
                </a:lnTo>
                <a:lnTo>
                  <a:pt x="5" y="5"/>
                </a:lnTo>
                <a:lnTo>
                  <a:pt x="2"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9" name="Freeform 6160"/>
          <p:cNvSpPr>
            <a:spLocks noEditPoints="1"/>
          </p:cNvSpPr>
          <p:nvPr/>
        </p:nvSpPr>
        <p:spPr bwMode="auto">
          <a:xfrm>
            <a:off x="8682853" y="3074193"/>
            <a:ext cx="898525" cy="417513"/>
          </a:xfrm>
          <a:custGeom>
            <a:avLst/>
            <a:gdLst>
              <a:gd name="T0" fmla="*/ 313 w 566"/>
              <a:gd name="T1" fmla="*/ 116 h 263"/>
              <a:gd name="T2" fmla="*/ 0 w 566"/>
              <a:gd name="T3" fmla="*/ 263 h 263"/>
              <a:gd name="T4" fmla="*/ 0 w 566"/>
              <a:gd name="T5" fmla="*/ 263 h 263"/>
              <a:gd name="T6" fmla="*/ 0 w 566"/>
              <a:gd name="T7" fmla="*/ 263 h 263"/>
              <a:gd name="T8" fmla="*/ 0 w 566"/>
              <a:gd name="T9" fmla="*/ 263 h 263"/>
              <a:gd name="T10" fmla="*/ 9 w 566"/>
              <a:gd name="T11" fmla="*/ 261 h 263"/>
              <a:gd name="T12" fmla="*/ 315 w 566"/>
              <a:gd name="T13" fmla="*/ 121 h 263"/>
              <a:gd name="T14" fmla="*/ 313 w 566"/>
              <a:gd name="T15" fmla="*/ 116 h 263"/>
              <a:gd name="T16" fmla="*/ 403 w 566"/>
              <a:gd name="T17" fmla="*/ 76 h 263"/>
              <a:gd name="T18" fmla="*/ 315 w 566"/>
              <a:gd name="T19" fmla="*/ 116 h 263"/>
              <a:gd name="T20" fmla="*/ 317 w 566"/>
              <a:gd name="T21" fmla="*/ 119 h 263"/>
              <a:gd name="T22" fmla="*/ 403 w 566"/>
              <a:gd name="T23" fmla="*/ 78 h 263"/>
              <a:gd name="T24" fmla="*/ 403 w 566"/>
              <a:gd name="T25" fmla="*/ 76 h 263"/>
              <a:gd name="T26" fmla="*/ 507 w 566"/>
              <a:gd name="T27" fmla="*/ 26 h 263"/>
              <a:gd name="T28" fmla="*/ 405 w 566"/>
              <a:gd name="T29" fmla="*/ 74 h 263"/>
              <a:gd name="T30" fmla="*/ 405 w 566"/>
              <a:gd name="T31" fmla="*/ 78 h 263"/>
              <a:gd name="T32" fmla="*/ 507 w 566"/>
              <a:gd name="T33" fmla="*/ 31 h 263"/>
              <a:gd name="T34" fmla="*/ 507 w 566"/>
              <a:gd name="T35" fmla="*/ 26 h 263"/>
              <a:gd name="T36" fmla="*/ 523 w 566"/>
              <a:gd name="T37" fmla="*/ 19 h 263"/>
              <a:gd name="T38" fmla="*/ 509 w 566"/>
              <a:gd name="T39" fmla="*/ 26 h 263"/>
              <a:gd name="T40" fmla="*/ 509 w 566"/>
              <a:gd name="T41" fmla="*/ 29 h 263"/>
              <a:gd name="T42" fmla="*/ 523 w 566"/>
              <a:gd name="T43" fmla="*/ 21 h 263"/>
              <a:gd name="T44" fmla="*/ 523 w 566"/>
              <a:gd name="T45" fmla="*/ 19 h 263"/>
              <a:gd name="T46" fmla="*/ 547 w 566"/>
              <a:gd name="T47" fmla="*/ 7 h 263"/>
              <a:gd name="T48" fmla="*/ 526 w 566"/>
              <a:gd name="T49" fmla="*/ 17 h 263"/>
              <a:gd name="T50" fmla="*/ 526 w 566"/>
              <a:gd name="T51" fmla="*/ 21 h 263"/>
              <a:gd name="T52" fmla="*/ 550 w 566"/>
              <a:gd name="T53" fmla="*/ 10 h 263"/>
              <a:gd name="T54" fmla="*/ 547 w 566"/>
              <a:gd name="T55" fmla="*/ 7 h 263"/>
              <a:gd name="T56" fmla="*/ 564 w 566"/>
              <a:gd name="T57" fmla="*/ 0 h 263"/>
              <a:gd name="T58" fmla="*/ 552 w 566"/>
              <a:gd name="T59" fmla="*/ 7 h 263"/>
              <a:gd name="T60" fmla="*/ 552 w 566"/>
              <a:gd name="T61" fmla="*/ 10 h 263"/>
              <a:gd name="T62" fmla="*/ 566 w 566"/>
              <a:gd name="T63" fmla="*/ 2 h 263"/>
              <a:gd name="T64" fmla="*/ 564 w 566"/>
              <a:gd name="T65" fmla="*/ 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66" h="263">
                <a:moveTo>
                  <a:pt x="313" y="116"/>
                </a:moveTo>
                <a:lnTo>
                  <a:pt x="0" y="263"/>
                </a:lnTo>
                <a:lnTo>
                  <a:pt x="0" y="263"/>
                </a:lnTo>
                <a:lnTo>
                  <a:pt x="0" y="263"/>
                </a:lnTo>
                <a:lnTo>
                  <a:pt x="0" y="263"/>
                </a:lnTo>
                <a:lnTo>
                  <a:pt x="9" y="261"/>
                </a:lnTo>
                <a:lnTo>
                  <a:pt x="315" y="121"/>
                </a:lnTo>
                <a:lnTo>
                  <a:pt x="313" y="116"/>
                </a:lnTo>
                <a:moveTo>
                  <a:pt x="403" y="76"/>
                </a:moveTo>
                <a:lnTo>
                  <a:pt x="315" y="116"/>
                </a:lnTo>
                <a:lnTo>
                  <a:pt x="317" y="119"/>
                </a:lnTo>
                <a:lnTo>
                  <a:pt x="403" y="78"/>
                </a:lnTo>
                <a:lnTo>
                  <a:pt x="403" y="76"/>
                </a:lnTo>
                <a:moveTo>
                  <a:pt x="507" y="26"/>
                </a:moveTo>
                <a:lnTo>
                  <a:pt x="405" y="74"/>
                </a:lnTo>
                <a:lnTo>
                  <a:pt x="405" y="78"/>
                </a:lnTo>
                <a:lnTo>
                  <a:pt x="507" y="31"/>
                </a:lnTo>
                <a:lnTo>
                  <a:pt x="507" y="26"/>
                </a:lnTo>
                <a:moveTo>
                  <a:pt x="523" y="19"/>
                </a:moveTo>
                <a:lnTo>
                  <a:pt x="509" y="26"/>
                </a:lnTo>
                <a:lnTo>
                  <a:pt x="509" y="29"/>
                </a:lnTo>
                <a:lnTo>
                  <a:pt x="523" y="21"/>
                </a:lnTo>
                <a:lnTo>
                  <a:pt x="523" y="19"/>
                </a:lnTo>
                <a:moveTo>
                  <a:pt x="547" y="7"/>
                </a:moveTo>
                <a:lnTo>
                  <a:pt x="526" y="17"/>
                </a:lnTo>
                <a:lnTo>
                  <a:pt x="526" y="21"/>
                </a:lnTo>
                <a:lnTo>
                  <a:pt x="550" y="10"/>
                </a:lnTo>
                <a:lnTo>
                  <a:pt x="547" y="7"/>
                </a:lnTo>
                <a:moveTo>
                  <a:pt x="564" y="0"/>
                </a:moveTo>
                <a:lnTo>
                  <a:pt x="552" y="7"/>
                </a:lnTo>
                <a:lnTo>
                  <a:pt x="552" y="10"/>
                </a:lnTo>
                <a:lnTo>
                  <a:pt x="566" y="2"/>
                </a:lnTo>
                <a:lnTo>
                  <a:pt x="56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6161"/>
          <p:cNvSpPr>
            <a:spLocks/>
          </p:cNvSpPr>
          <p:nvPr/>
        </p:nvSpPr>
        <p:spPr bwMode="auto">
          <a:xfrm>
            <a:off x="9179740" y="3258343"/>
            <a:ext cx="6350" cy="7938"/>
          </a:xfrm>
          <a:custGeom>
            <a:avLst/>
            <a:gdLst>
              <a:gd name="T0" fmla="*/ 2 w 4"/>
              <a:gd name="T1" fmla="*/ 0 h 5"/>
              <a:gd name="T2" fmla="*/ 0 w 4"/>
              <a:gd name="T3" fmla="*/ 0 h 5"/>
              <a:gd name="T4" fmla="*/ 2 w 4"/>
              <a:gd name="T5" fmla="*/ 5 h 5"/>
              <a:gd name="T6" fmla="*/ 4 w 4"/>
              <a:gd name="T7" fmla="*/ 3 h 5"/>
              <a:gd name="T8" fmla="*/ 2 w 4"/>
              <a:gd name="T9" fmla="*/ 0 h 5"/>
            </a:gdLst>
            <a:ahLst/>
            <a:cxnLst>
              <a:cxn ang="0">
                <a:pos x="T0" y="T1"/>
              </a:cxn>
              <a:cxn ang="0">
                <a:pos x="T2" y="T3"/>
              </a:cxn>
              <a:cxn ang="0">
                <a:pos x="T4" y="T5"/>
              </a:cxn>
              <a:cxn ang="0">
                <a:pos x="T6" y="T7"/>
              </a:cxn>
              <a:cxn ang="0">
                <a:pos x="T8" y="T9"/>
              </a:cxn>
            </a:cxnLst>
            <a:rect l="0" t="0" r="r" b="b"/>
            <a:pathLst>
              <a:path w="4" h="5">
                <a:moveTo>
                  <a:pt x="2" y="0"/>
                </a:moveTo>
                <a:lnTo>
                  <a:pt x="0" y="0"/>
                </a:lnTo>
                <a:lnTo>
                  <a:pt x="2" y="5"/>
                </a:lnTo>
                <a:lnTo>
                  <a:pt x="4" y="3"/>
                </a:lnTo>
                <a:lnTo>
                  <a:pt x="2"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6162"/>
          <p:cNvSpPr>
            <a:spLocks/>
          </p:cNvSpPr>
          <p:nvPr/>
        </p:nvSpPr>
        <p:spPr bwMode="auto">
          <a:xfrm>
            <a:off x="9179740" y="3258343"/>
            <a:ext cx="6350" cy="7938"/>
          </a:xfrm>
          <a:custGeom>
            <a:avLst/>
            <a:gdLst>
              <a:gd name="T0" fmla="*/ 2 w 4"/>
              <a:gd name="T1" fmla="*/ 0 h 5"/>
              <a:gd name="T2" fmla="*/ 0 w 4"/>
              <a:gd name="T3" fmla="*/ 0 h 5"/>
              <a:gd name="T4" fmla="*/ 2 w 4"/>
              <a:gd name="T5" fmla="*/ 5 h 5"/>
              <a:gd name="T6" fmla="*/ 4 w 4"/>
              <a:gd name="T7" fmla="*/ 3 h 5"/>
              <a:gd name="T8" fmla="*/ 2 w 4"/>
              <a:gd name="T9" fmla="*/ 0 h 5"/>
            </a:gdLst>
            <a:ahLst/>
            <a:cxnLst>
              <a:cxn ang="0">
                <a:pos x="T0" y="T1"/>
              </a:cxn>
              <a:cxn ang="0">
                <a:pos x="T2" y="T3"/>
              </a:cxn>
              <a:cxn ang="0">
                <a:pos x="T4" y="T5"/>
              </a:cxn>
              <a:cxn ang="0">
                <a:pos x="T6" y="T7"/>
              </a:cxn>
              <a:cxn ang="0">
                <a:pos x="T8" y="T9"/>
              </a:cxn>
            </a:cxnLst>
            <a:rect l="0" t="0" r="r" b="b"/>
            <a:pathLst>
              <a:path w="4" h="5">
                <a:moveTo>
                  <a:pt x="2" y="0"/>
                </a:moveTo>
                <a:lnTo>
                  <a:pt x="0" y="0"/>
                </a:lnTo>
                <a:lnTo>
                  <a:pt x="2" y="5"/>
                </a:lnTo>
                <a:lnTo>
                  <a:pt x="4" y="3"/>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Rectangle 6167"/>
          <p:cNvSpPr>
            <a:spLocks noChangeArrowheads="1"/>
          </p:cNvSpPr>
          <p:nvPr/>
        </p:nvSpPr>
        <p:spPr bwMode="auto">
          <a:xfrm>
            <a:off x="8682853" y="3491705"/>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13" name="Rectangle 6168"/>
          <p:cNvSpPr>
            <a:spLocks noChangeArrowheads="1"/>
          </p:cNvSpPr>
          <p:nvPr/>
        </p:nvSpPr>
        <p:spPr bwMode="auto">
          <a:xfrm>
            <a:off x="8682853" y="3491705"/>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14" name="Rectangle 6169"/>
          <p:cNvSpPr>
            <a:spLocks noChangeArrowheads="1"/>
          </p:cNvSpPr>
          <p:nvPr/>
        </p:nvSpPr>
        <p:spPr bwMode="auto">
          <a:xfrm>
            <a:off x="8682853" y="3491705"/>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15" name="Freeform 6170"/>
          <p:cNvSpPr>
            <a:spLocks/>
          </p:cNvSpPr>
          <p:nvPr/>
        </p:nvSpPr>
        <p:spPr bwMode="auto">
          <a:xfrm>
            <a:off x="8682853" y="3491705"/>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16" name="Freeform 6175"/>
          <p:cNvSpPr>
            <a:spLocks/>
          </p:cNvSpPr>
          <p:nvPr/>
        </p:nvSpPr>
        <p:spPr bwMode="auto">
          <a:xfrm>
            <a:off x="8682853" y="3488530"/>
            <a:ext cx="14287" cy="3175"/>
          </a:xfrm>
          <a:custGeom>
            <a:avLst/>
            <a:gdLst>
              <a:gd name="T0" fmla="*/ 9 w 9"/>
              <a:gd name="T1" fmla="*/ 0 h 2"/>
              <a:gd name="T2" fmla="*/ 0 w 9"/>
              <a:gd name="T3" fmla="*/ 2 h 2"/>
              <a:gd name="T4" fmla="*/ 0 w 9"/>
              <a:gd name="T5" fmla="*/ 2 h 2"/>
              <a:gd name="T6" fmla="*/ 2 w 9"/>
              <a:gd name="T7" fmla="*/ 2 h 2"/>
              <a:gd name="T8" fmla="*/ 5 w 9"/>
              <a:gd name="T9" fmla="*/ 2 h 2"/>
              <a:gd name="T10" fmla="*/ 9 w 9"/>
              <a:gd name="T11" fmla="*/ 0 h 2"/>
            </a:gdLst>
            <a:ahLst/>
            <a:cxnLst>
              <a:cxn ang="0">
                <a:pos x="T0" y="T1"/>
              </a:cxn>
              <a:cxn ang="0">
                <a:pos x="T2" y="T3"/>
              </a:cxn>
              <a:cxn ang="0">
                <a:pos x="T4" y="T5"/>
              </a:cxn>
              <a:cxn ang="0">
                <a:pos x="T6" y="T7"/>
              </a:cxn>
              <a:cxn ang="0">
                <a:pos x="T8" y="T9"/>
              </a:cxn>
              <a:cxn ang="0">
                <a:pos x="T10" y="T11"/>
              </a:cxn>
            </a:cxnLst>
            <a:rect l="0" t="0" r="r" b="b"/>
            <a:pathLst>
              <a:path w="9" h="2">
                <a:moveTo>
                  <a:pt x="9" y="0"/>
                </a:moveTo>
                <a:lnTo>
                  <a:pt x="0" y="2"/>
                </a:lnTo>
                <a:lnTo>
                  <a:pt x="0" y="2"/>
                </a:lnTo>
                <a:lnTo>
                  <a:pt x="2" y="2"/>
                </a:lnTo>
                <a:lnTo>
                  <a:pt x="5" y="2"/>
                </a:lnTo>
                <a:lnTo>
                  <a:pt x="9"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17" name="Freeform 6176"/>
          <p:cNvSpPr>
            <a:spLocks/>
          </p:cNvSpPr>
          <p:nvPr/>
        </p:nvSpPr>
        <p:spPr bwMode="auto">
          <a:xfrm>
            <a:off x="8682853" y="3488530"/>
            <a:ext cx="14287" cy="3175"/>
          </a:xfrm>
          <a:custGeom>
            <a:avLst/>
            <a:gdLst>
              <a:gd name="T0" fmla="*/ 9 w 9"/>
              <a:gd name="T1" fmla="*/ 0 h 2"/>
              <a:gd name="T2" fmla="*/ 0 w 9"/>
              <a:gd name="T3" fmla="*/ 2 h 2"/>
              <a:gd name="T4" fmla="*/ 0 w 9"/>
              <a:gd name="T5" fmla="*/ 2 h 2"/>
              <a:gd name="T6" fmla="*/ 2 w 9"/>
              <a:gd name="T7" fmla="*/ 2 h 2"/>
              <a:gd name="T8" fmla="*/ 5 w 9"/>
              <a:gd name="T9" fmla="*/ 2 h 2"/>
              <a:gd name="T10" fmla="*/ 9 w 9"/>
              <a:gd name="T11" fmla="*/ 0 h 2"/>
            </a:gdLst>
            <a:ahLst/>
            <a:cxnLst>
              <a:cxn ang="0">
                <a:pos x="T0" y="T1"/>
              </a:cxn>
              <a:cxn ang="0">
                <a:pos x="T2" y="T3"/>
              </a:cxn>
              <a:cxn ang="0">
                <a:pos x="T4" y="T5"/>
              </a:cxn>
              <a:cxn ang="0">
                <a:pos x="T6" y="T7"/>
              </a:cxn>
              <a:cxn ang="0">
                <a:pos x="T8" y="T9"/>
              </a:cxn>
              <a:cxn ang="0">
                <a:pos x="T10" y="T11"/>
              </a:cxn>
            </a:cxnLst>
            <a:rect l="0" t="0" r="r" b="b"/>
            <a:pathLst>
              <a:path w="9" h="2">
                <a:moveTo>
                  <a:pt x="9" y="0"/>
                </a:moveTo>
                <a:lnTo>
                  <a:pt x="0" y="2"/>
                </a:lnTo>
                <a:lnTo>
                  <a:pt x="0" y="2"/>
                </a:lnTo>
                <a:lnTo>
                  <a:pt x="2" y="2"/>
                </a:lnTo>
                <a:lnTo>
                  <a:pt x="5" y="2"/>
                </a:lnTo>
                <a:lnTo>
                  <a:pt x="9"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18" name="Freeform 6177"/>
          <p:cNvSpPr>
            <a:spLocks/>
          </p:cNvSpPr>
          <p:nvPr/>
        </p:nvSpPr>
        <p:spPr bwMode="auto">
          <a:xfrm>
            <a:off x="8682853" y="3491705"/>
            <a:ext cx="7937" cy="0"/>
          </a:xfrm>
          <a:custGeom>
            <a:avLst/>
            <a:gdLst>
              <a:gd name="T0" fmla="*/ 2 w 5"/>
              <a:gd name="T1" fmla="*/ 0 w 5"/>
              <a:gd name="T2" fmla="*/ 0 w 5"/>
              <a:gd name="T3" fmla="*/ 2 w 5"/>
              <a:gd name="T4" fmla="*/ 5 w 5"/>
              <a:gd name="T5" fmla="*/ 5 w 5"/>
              <a:gd name="T6" fmla="*/ 2 w 5"/>
            </a:gdLst>
            <a:ahLst/>
            <a:cxnLst>
              <a:cxn ang="0">
                <a:pos x="T0" y="0"/>
              </a:cxn>
              <a:cxn ang="0">
                <a:pos x="T1" y="0"/>
              </a:cxn>
              <a:cxn ang="0">
                <a:pos x="T2" y="0"/>
              </a:cxn>
              <a:cxn ang="0">
                <a:pos x="T3" y="0"/>
              </a:cxn>
              <a:cxn ang="0">
                <a:pos x="T4" y="0"/>
              </a:cxn>
              <a:cxn ang="0">
                <a:pos x="T5" y="0"/>
              </a:cxn>
              <a:cxn ang="0">
                <a:pos x="T6" y="0"/>
              </a:cxn>
            </a:cxnLst>
            <a:rect l="0" t="0" r="r" b="b"/>
            <a:pathLst>
              <a:path w="5">
                <a:moveTo>
                  <a:pt x="2" y="0"/>
                </a:moveTo>
                <a:lnTo>
                  <a:pt x="0" y="0"/>
                </a:lnTo>
                <a:lnTo>
                  <a:pt x="0" y="0"/>
                </a:lnTo>
                <a:lnTo>
                  <a:pt x="2" y="0"/>
                </a:lnTo>
                <a:lnTo>
                  <a:pt x="5" y="0"/>
                </a:lnTo>
                <a:lnTo>
                  <a:pt x="5" y="0"/>
                </a:lnTo>
                <a:lnTo>
                  <a:pt x="2"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19" name="Freeform 6178"/>
          <p:cNvSpPr>
            <a:spLocks/>
          </p:cNvSpPr>
          <p:nvPr/>
        </p:nvSpPr>
        <p:spPr bwMode="auto">
          <a:xfrm>
            <a:off x="8682853" y="3491705"/>
            <a:ext cx="7937" cy="0"/>
          </a:xfrm>
          <a:custGeom>
            <a:avLst/>
            <a:gdLst>
              <a:gd name="T0" fmla="*/ 2 w 5"/>
              <a:gd name="T1" fmla="*/ 0 w 5"/>
              <a:gd name="T2" fmla="*/ 0 w 5"/>
              <a:gd name="T3" fmla="*/ 2 w 5"/>
              <a:gd name="T4" fmla="*/ 5 w 5"/>
              <a:gd name="T5" fmla="*/ 5 w 5"/>
              <a:gd name="T6" fmla="*/ 2 w 5"/>
            </a:gdLst>
            <a:ahLst/>
            <a:cxnLst>
              <a:cxn ang="0">
                <a:pos x="T0" y="0"/>
              </a:cxn>
              <a:cxn ang="0">
                <a:pos x="T1" y="0"/>
              </a:cxn>
              <a:cxn ang="0">
                <a:pos x="T2" y="0"/>
              </a:cxn>
              <a:cxn ang="0">
                <a:pos x="T3" y="0"/>
              </a:cxn>
              <a:cxn ang="0">
                <a:pos x="T4" y="0"/>
              </a:cxn>
              <a:cxn ang="0">
                <a:pos x="T5" y="0"/>
              </a:cxn>
              <a:cxn ang="0">
                <a:pos x="T6" y="0"/>
              </a:cxn>
            </a:cxnLst>
            <a:rect l="0" t="0" r="r" b="b"/>
            <a:pathLst>
              <a:path w="5">
                <a:moveTo>
                  <a:pt x="2" y="0"/>
                </a:moveTo>
                <a:lnTo>
                  <a:pt x="0" y="0"/>
                </a:lnTo>
                <a:lnTo>
                  <a:pt x="0" y="0"/>
                </a:lnTo>
                <a:lnTo>
                  <a:pt x="2" y="0"/>
                </a:lnTo>
                <a:lnTo>
                  <a:pt x="5" y="0"/>
                </a:lnTo>
                <a:lnTo>
                  <a:pt x="5" y="0"/>
                </a:lnTo>
                <a:lnTo>
                  <a:pt x="2"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20" name="Freeform 6179"/>
          <p:cNvSpPr>
            <a:spLocks/>
          </p:cNvSpPr>
          <p:nvPr/>
        </p:nvSpPr>
        <p:spPr bwMode="auto">
          <a:xfrm>
            <a:off x="8682853" y="3491705"/>
            <a:ext cx="7937" cy="4763"/>
          </a:xfrm>
          <a:custGeom>
            <a:avLst/>
            <a:gdLst>
              <a:gd name="T0" fmla="*/ 2 w 5"/>
              <a:gd name="T1" fmla="*/ 0 h 3"/>
              <a:gd name="T2" fmla="*/ 0 w 5"/>
              <a:gd name="T3" fmla="*/ 0 h 3"/>
              <a:gd name="T4" fmla="*/ 0 w 5"/>
              <a:gd name="T5" fmla="*/ 0 h 3"/>
              <a:gd name="T6" fmla="*/ 2 w 5"/>
              <a:gd name="T7" fmla="*/ 3 h 3"/>
              <a:gd name="T8" fmla="*/ 5 w 5"/>
              <a:gd name="T9" fmla="*/ 0 h 3"/>
              <a:gd name="T10" fmla="*/ 2 w 5"/>
              <a:gd name="T11" fmla="*/ 0 h 3"/>
            </a:gdLst>
            <a:ahLst/>
            <a:cxnLst>
              <a:cxn ang="0">
                <a:pos x="T0" y="T1"/>
              </a:cxn>
              <a:cxn ang="0">
                <a:pos x="T2" y="T3"/>
              </a:cxn>
              <a:cxn ang="0">
                <a:pos x="T4" y="T5"/>
              </a:cxn>
              <a:cxn ang="0">
                <a:pos x="T6" y="T7"/>
              </a:cxn>
              <a:cxn ang="0">
                <a:pos x="T8" y="T9"/>
              </a:cxn>
              <a:cxn ang="0">
                <a:pos x="T10" y="T11"/>
              </a:cxn>
            </a:cxnLst>
            <a:rect l="0" t="0" r="r" b="b"/>
            <a:pathLst>
              <a:path w="5" h="3">
                <a:moveTo>
                  <a:pt x="2" y="0"/>
                </a:moveTo>
                <a:lnTo>
                  <a:pt x="0" y="0"/>
                </a:lnTo>
                <a:lnTo>
                  <a:pt x="0" y="0"/>
                </a:lnTo>
                <a:lnTo>
                  <a:pt x="2" y="3"/>
                </a:lnTo>
                <a:lnTo>
                  <a:pt x="5" y="0"/>
                </a:lnTo>
                <a:lnTo>
                  <a:pt x="2"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21" name="Freeform 6180"/>
          <p:cNvSpPr>
            <a:spLocks/>
          </p:cNvSpPr>
          <p:nvPr/>
        </p:nvSpPr>
        <p:spPr bwMode="auto">
          <a:xfrm>
            <a:off x="8682853" y="3491705"/>
            <a:ext cx="7937" cy="4763"/>
          </a:xfrm>
          <a:custGeom>
            <a:avLst/>
            <a:gdLst>
              <a:gd name="T0" fmla="*/ 2 w 5"/>
              <a:gd name="T1" fmla="*/ 0 h 3"/>
              <a:gd name="T2" fmla="*/ 0 w 5"/>
              <a:gd name="T3" fmla="*/ 0 h 3"/>
              <a:gd name="T4" fmla="*/ 0 w 5"/>
              <a:gd name="T5" fmla="*/ 0 h 3"/>
              <a:gd name="T6" fmla="*/ 2 w 5"/>
              <a:gd name="T7" fmla="*/ 3 h 3"/>
              <a:gd name="T8" fmla="*/ 5 w 5"/>
              <a:gd name="T9" fmla="*/ 0 h 3"/>
              <a:gd name="T10" fmla="*/ 2 w 5"/>
              <a:gd name="T11" fmla="*/ 0 h 3"/>
            </a:gdLst>
            <a:ahLst/>
            <a:cxnLst>
              <a:cxn ang="0">
                <a:pos x="T0" y="T1"/>
              </a:cxn>
              <a:cxn ang="0">
                <a:pos x="T2" y="T3"/>
              </a:cxn>
              <a:cxn ang="0">
                <a:pos x="T4" y="T5"/>
              </a:cxn>
              <a:cxn ang="0">
                <a:pos x="T6" y="T7"/>
              </a:cxn>
              <a:cxn ang="0">
                <a:pos x="T8" y="T9"/>
              </a:cxn>
              <a:cxn ang="0">
                <a:pos x="T10" y="T11"/>
              </a:cxn>
            </a:cxnLst>
            <a:rect l="0" t="0" r="r" b="b"/>
            <a:pathLst>
              <a:path w="5" h="3">
                <a:moveTo>
                  <a:pt x="2" y="0"/>
                </a:moveTo>
                <a:lnTo>
                  <a:pt x="0" y="0"/>
                </a:lnTo>
                <a:lnTo>
                  <a:pt x="0" y="0"/>
                </a:lnTo>
                <a:lnTo>
                  <a:pt x="2" y="3"/>
                </a:lnTo>
                <a:lnTo>
                  <a:pt x="5" y="0"/>
                </a:lnTo>
                <a:lnTo>
                  <a:pt x="2"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24" name="Freeform 6221"/>
          <p:cNvSpPr>
            <a:spLocks/>
          </p:cNvSpPr>
          <p:nvPr/>
        </p:nvSpPr>
        <p:spPr bwMode="auto">
          <a:xfrm>
            <a:off x="10468789" y="2279590"/>
            <a:ext cx="738271" cy="624739"/>
          </a:xfrm>
          <a:custGeom>
            <a:avLst/>
            <a:gdLst>
              <a:gd name="T0" fmla="*/ 886 w 888"/>
              <a:gd name="T1" fmla="*/ 0 h 1365"/>
              <a:gd name="T2" fmla="*/ 9 w 888"/>
              <a:gd name="T3" fmla="*/ 1349 h 1365"/>
              <a:gd name="T4" fmla="*/ 0 w 888"/>
              <a:gd name="T5" fmla="*/ 1365 h 1365"/>
              <a:gd name="T6" fmla="*/ 0 w 888"/>
              <a:gd name="T7" fmla="*/ 1365 h 1365"/>
              <a:gd name="T8" fmla="*/ 888 w 888"/>
              <a:gd name="T9" fmla="*/ 2 h 1365"/>
              <a:gd name="T10" fmla="*/ 886 w 888"/>
              <a:gd name="T11" fmla="*/ 0 h 1365"/>
            </a:gdLst>
            <a:ahLst/>
            <a:cxnLst>
              <a:cxn ang="0">
                <a:pos x="T0" y="T1"/>
              </a:cxn>
              <a:cxn ang="0">
                <a:pos x="T2" y="T3"/>
              </a:cxn>
              <a:cxn ang="0">
                <a:pos x="T4" y="T5"/>
              </a:cxn>
              <a:cxn ang="0">
                <a:pos x="T6" y="T7"/>
              </a:cxn>
              <a:cxn ang="0">
                <a:pos x="T8" y="T9"/>
              </a:cxn>
              <a:cxn ang="0">
                <a:pos x="T10" y="T11"/>
              </a:cxn>
            </a:cxnLst>
            <a:rect l="0" t="0" r="r" b="b"/>
            <a:pathLst>
              <a:path w="888" h="1365">
                <a:moveTo>
                  <a:pt x="886" y="0"/>
                </a:moveTo>
                <a:lnTo>
                  <a:pt x="9" y="1349"/>
                </a:lnTo>
                <a:lnTo>
                  <a:pt x="0" y="1365"/>
                </a:lnTo>
                <a:lnTo>
                  <a:pt x="0" y="1365"/>
                </a:lnTo>
                <a:lnTo>
                  <a:pt x="888" y="2"/>
                </a:lnTo>
                <a:lnTo>
                  <a:pt x="886"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6222"/>
          <p:cNvSpPr>
            <a:spLocks/>
          </p:cNvSpPr>
          <p:nvPr/>
        </p:nvSpPr>
        <p:spPr bwMode="auto">
          <a:xfrm>
            <a:off x="-93289" y="1277582"/>
            <a:ext cx="1409700" cy="2166938"/>
          </a:xfrm>
          <a:custGeom>
            <a:avLst/>
            <a:gdLst>
              <a:gd name="T0" fmla="*/ 886 w 888"/>
              <a:gd name="T1" fmla="*/ 0 h 1365"/>
              <a:gd name="T2" fmla="*/ 9 w 888"/>
              <a:gd name="T3" fmla="*/ 1349 h 1365"/>
              <a:gd name="T4" fmla="*/ 0 w 888"/>
              <a:gd name="T5" fmla="*/ 1365 h 1365"/>
              <a:gd name="T6" fmla="*/ 0 w 888"/>
              <a:gd name="T7" fmla="*/ 1365 h 1365"/>
              <a:gd name="T8" fmla="*/ 888 w 888"/>
              <a:gd name="T9" fmla="*/ 2 h 1365"/>
              <a:gd name="T10" fmla="*/ 886 w 888"/>
              <a:gd name="T11" fmla="*/ 0 h 1365"/>
            </a:gdLst>
            <a:ahLst/>
            <a:cxnLst>
              <a:cxn ang="0">
                <a:pos x="T0" y="T1"/>
              </a:cxn>
              <a:cxn ang="0">
                <a:pos x="T2" y="T3"/>
              </a:cxn>
              <a:cxn ang="0">
                <a:pos x="T4" y="T5"/>
              </a:cxn>
              <a:cxn ang="0">
                <a:pos x="T6" y="T7"/>
              </a:cxn>
              <a:cxn ang="0">
                <a:pos x="T8" y="T9"/>
              </a:cxn>
              <a:cxn ang="0">
                <a:pos x="T10" y="T11"/>
              </a:cxn>
            </a:cxnLst>
            <a:rect l="0" t="0" r="r" b="b"/>
            <a:pathLst>
              <a:path w="888" h="1365">
                <a:moveTo>
                  <a:pt x="886" y="0"/>
                </a:moveTo>
                <a:lnTo>
                  <a:pt x="9" y="1349"/>
                </a:lnTo>
                <a:lnTo>
                  <a:pt x="0" y="1365"/>
                </a:lnTo>
                <a:lnTo>
                  <a:pt x="0" y="1365"/>
                </a:lnTo>
                <a:lnTo>
                  <a:pt x="888" y="2"/>
                </a:lnTo>
                <a:lnTo>
                  <a:pt x="88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6291"/>
          <p:cNvSpPr>
            <a:spLocks/>
          </p:cNvSpPr>
          <p:nvPr/>
        </p:nvSpPr>
        <p:spPr bwMode="auto">
          <a:xfrm>
            <a:off x="10075090" y="1012030"/>
            <a:ext cx="123825" cy="1803400"/>
          </a:xfrm>
          <a:custGeom>
            <a:avLst/>
            <a:gdLst>
              <a:gd name="T0" fmla="*/ 78 w 78"/>
              <a:gd name="T1" fmla="*/ 0 h 1136"/>
              <a:gd name="T2" fmla="*/ 78 w 78"/>
              <a:gd name="T3" fmla="*/ 0 h 1136"/>
              <a:gd name="T4" fmla="*/ 73 w 78"/>
              <a:gd name="T5" fmla="*/ 26 h 1136"/>
              <a:gd name="T6" fmla="*/ 28 w 78"/>
              <a:gd name="T7" fmla="*/ 685 h 1136"/>
              <a:gd name="T8" fmla="*/ 0 w 78"/>
              <a:gd name="T9" fmla="*/ 1136 h 1136"/>
              <a:gd name="T10" fmla="*/ 0 w 78"/>
              <a:gd name="T11" fmla="*/ 1133 h 1136"/>
              <a:gd name="T12" fmla="*/ 78 w 78"/>
              <a:gd name="T13" fmla="*/ 0 h 1136"/>
              <a:gd name="T14" fmla="*/ 78 w 78"/>
              <a:gd name="T15" fmla="*/ 0 h 1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1136">
                <a:moveTo>
                  <a:pt x="78" y="0"/>
                </a:moveTo>
                <a:lnTo>
                  <a:pt x="78" y="0"/>
                </a:lnTo>
                <a:lnTo>
                  <a:pt x="73" y="26"/>
                </a:lnTo>
                <a:lnTo>
                  <a:pt x="28" y="685"/>
                </a:lnTo>
                <a:lnTo>
                  <a:pt x="0" y="1136"/>
                </a:lnTo>
                <a:lnTo>
                  <a:pt x="0" y="1133"/>
                </a:lnTo>
                <a:lnTo>
                  <a:pt x="78" y="0"/>
                </a:lnTo>
                <a:lnTo>
                  <a:pt x="7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6315"/>
          <p:cNvSpPr>
            <a:spLocks noEditPoints="1"/>
          </p:cNvSpPr>
          <p:nvPr/>
        </p:nvSpPr>
        <p:spPr bwMode="auto">
          <a:xfrm>
            <a:off x="10081440" y="1053305"/>
            <a:ext cx="106363" cy="1625600"/>
          </a:xfrm>
          <a:custGeom>
            <a:avLst/>
            <a:gdLst>
              <a:gd name="T0" fmla="*/ 64 w 67"/>
              <a:gd name="T1" fmla="*/ 34 h 1024"/>
              <a:gd name="T2" fmla="*/ 60 w 67"/>
              <a:gd name="T3" fmla="*/ 57 h 1024"/>
              <a:gd name="T4" fmla="*/ 0 w 67"/>
              <a:gd name="T5" fmla="*/ 991 h 1024"/>
              <a:gd name="T6" fmla="*/ 0 w 67"/>
              <a:gd name="T7" fmla="*/ 1024 h 1024"/>
              <a:gd name="T8" fmla="*/ 24 w 67"/>
              <a:gd name="T9" fmla="*/ 659 h 1024"/>
              <a:gd name="T10" fmla="*/ 64 w 67"/>
              <a:gd name="T11" fmla="*/ 34 h 1024"/>
              <a:gd name="T12" fmla="*/ 64 w 67"/>
              <a:gd name="T13" fmla="*/ 0 h 1024"/>
              <a:gd name="T14" fmla="*/ 64 w 67"/>
              <a:gd name="T15" fmla="*/ 0 h 1024"/>
              <a:gd name="T16" fmla="*/ 67 w 67"/>
              <a:gd name="T17" fmla="*/ 0 h 1024"/>
              <a:gd name="T18" fmla="*/ 67 w 67"/>
              <a:gd name="T19" fmla="*/ 0 h 1024"/>
              <a:gd name="T20" fmla="*/ 64 w 67"/>
              <a:gd name="T21" fmla="*/ 0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1024">
                <a:moveTo>
                  <a:pt x="64" y="34"/>
                </a:moveTo>
                <a:lnTo>
                  <a:pt x="60" y="57"/>
                </a:lnTo>
                <a:lnTo>
                  <a:pt x="0" y="991"/>
                </a:lnTo>
                <a:lnTo>
                  <a:pt x="0" y="1024"/>
                </a:lnTo>
                <a:lnTo>
                  <a:pt x="24" y="659"/>
                </a:lnTo>
                <a:lnTo>
                  <a:pt x="64" y="34"/>
                </a:lnTo>
                <a:moveTo>
                  <a:pt x="64" y="0"/>
                </a:moveTo>
                <a:lnTo>
                  <a:pt x="64" y="0"/>
                </a:lnTo>
                <a:lnTo>
                  <a:pt x="67" y="0"/>
                </a:lnTo>
                <a:lnTo>
                  <a:pt x="67" y="0"/>
                </a:lnTo>
                <a:lnTo>
                  <a:pt x="6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6389"/>
          <p:cNvSpPr>
            <a:spLocks noEditPoints="1"/>
          </p:cNvSpPr>
          <p:nvPr/>
        </p:nvSpPr>
        <p:spPr bwMode="auto">
          <a:xfrm>
            <a:off x="10078265" y="1151730"/>
            <a:ext cx="63500" cy="1565275"/>
          </a:xfrm>
          <a:custGeom>
            <a:avLst/>
            <a:gdLst>
              <a:gd name="T0" fmla="*/ 35 w 40"/>
              <a:gd name="T1" fmla="*/ 133 h 986"/>
              <a:gd name="T2" fmla="*/ 33 w 40"/>
              <a:gd name="T3" fmla="*/ 152 h 986"/>
              <a:gd name="T4" fmla="*/ 2 w 40"/>
              <a:gd name="T5" fmla="*/ 863 h 986"/>
              <a:gd name="T6" fmla="*/ 0 w 40"/>
              <a:gd name="T7" fmla="*/ 986 h 986"/>
              <a:gd name="T8" fmla="*/ 2 w 40"/>
              <a:gd name="T9" fmla="*/ 929 h 986"/>
              <a:gd name="T10" fmla="*/ 35 w 40"/>
              <a:gd name="T11" fmla="*/ 133 h 986"/>
              <a:gd name="T12" fmla="*/ 38 w 40"/>
              <a:gd name="T13" fmla="*/ 107 h 986"/>
              <a:gd name="T14" fmla="*/ 33 w 40"/>
              <a:gd name="T15" fmla="*/ 128 h 986"/>
              <a:gd name="T16" fmla="*/ 33 w 40"/>
              <a:gd name="T17" fmla="*/ 130 h 986"/>
              <a:gd name="T18" fmla="*/ 35 w 40"/>
              <a:gd name="T19" fmla="*/ 111 h 986"/>
              <a:gd name="T20" fmla="*/ 38 w 40"/>
              <a:gd name="T21" fmla="*/ 107 h 986"/>
              <a:gd name="T22" fmla="*/ 38 w 40"/>
              <a:gd name="T23" fmla="*/ 88 h 986"/>
              <a:gd name="T24" fmla="*/ 33 w 40"/>
              <a:gd name="T25" fmla="*/ 102 h 986"/>
              <a:gd name="T26" fmla="*/ 33 w 40"/>
              <a:gd name="T27" fmla="*/ 107 h 986"/>
              <a:gd name="T28" fmla="*/ 38 w 40"/>
              <a:gd name="T29" fmla="*/ 88 h 986"/>
              <a:gd name="T30" fmla="*/ 38 w 40"/>
              <a:gd name="T31" fmla="*/ 88 h 986"/>
              <a:gd name="T32" fmla="*/ 40 w 40"/>
              <a:gd name="T33" fmla="*/ 0 h 986"/>
              <a:gd name="T34" fmla="*/ 40 w 40"/>
              <a:gd name="T35" fmla="*/ 0 h 986"/>
              <a:gd name="T36" fmla="*/ 40 w 40"/>
              <a:gd name="T37" fmla="*/ 0 h 986"/>
              <a:gd name="T38" fmla="*/ 40 w 40"/>
              <a:gd name="T39" fmla="*/ 0 h 986"/>
              <a:gd name="T40" fmla="*/ 40 w 40"/>
              <a:gd name="T41" fmla="*/ 0 h 986"/>
              <a:gd name="T42" fmla="*/ 38 w 40"/>
              <a:gd name="T43" fmla="*/ 24 h 986"/>
              <a:gd name="T44" fmla="*/ 35 w 40"/>
              <a:gd name="T45" fmla="*/ 71 h 986"/>
              <a:gd name="T46" fmla="*/ 38 w 40"/>
              <a:gd name="T47" fmla="*/ 55 h 986"/>
              <a:gd name="T48" fmla="*/ 40 w 40"/>
              <a:gd name="T49" fmla="*/ 0 h 986"/>
              <a:gd name="T50" fmla="*/ 40 w 40"/>
              <a:gd name="T51" fmla="*/ 0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0" h="986">
                <a:moveTo>
                  <a:pt x="35" y="133"/>
                </a:moveTo>
                <a:lnTo>
                  <a:pt x="33" y="152"/>
                </a:lnTo>
                <a:lnTo>
                  <a:pt x="2" y="863"/>
                </a:lnTo>
                <a:lnTo>
                  <a:pt x="0" y="986"/>
                </a:lnTo>
                <a:lnTo>
                  <a:pt x="2" y="929"/>
                </a:lnTo>
                <a:lnTo>
                  <a:pt x="35" y="133"/>
                </a:lnTo>
                <a:moveTo>
                  <a:pt x="38" y="107"/>
                </a:moveTo>
                <a:lnTo>
                  <a:pt x="33" y="128"/>
                </a:lnTo>
                <a:lnTo>
                  <a:pt x="33" y="130"/>
                </a:lnTo>
                <a:lnTo>
                  <a:pt x="35" y="111"/>
                </a:lnTo>
                <a:lnTo>
                  <a:pt x="38" y="107"/>
                </a:lnTo>
                <a:moveTo>
                  <a:pt x="38" y="88"/>
                </a:moveTo>
                <a:lnTo>
                  <a:pt x="33" y="102"/>
                </a:lnTo>
                <a:lnTo>
                  <a:pt x="33" y="107"/>
                </a:lnTo>
                <a:lnTo>
                  <a:pt x="38" y="88"/>
                </a:lnTo>
                <a:lnTo>
                  <a:pt x="38" y="88"/>
                </a:lnTo>
                <a:moveTo>
                  <a:pt x="40" y="0"/>
                </a:moveTo>
                <a:lnTo>
                  <a:pt x="40" y="0"/>
                </a:lnTo>
                <a:lnTo>
                  <a:pt x="40" y="0"/>
                </a:lnTo>
                <a:lnTo>
                  <a:pt x="40" y="0"/>
                </a:lnTo>
                <a:lnTo>
                  <a:pt x="40" y="0"/>
                </a:lnTo>
                <a:lnTo>
                  <a:pt x="38" y="24"/>
                </a:lnTo>
                <a:lnTo>
                  <a:pt x="35" y="71"/>
                </a:lnTo>
                <a:lnTo>
                  <a:pt x="38" y="55"/>
                </a:lnTo>
                <a:lnTo>
                  <a:pt x="40" y="0"/>
                </a:lnTo>
                <a:lnTo>
                  <a:pt x="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7651"/>
          <p:cNvSpPr>
            <a:spLocks noEditPoints="1"/>
          </p:cNvSpPr>
          <p:nvPr/>
        </p:nvSpPr>
        <p:spPr bwMode="auto">
          <a:xfrm>
            <a:off x="9144815" y="2867818"/>
            <a:ext cx="906463" cy="1046163"/>
          </a:xfrm>
          <a:custGeom>
            <a:avLst/>
            <a:gdLst>
              <a:gd name="T0" fmla="*/ 0 w 571"/>
              <a:gd name="T1" fmla="*/ 659 h 659"/>
              <a:gd name="T2" fmla="*/ 0 w 571"/>
              <a:gd name="T3" fmla="*/ 659 h 659"/>
              <a:gd name="T4" fmla="*/ 0 w 571"/>
              <a:gd name="T5" fmla="*/ 659 h 659"/>
              <a:gd name="T6" fmla="*/ 50 w 571"/>
              <a:gd name="T7" fmla="*/ 606 h 659"/>
              <a:gd name="T8" fmla="*/ 123 w 571"/>
              <a:gd name="T9" fmla="*/ 514 h 659"/>
              <a:gd name="T10" fmla="*/ 50 w 571"/>
              <a:gd name="T11" fmla="*/ 604 h 659"/>
              <a:gd name="T12" fmla="*/ 123 w 571"/>
              <a:gd name="T13" fmla="*/ 514 h 659"/>
              <a:gd name="T14" fmla="*/ 126 w 571"/>
              <a:gd name="T15" fmla="*/ 512 h 659"/>
              <a:gd name="T16" fmla="*/ 140 w 571"/>
              <a:gd name="T17" fmla="*/ 502 h 659"/>
              <a:gd name="T18" fmla="*/ 204 w 571"/>
              <a:gd name="T19" fmla="*/ 422 h 659"/>
              <a:gd name="T20" fmla="*/ 142 w 571"/>
              <a:gd name="T21" fmla="*/ 497 h 659"/>
              <a:gd name="T22" fmla="*/ 204 w 571"/>
              <a:gd name="T23" fmla="*/ 422 h 659"/>
              <a:gd name="T24" fmla="*/ 209 w 571"/>
              <a:gd name="T25" fmla="*/ 417 h 659"/>
              <a:gd name="T26" fmla="*/ 218 w 571"/>
              <a:gd name="T27" fmla="*/ 412 h 659"/>
              <a:gd name="T28" fmla="*/ 259 w 571"/>
              <a:gd name="T29" fmla="*/ 360 h 659"/>
              <a:gd name="T30" fmla="*/ 221 w 571"/>
              <a:gd name="T31" fmla="*/ 410 h 659"/>
              <a:gd name="T32" fmla="*/ 259 w 571"/>
              <a:gd name="T33" fmla="*/ 360 h 659"/>
              <a:gd name="T34" fmla="*/ 261 w 571"/>
              <a:gd name="T35" fmla="*/ 355 h 659"/>
              <a:gd name="T36" fmla="*/ 275 w 571"/>
              <a:gd name="T37" fmla="*/ 346 h 659"/>
              <a:gd name="T38" fmla="*/ 282 w 571"/>
              <a:gd name="T39" fmla="*/ 332 h 659"/>
              <a:gd name="T40" fmla="*/ 278 w 571"/>
              <a:gd name="T41" fmla="*/ 341 h 659"/>
              <a:gd name="T42" fmla="*/ 282 w 571"/>
              <a:gd name="T43" fmla="*/ 332 h 659"/>
              <a:gd name="T44" fmla="*/ 294 w 571"/>
              <a:gd name="T45" fmla="*/ 320 h 659"/>
              <a:gd name="T46" fmla="*/ 287 w 571"/>
              <a:gd name="T47" fmla="*/ 332 h 659"/>
              <a:gd name="T48" fmla="*/ 313 w 571"/>
              <a:gd name="T49" fmla="*/ 298 h 659"/>
              <a:gd name="T50" fmla="*/ 301 w 571"/>
              <a:gd name="T51" fmla="*/ 315 h 659"/>
              <a:gd name="T52" fmla="*/ 313 w 571"/>
              <a:gd name="T53" fmla="*/ 298 h 659"/>
              <a:gd name="T54" fmla="*/ 315 w 571"/>
              <a:gd name="T55" fmla="*/ 294 h 659"/>
              <a:gd name="T56" fmla="*/ 330 w 571"/>
              <a:gd name="T57" fmla="*/ 284 h 659"/>
              <a:gd name="T58" fmla="*/ 339 w 571"/>
              <a:gd name="T59" fmla="*/ 268 h 659"/>
              <a:gd name="T60" fmla="*/ 332 w 571"/>
              <a:gd name="T61" fmla="*/ 279 h 659"/>
              <a:gd name="T62" fmla="*/ 339 w 571"/>
              <a:gd name="T63" fmla="*/ 268 h 659"/>
              <a:gd name="T64" fmla="*/ 346 w 571"/>
              <a:gd name="T65" fmla="*/ 258 h 659"/>
              <a:gd name="T66" fmla="*/ 351 w 571"/>
              <a:gd name="T67" fmla="*/ 258 h 659"/>
              <a:gd name="T68" fmla="*/ 353 w 571"/>
              <a:gd name="T69" fmla="*/ 251 h 659"/>
              <a:gd name="T70" fmla="*/ 353 w 571"/>
              <a:gd name="T71" fmla="*/ 256 h 659"/>
              <a:gd name="T72" fmla="*/ 353 w 571"/>
              <a:gd name="T73" fmla="*/ 251 h 659"/>
              <a:gd name="T74" fmla="*/ 353 w 571"/>
              <a:gd name="T75" fmla="*/ 249 h 659"/>
              <a:gd name="T76" fmla="*/ 389 w 571"/>
              <a:gd name="T77" fmla="*/ 213 h 659"/>
              <a:gd name="T78" fmla="*/ 401 w 571"/>
              <a:gd name="T79" fmla="*/ 196 h 659"/>
              <a:gd name="T80" fmla="*/ 391 w 571"/>
              <a:gd name="T81" fmla="*/ 211 h 659"/>
              <a:gd name="T82" fmla="*/ 401 w 571"/>
              <a:gd name="T83" fmla="*/ 196 h 659"/>
              <a:gd name="T84" fmla="*/ 403 w 571"/>
              <a:gd name="T85" fmla="*/ 192 h 659"/>
              <a:gd name="T86" fmla="*/ 405 w 571"/>
              <a:gd name="T87" fmla="*/ 194 h 659"/>
              <a:gd name="T88" fmla="*/ 529 w 571"/>
              <a:gd name="T89" fmla="*/ 47 h 659"/>
              <a:gd name="T90" fmla="*/ 413 w 571"/>
              <a:gd name="T91" fmla="*/ 187 h 659"/>
              <a:gd name="T92" fmla="*/ 529 w 571"/>
              <a:gd name="T93" fmla="*/ 47 h 659"/>
              <a:gd name="T94" fmla="*/ 545 w 571"/>
              <a:gd name="T95" fmla="*/ 28 h 659"/>
              <a:gd name="T96" fmla="*/ 562 w 571"/>
              <a:gd name="T97" fmla="*/ 14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71" h="659">
                <a:moveTo>
                  <a:pt x="0" y="659"/>
                </a:moveTo>
                <a:lnTo>
                  <a:pt x="0" y="659"/>
                </a:lnTo>
                <a:lnTo>
                  <a:pt x="0" y="659"/>
                </a:lnTo>
                <a:lnTo>
                  <a:pt x="0" y="659"/>
                </a:lnTo>
                <a:close/>
                <a:moveTo>
                  <a:pt x="48" y="604"/>
                </a:moveTo>
                <a:lnTo>
                  <a:pt x="0" y="659"/>
                </a:lnTo>
                <a:lnTo>
                  <a:pt x="19" y="640"/>
                </a:lnTo>
                <a:lnTo>
                  <a:pt x="50" y="606"/>
                </a:lnTo>
                <a:lnTo>
                  <a:pt x="48" y="604"/>
                </a:lnTo>
                <a:close/>
                <a:moveTo>
                  <a:pt x="123" y="514"/>
                </a:moveTo>
                <a:lnTo>
                  <a:pt x="48" y="602"/>
                </a:lnTo>
                <a:lnTo>
                  <a:pt x="50" y="604"/>
                </a:lnTo>
                <a:lnTo>
                  <a:pt x="126" y="516"/>
                </a:lnTo>
                <a:lnTo>
                  <a:pt x="123" y="514"/>
                </a:lnTo>
                <a:close/>
                <a:moveTo>
                  <a:pt x="135" y="500"/>
                </a:moveTo>
                <a:lnTo>
                  <a:pt x="126" y="512"/>
                </a:lnTo>
                <a:lnTo>
                  <a:pt x="128" y="514"/>
                </a:lnTo>
                <a:lnTo>
                  <a:pt x="140" y="502"/>
                </a:lnTo>
                <a:lnTo>
                  <a:pt x="135" y="500"/>
                </a:lnTo>
                <a:close/>
                <a:moveTo>
                  <a:pt x="204" y="422"/>
                </a:moveTo>
                <a:lnTo>
                  <a:pt x="138" y="497"/>
                </a:lnTo>
                <a:lnTo>
                  <a:pt x="142" y="497"/>
                </a:lnTo>
                <a:lnTo>
                  <a:pt x="204" y="426"/>
                </a:lnTo>
                <a:lnTo>
                  <a:pt x="204" y="422"/>
                </a:lnTo>
                <a:close/>
                <a:moveTo>
                  <a:pt x="216" y="410"/>
                </a:moveTo>
                <a:lnTo>
                  <a:pt x="209" y="417"/>
                </a:lnTo>
                <a:lnTo>
                  <a:pt x="209" y="422"/>
                </a:lnTo>
                <a:lnTo>
                  <a:pt x="218" y="412"/>
                </a:lnTo>
                <a:lnTo>
                  <a:pt x="216" y="410"/>
                </a:lnTo>
                <a:close/>
                <a:moveTo>
                  <a:pt x="259" y="360"/>
                </a:moveTo>
                <a:lnTo>
                  <a:pt x="218" y="407"/>
                </a:lnTo>
                <a:lnTo>
                  <a:pt x="221" y="410"/>
                </a:lnTo>
                <a:lnTo>
                  <a:pt x="256" y="365"/>
                </a:lnTo>
                <a:lnTo>
                  <a:pt x="259" y="360"/>
                </a:lnTo>
                <a:close/>
                <a:moveTo>
                  <a:pt x="275" y="341"/>
                </a:moveTo>
                <a:lnTo>
                  <a:pt x="261" y="355"/>
                </a:lnTo>
                <a:lnTo>
                  <a:pt x="263" y="360"/>
                </a:lnTo>
                <a:lnTo>
                  <a:pt x="275" y="346"/>
                </a:lnTo>
                <a:lnTo>
                  <a:pt x="275" y="341"/>
                </a:lnTo>
                <a:close/>
                <a:moveTo>
                  <a:pt x="282" y="332"/>
                </a:moveTo>
                <a:lnTo>
                  <a:pt x="280" y="336"/>
                </a:lnTo>
                <a:lnTo>
                  <a:pt x="278" y="341"/>
                </a:lnTo>
                <a:lnTo>
                  <a:pt x="282" y="339"/>
                </a:lnTo>
                <a:lnTo>
                  <a:pt x="282" y="332"/>
                </a:lnTo>
                <a:close/>
                <a:moveTo>
                  <a:pt x="299" y="320"/>
                </a:moveTo>
                <a:lnTo>
                  <a:pt x="294" y="320"/>
                </a:lnTo>
                <a:lnTo>
                  <a:pt x="287" y="324"/>
                </a:lnTo>
                <a:lnTo>
                  <a:pt x="287" y="332"/>
                </a:lnTo>
                <a:lnTo>
                  <a:pt x="299" y="320"/>
                </a:lnTo>
                <a:close/>
                <a:moveTo>
                  <a:pt x="313" y="298"/>
                </a:moveTo>
                <a:lnTo>
                  <a:pt x="296" y="315"/>
                </a:lnTo>
                <a:lnTo>
                  <a:pt x="301" y="315"/>
                </a:lnTo>
                <a:lnTo>
                  <a:pt x="311" y="303"/>
                </a:lnTo>
                <a:lnTo>
                  <a:pt x="313" y="298"/>
                </a:lnTo>
                <a:close/>
                <a:moveTo>
                  <a:pt x="330" y="277"/>
                </a:moveTo>
                <a:lnTo>
                  <a:pt x="315" y="294"/>
                </a:lnTo>
                <a:lnTo>
                  <a:pt x="315" y="298"/>
                </a:lnTo>
                <a:lnTo>
                  <a:pt x="330" y="284"/>
                </a:lnTo>
                <a:lnTo>
                  <a:pt x="330" y="277"/>
                </a:lnTo>
                <a:close/>
                <a:moveTo>
                  <a:pt x="339" y="268"/>
                </a:moveTo>
                <a:lnTo>
                  <a:pt x="334" y="272"/>
                </a:lnTo>
                <a:lnTo>
                  <a:pt x="332" y="279"/>
                </a:lnTo>
                <a:lnTo>
                  <a:pt x="337" y="272"/>
                </a:lnTo>
                <a:lnTo>
                  <a:pt x="339" y="268"/>
                </a:lnTo>
                <a:close/>
                <a:moveTo>
                  <a:pt x="349" y="256"/>
                </a:moveTo>
                <a:lnTo>
                  <a:pt x="346" y="258"/>
                </a:lnTo>
                <a:lnTo>
                  <a:pt x="346" y="265"/>
                </a:lnTo>
                <a:lnTo>
                  <a:pt x="351" y="258"/>
                </a:lnTo>
                <a:lnTo>
                  <a:pt x="349" y="256"/>
                </a:lnTo>
                <a:close/>
                <a:moveTo>
                  <a:pt x="353" y="251"/>
                </a:moveTo>
                <a:lnTo>
                  <a:pt x="351" y="253"/>
                </a:lnTo>
                <a:lnTo>
                  <a:pt x="353" y="256"/>
                </a:lnTo>
                <a:lnTo>
                  <a:pt x="353" y="253"/>
                </a:lnTo>
                <a:lnTo>
                  <a:pt x="353" y="251"/>
                </a:lnTo>
                <a:close/>
                <a:moveTo>
                  <a:pt x="389" y="208"/>
                </a:moveTo>
                <a:lnTo>
                  <a:pt x="353" y="249"/>
                </a:lnTo>
                <a:lnTo>
                  <a:pt x="356" y="251"/>
                </a:lnTo>
                <a:lnTo>
                  <a:pt x="389" y="213"/>
                </a:lnTo>
                <a:lnTo>
                  <a:pt x="389" y="208"/>
                </a:lnTo>
                <a:close/>
                <a:moveTo>
                  <a:pt x="401" y="196"/>
                </a:moveTo>
                <a:lnTo>
                  <a:pt x="391" y="206"/>
                </a:lnTo>
                <a:lnTo>
                  <a:pt x="391" y="211"/>
                </a:lnTo>
                <a:lnTo>
                  <a:pt x="401" y="201"/>
                </a:lnTo>
                <a:lnTo>
                  <a:pt x="401" y="196"/>
                </a:lnTo>
                <a:close/>
                <a:moveTo>
                  <a:pt x="405" y="189"/>
                </a:moveTo>
                <a:lnTo>
                  <a:pt x="403" y="192"/>
                </a:lnTo>
                <a:lnTo>
                  <a:pt x="403" y="196"/>
                </a:lnTo>
                <a:lnTo>
                  <a:pt x="405" y="194"/>
                </a:lnTo>
                <a:lnTo>
                  <a:pt x="405" y="189"/>
                </a:lnTo>
                <a:close/>
                <a:moveTo>
                  <a:pt x="529" y="47"/>
                </a:moveTo>
                <a:lnTo>
                  <a:pt x="415" y="180"/>
                </a:lnTo>
                <a:lnTo>
                  <a:pt x="413" y="187"/>
                </a:lnTo>
                <a:lnTo>
                  <a:pt x="522" y="59"/>
                </a:lnTo>
                <a:lnTo>
                  <a:pt x="529" y="47"/>
                </a:lnTo>
                <a:close/>
                <a:moveTo>
                  <a:pt x="571" y="0"/>
                </a:moveTo>
                <a:lnTo>
                  <a:pt x="545" y="28"/>
                </a:lnTo>
                <a:lnTo>
                  <a:pt x="541" y="40"/>
                </a:lnTo>
                <a:lnTo>
                  <a:pt x="562" y="14"/>
                </a:lnTo>
                <a:lnTo>
                  <a:pt x="571"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7652"/>
          <p:cNvSpPr>
            <a:spLocks noEditPoints="1"/>
          </p:cNvSpPr>
          <p:nvPr/>
        </p:nvSpPr>
        <p:spPr bwMode="auto">
          <a:xfrm>
            <a:off x="9144815" y="2867818"/>
            <a:ext cx="906463" cy="1046163"/>
          </a:xfrm>
          <a:custGeom>
            <a:avLst/>
            <a:gdLst>
              <a:gd name="T0" fmla="*/ 0 w 571"/>
              <a:gd name="T1" fmla="*/ 659 h 659"/>
              <a:gd name="T2" fmla="*/ 0 w 571"/>
              <a:gd name="T3" fmla="*/ 659 h 659"/>
              <a:gd name="T4" fmla="*/ 0 w 571"/>
              <a:gd name="T5" fmla="*/ 659 h 659"/>
              <a:gd name="T6" fmla="*/ 50 w 571"/>
              <a:gd name="T7" fmla="*/ 606 h 659"/>
              <a:gd name="T8" fmla="*/ 123 w 571"/>
              <a:gd name="T9" fmla="*/ 514 h 659"/>
              <a:gd name="T10" fmla="*/ 50 w 571"/>
              <a:gd name="T11" fmla="*/ 604 h 659"/>
              <a:gd name="T12" fmla="*/ 123 w 571"/>
              <a:gd name="T13" fmla="*/ 514 h 659"/>
              <a:gd name="T14" fmla="*/ 126 w 571"/>
              <a:gd name="T15" fmla="*/ 512 h 659"/>
              <a:gd name="T16" fmla="*/ 140 w 571"/>
              <a:gd name="T17" fmla="*/ 502 h 659"/>
              <a:gd name="T18" fmla="*/ 204 w 571"/>
              <a:gd name="T19" fmla="*/ 422 h 659"/>
              <a:gd name="T20" fmla="*/ 142 w 571"/>
              <a:gd name="T21" fmla="*/ 497 h 659"/>
              <a:gd name="T22" fmla="*/ 204 w 571"/>
              <a:gd name="T23" fmla="*/ 422 h 659"/>
              <a:gd name="T24" fmla="*/ 209 w 571"/>
              <a:gd name="T25" fmla="*/ 417 h 659"/>
              <a:gd name="T26" fmla="*/ 218 w 571"/>
              <a:gd name="T27" fmla="*/ 412 h 659"/>
              <a:gd name="T28" fmla="*/ 259 w 571"/>
              <a:gd name="T29" fmla="*/ 360 h 659"/>
              <a:gd name="T30" fmla="*/ 221 w 571"/>
              <a:gd name="T31" fmla="*/ 410 h 659"/>
              <a:gd name="T32" fmla="*/ 259 w 571"/>
              <a:gd name="T33" fmla="*/ 360 h 659"/>
              <a:gd name="T34" fmla="*/ 261 w 571"/>
              <a:gd name="T35" fmla="*/ 355 h 659"/>
              <a:gd name="T36" fmla="*/ 275 w 571"/>
              <a:gd name="T37" fmla="*/ 346 h 659"/>
              <a:gd name="T38" fmla="*/ 282 w 571"/>
              <a:gd name="T39" fmla="*/ 332 h 659"/>
              <a:gd name="T40" fmla="*/ 278 w 571"/>
              <a:gd name="T41" fmla="*/ 341 h 659"/>
              <a:gd name="T42" fmla="*/ 282 w 571"/>
              <a:gd name="T43" fmla="*/ 332 h 659"/>
              <a:gd name="T44" fmla="*/ 294 w 571"/>
              <a:gd name="T45" fmla="*/ 320 h 659"/>
              <a:gd name="T46" fmla="*/ 287 w 571"/>
              <a:gd name="T47" fmla="*/ 332 h 659"/>
              <a:gd name="T48" fmla="*/ 313 w 571"/>
              <a:gd name="T49" fmla="*/ 298 h 659"/>
              <a:gd name="T50" fmla="*/ 301 w 571"/>
              <a:gd name="T51" fmla="*/ 315 h 659"/>
              <a:gd name="T52" fmla="*/ 313 w 571"/>
              <a:gd name="T53" fmla="*/ 298 h 659"/>
              <a:gd name="T54" fmla="*/ 315 w 571"/>
              <a:gd name="T55" fmla="*/ 294 h 659"/>
              <a:gd name="T56" fmla="*/ 330 w 571"/>
              <a:gd name="T57" fmla="*/ 284 h 659"/>
              <a:gd name="T58" fmla="*/ 339 w 571"/>
              <a:gd name="T59" fmla="*/ 268 h 659"/>
              <a:gd name="T60" fmla="*/ 332 w 571"/>
              <a:gd name="T61" fmla="*/ 279 h 659"/>
              <a:gd name="T62" fmla="*/ 339 w 571"/>
              <a:gd name="T63" fmla="*/ 268 h 659"/>
              <a:gd name="T64" fmla="*/ 346 w 571"/>
              <a:gd name="T65" fmla="*/ 258 h 659"/>
              <a:gd name="T66" fmla="*/ 351 w 571"/>
              <a:gd name="T67" fmla="*/ 258 h 659"/>
              <a:gd name="T68" fmla="*/ 353 w 571"/>
              <a:gd name="T69" fmla="*/ 251 h 659"/>
              <a:gd name="T70" fmla="*/ 353 w 571"/>
              <a:gd name="T71" fmla="*/ 256 h 659"/>
              <a:gd name="T72" fmla="*/ 353 w 571"/>
              <a:gd name="T73" fmla="*/ 251 h 659"/>
              <a:gd name="T74" fmla="*/ 353 w 571"/>
              <a:gd name="T75" fmla="*/ 249 h 659"/>
              <a:gd name="T76" fmla="*/ 389 w 571"/>
              <a:gd name="T77" fmla="*/ 213 h 659"/>
              <a:gd name="T78" fmla="*/ 401 w 571"/>
              <a:gd name="T79" fmla="*/ 196 h 659"/>
              <a:gd name="T80" fmla="*/ 391 w 571"/>
              <a:gd name="T81" fmla="*/ 211 h 659"/>
              <a:gd name="T82" fmla="*/ 401 w 571"/>
              <a:gd name="T83" fmla="*/ 196 h 659"/>
              <a:gd name="T84" fmla="*/ 403 w 571"/>
              <a:gd name="T85" fmla="*/ 192 h 659"/>
              <a:gd name="T86" fmla="*/ 405 w 571"/>
              <a:gd name="T87" fmla="*/ 194 h 659"/>
              <a:gd name="T88" fmla="*/ 529 w 571"/>
              <a:gd name="T89" fmla="*/ 47 h 659"/>
              <a:gd name="T90" fmla="*/ 413 w 571"/>
              <a:gd name="T91" fmla="*/ 187 h 659"/>
              <a:gd name="T92" fmla="*/ 529 w 571"/>
              <a:gd name="T93" fmla="*/ 47 h 659"/>
              <a:gd name="T94" fmla="*/ 545 w 571"/>
              <a:gd name="T95" fmla="*/ 28 h 659"/>
              <a:gd name="T96" fmla="*/ 562 w 571"/>
              <a:gd name="T97" fmla="*/ 14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71" h="659">
                <a:moveTo>
                  <a:pt x="0" y="659"/>
                </a:moveTo>
                <a:lnTo>
                  <a:pt x="0" y="659"/>
                </a:lnTo>
                <a:lnTo>
                  <a:pt x="0" y="659"/>
                </a:lnTo>
                <a:lnTo>
                  <a:pt x="0" y="659"/>
                </a:lnTo>
                <a:moveTo>
                  <a:pt x="48" y="604"/>
                </a:moveTo>
                <a:lnTo>
                  <a:pt x="0" y="659"/>
                </a:lnTo>
                <a:lnTo>
                  <a:pt x="19" y="640"/>
                </a:lnTo>
                <a:lnTo>
                  <a:pt x="50" y="606"/>
                </a:lnTo>
                <a:lnTo>
                  <a:pt x="48" y="604"/>
                </a:lnTo>
                <a:moveTo>
                  <a:pt x="123" y="514"/>
                </a:moveTo>
                <a:lnTo>
                  <a:pt x="48" y="602"/>
                </a:lnTo>
                <a:lnTo>
                  <a:pt x="50" y="604"/>
                </a:lnTo>
                <a:lnTo>
                  <a:pt x="126" y="516"/>
                </a:lnTo>
                <a:lnTo>
                  <a:pt x="123" y="514"/>
                </a:lnTo>
                <a:moveTo>
                  <a:pt x="135" y="500"/>
                </a:moveTo>
                <a:lnTo>
                  <a:pt x="126" y="512"/>
                </a:lnTo>
                <a:lnTo>
                  <a:pt x="128" y="514"/>
                </a:lnTo>
                <a:lnTo>
                  <a:pt x="140" y="502"/>
                </a:lnTo>
                <a:lnTo>
                  <a:pt x="135" y="500"/>
                </a:lnTo>
                <a:moveTo>
                  <a:pt x="204" y="422"/>
                </a:moveTo>
                <a:lnTo>
                  <a:pt x="138" y="497"/>
                </a:lnTo>
                <a:lnTo>
                  <a:pt x="142" y="497"/>
                </a:lnTo>
                <a:lnTo>
                  <a:pt x="204" y="426"/>
                </a:lnTo>
                <a:lnTo>
                  <a:pt x="204" y="422"/>
                </a:lnTo>
                <a:moveTo>
                  <a:pt x="216" y="410"/>
                </a:moveTo>
                <a:lnTo>
                  <a:pt x="209" y="417"/>
                </a:lnTo>
                <a:lnTo>
                  <a:pt x="209" y="422"/>
                </a:lnTo>
                <a:lnTo>
                  <a:pt x="218" y="412"/>
                </a:lnTo>
                <a:lnTo>
                  <a:pt x="216" y="410"/>
                </a:lnTo>
                <a:moveTo>
                  <a:pt x="259" y="360"/>
                </a:moveTo>
                <a:lnTo>
                  <a:pt x="218" y="407"/>
                </a:lnTo>
                <a:lnTo>
                  <a:pt x="221" y="410"/>
                </a:lnTo>
                <a:lnTo>
                  <a:pt x="256" y="365"/>
                </a:lnTo>
                <a:lnTo>
                  <a:pt x="259" y="360"/>
                </a:lnTo>
                <a:moveTo>
                  <a:pt x="275" y="341"/>
                </a:moveTo>
                <a:lnTo>
                  <a:pt x="261" y="355"/>
                </a:lnTo>
                <a:lnTo>
                  <a:pt x="263" y="360"/>
                </a:lnTo>
                <a:lnTo>
                  <a:pt x="275" y="346"/>
                </a:lnTo>
                <a:lnTo>
                  <a:pt x="275" y="341"/>
                </a:lnTo>
                <a:moveTo>
                  <a:pt x="282" y="332"/>
                </a:moveTo>
                <a:lnTo>
                  <a:pt x="280" y="336"/>
                </a:lnTo>
                <a:lnTo>
                  <a:pt x="278" y="341"/>
                </a:lnTo>
                <a:lnTo>
                  <a:pt x="282" y="339"/>
                </a:lnTo>
                <a:lnTo>
                  <a:pt x="282" y="332"/>
                </a:lnTo>
                <a:moveTo>
                  <a:pt x="299" y="320"/>
                </a:moveTo>
                <a:lnTo>
                  <a:pt x="294" y="320"/>
                </a:lnTo>
                <a:lnTo>
                  <a:pt x="287" y="324"/>
                </a:lnTo>
                <a:lnTo>
                  <a:pt x="287" y="332"/>
                </a:lnTo>
                <a:lnTo>
                  <a:pt x="299" y="320"/>
                </a:lnTo>
                <a:moveTo>
                  <a:pt x="313" y="298"/>
                </a:moveTo>
                <a:lnTo>
                  <a:pt x="296" y="315"/>
                </a:lnTo>
                <a:lnTo>
                  <a:pt x="301" y="315"/>
                </a:lnTo>
                <a:lnTo>
                  <a:pt x="311" y="303"/>
                </a:lnTo>
                <a:lnTo>
                  <a:pt x="313" y="298"/>
                </a:lnTo>
                <a:moveTo>
                  <a:pt x="330" y="277"/>
                </a:moveTo>
                <a:lnTo>
                  <a:pt x="315" y="294"/>
                </a:lnTo>
                <a:lnTo>
                  <a:pt x="315" y="298"/>
                </a:lnTo>
                <a:lnTo>
                  <a:pt x="330" y="284"/>
                </a:lnTo>
                <a:lnTo>
                  <a:pt x="330" y="277"/>
                </a:lnTo>
                <a:moveTo>
                  <a:pt x="339" y="268"/>
                </a:moveTo>
                <a:lnTo>
                  <a:pt x="334" y="272"/>
                </a:lnTo>
                <a:lnTo>
                  <a:pt x="332" y="279"/>
                </a:lnTo>
                <a:lnTo>
                  <a:pt x="337" y="272"/>
                </a:lnTo>
                <a:lnTo>
                  <a:pt x="339" y="268"/>
                </a:lnTo>
                <a:moveTo>
                  <a:pt x="349" y="256"/>
                </a:moveTo>
                <a:lnTo>
                  <a:pt x="346" y="258"/>
                </a:lnTo>
                <a:lnTo>
                  <a:pt x="346" y="265"/>
                </a:lnTo>
                <a:lnTo>
                  <a:pt x="351" y="258"/>
                </a:lnTo>
                <a:lnTo>
                  <a:pt x="349" y="256"/>
                </a:lnTo>
                <a:moveTo>
                  <a:pt x="353" y="251"/>
                </a:moveTo>
                <a:lnTo>
                  <a:pt x="351" y="253"/>
                </a:lnTo>
                <a:lnTo>
                  <a:pt x="353" y="256"/>
                </a:lnTo>
                <a:lnTo>
                  <a:pt x="353" y="253"/>
                </a:lnTo>
                <a:lnTo>
                  <a:pt x="353" y="251"/>
                </a:lnTo>
                <a:moveTo>
                  <a:pt x="389" y="208"/>
                </a:moveTo>
                <a:lnTo>
                  <a:pt x="353" y="249"/>
                </a:lnTo>
                <a:lnTo>
                  <a:pt x="356" y="251"/>
                </a:lnTo>
                <a:lnTo>
                  <a:pt x="389" y="213"/>
                </a:lnTo>
                <a:lnTo>
                  <a:pt x="389" y="208"/>
                </a:lnTo>
                <a:moveTo>
                  <a:pt x="401" y="196"/>
                </a:moveTo>
                <a:lnTo>
                  <a:pt x="391" y="206"/>
                </a:lnTo>
                <a:lnTo>
                  <a:pt x="391" y="211"/>
                </a:lnTo>
                <a:lnTo>
                  <a:pt x="401" y="201"/>
                </a:lnTo>
                <a:lnTo>
                  <a:pt x="401" y="196"/>
                </a:lnTo>
                <a:moveTo>
                  <a:pt x="405" y="189"/>
                </a:moveTo>
                <a:lnTo>
                  <a:pt x="403" y="192"/>
                </a:lnTo>
                <a:lnTo>
                  <a:pt x="403" y="196"/>
                </a:lnTo>
                <a:lnTo>
                  <a:pt x="405" y="194"/>
                </a:lnTo>
                <a:lnTo>
                  <a:pt x="405" y="189"/>
                </a:lnTo>
                <a:moveTo>
                  <a:pt x="529" y="47"/>
                </a:moveTo>
                <a:lnTo>
                  <a:pt x="415" y="180"/>
                </a:lnTo>
                <a:lnTo>
                  <a:pt x="413" y="187"/>
                </a:lnTo>
                <a:lnTo>
                  <a:pt x="522" y="59"/>
                </a:lnTo>
                <a:lnTo>
                  <a:pt x="529" y="47"/>
                </a:lnTo>
                <a:moveTo>
                  <a:pt x="571" y="0"/>
                </a:moveTo>
                <a:lnTo>
                  <a:pt x="545" y="28"/>
                </a:lnTo>
                <a:lnTo>
                  <a:pt x="541" y="40"/>
                </a:lnTo>
                <a:lnTo>
                  <a:pt x="562" y="14"/>
                </a:lnTo>
                <a:lnTo>
                  <a:pt x="5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7657"/>
          <p:cNvSpPr>
            <a:spLocks/>
          </p:cNvSpPr>
          <p:nvPr/>
        </p:nvSpPr>
        <p:spPr bwMode="auto">
          <a:xfrm>
            <a:off x="9221015" y="3823493"/>
            <a:ext cx="3175" cy="6350"/>
          </a:xfrm>
          <a:custGeom>
            <a:avLst/>
            <a:gdLst>
              <a:gd name="T0" fmla="*/ 0 w 2"/>
              <a:gd name="T1" fmla="*/ 0 h 4"/>
              <a:gd name="T2" fmla="*/ 0 w 2"/>
              <a:gd name="T3" fmla="*/ 2 h 4"/>
              <a:gd name="T4" fmla="*/ 2 w 2"/>
              <a:gd name="T5" fmla="*/ 4 h 4"/>
              <a:gd name="T6" fmla="*/ 2 w 2"/>
              <a:gd name="T7" fmla="*/ 2 h 4"/>
              <a:gd name="T8" fmla="*/ 0 w 2"/>
              <a:gd name="T9" fmla="*/ 0 h 4"/>
            </a:gdLst>
            <a:ahLst/>
            <a:cxnLst>
              <a:cxn ang="0">
                <a:pos x="T0" y="T1"/>
              </a:cxn>
              <a:cxn ang="0">
                <a:pos x="T2" y="T3"/>
              </a:cxn>
              <a:cxn ang="0">
                <a:pos x="T4" y="T5"/>
              </a:cxn>
              <a:cxn ang="0">
                <a:pos x="T6" y="T7"/>
              </a:cxn>
              <a:cxn ang="0">
                <a:pos x="T8" y="T9"/>
              </a:cxn>
            </a:cxnLst>
            <a:rect l="0" t="0" r="r" b="b"/>
            <a:pathLst>
              <a:path w="2" h="4">
                <a:moveTo>
                  <a:pt x="0" y="0"/>
                </a:moveTo>
                <a:lnTo>
                  <a:pt x="0" y="2"/>
                </a:lnTo>
                <a:lnTo>
                  <a:pt x="2" y="4"/>
                </a:lnTo>
                <a:lnTo>
                  <a:pt x="2" y="2"/>
                </a:lnTo>
                <a:lnTo>
                  <a:pt x="0"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7658"/>
          <p:cNvSpPr>
            <a:spLocks/>
          </p:cNvSpPr>
          <p:nvPr/>
        </p:nvSpPr>
        <p:spPr bwMode="auto">
          <a:xfrm>
            <a:off x="9221015" y="3823493"/>
            <a:ext cx="3175" cy="6350"/>
          </a:xfrm>
          <a:custGeom>
            <a:avLst/>
            <a:gdLst>
              <a:gd name="T0" fmla="*/ 0 w 2"/>
              <a:gd name="T1" fmla="*/ 0 h 4"/>
              <a:gd name="T2" fmla="*/ 0 w 2"/>
              <a:gd name="T3" fmla="*/ 2 h 4"/>
              <a:gd name="T4" fmla="*/ 2 w 2"/>
              <a:gd name="T5" fmla="*/ 4 h 4"/>
              <a:gd name="T6" fmla="*/ 2 w 2"/>
              <a:gd name="T7" fmla="*/ 2 h 4"/>
              <a:gd name="T8" fmla="*/ 0 w 2"/>
              <a:gd name="T9" fmla="*/ 0 h 4"/>
            </a:gdLst>
            <a:ahLst/>
            <a:cxnLst>
              <a:cxn ang="0">
                <a:pos x="T0" y="T1"/>
              </a:cxn>
              <a:cxn ang="0">
                <a:pos x="T2" y="T3"/>
              </a:cxn>
              <a:cxn ang="0">
                <a:pos x="T4" y="T5"/>
              </a:cxn>
              <a:cxn ang="0">
                <a:pos x="T6" y="T7"/>
              </a:cxn>
              <a:cxn ang="0">
                <a:pos x="T8" y="T9"/>
              </a:cxn>
            </a:cxnLst>
            <a:rect l="0" t="0" r="r" b="b"/>
            <a:pathLst>
              <a:path w="2" h="4">
                <a:moveTo>
                  <a:pt x="0" y="0"/>
                </a:moveTo>
                <a:lnTo>
                  <a:pt x="0" y="2"/>
                </a:lnTo>
                <a:lnTo>
                  <a:pt x="2" y="4"/>
                </a:lnTo>
                <a:lnTo>
                  <a:pt x="2" y="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7761"/>
          <p:cNvSpPr>
            <a:spLocks/>
          </p:cNvSpPr>
          <p:nvPr/>
        </p:nvSpPr>
        <p:spPr bwMode="auto">
          <a:xfrm>
            <a:off x="9144815" y="3883818"/>
            <a:ext cx="30163" cy="30163"/>
          </a:xfrm>
          <a:custGeom>
            <a:avLst/>
            <a:gdLst>
              <a:gd name="T0" fmla="*/ 19 w 19"/>
              <a:gd name="T1" fmla="*/ 0 h 19"/>
              <a:gd name="T2" fmla="*/ 0 w 19"/>
              <a:gd name="T3" fmla="*/ 19 h 19"/>
              <a:gd name="T4" fmla="*/ 0 w 19"/>
              <a:gd name="T5" fmla="*/ 19 h 19"/>
              <a:gd name="T6" fmla="*/ 0 w 19"/>
              <a:gd name="T7" fmla="*/ 19 h 19"/>
              <a:gd name="T8" fmla="*/ 0 w 19"/>
              <a:gd name="T9" fmla="*/ 19 h 19"/>
              <a:gd name="T10" fmla="*/ 0 w 19"/>
              <a:gd name="T11" fmla="*/ 16 h 19"/>
              <a:gd name="T12" fmla="*/ 7 w 19"/>
              <a:gd name="T13" fmla="*/ 14 h 19"/>
              <a:gd name="T14" fmla="*/ 19 w 19"/>
              <a:gd name="T15" fmla="*/ 0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9">
                <a:moveTo>
                  <a:pt x="19" y="0"/>
                </a:moveTo>
                <a:lnTo>
                  <a:pt x="0" y="19"/>
                </a:lnTo>
                <a:lnTo>
                  <a:pt x="0" y="19"/>
                </a:lnTo>
                <a:lnTo>
                  <a:pt x="0" y="19"/>
                </a:lnTo>
                <a:lnTo>
                  <a:pt x="0" y="19"/>
                </a:lnTo>
                <a:lnTo>
                  <a:pt x="0" y="16"/>
                </a:lnTo>
                <a:lnTo>
                  <a:pt x="7" y="14"/>
                </a:lnTo>
                <a:lnTo>
                  <a:pt x="19"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7762"/>
          <p:cNvSpPr>
            <a:spLocks/>
          </p:cNvSpPr>
          <p:nvPr/>
        </p:nvSpPr>
        <p:spPr bwMode="auto">
          <a:xfrm>
            <a:off x="9144815" y="3883818"/>
            <a:ext cx="30163" cy="30163"/>
          </a:xfrm>
          <a:custGeom>
            <a:avLst/>
            <a:gdLst>
              <a:gd name="T0" fmla="*/ 19 w 19"/>
              <a:gd name="T1" fmla="*/ 0 h 19"/>
              <a:gd name="T2" fmla="*/ 0 w 19"/>
              <a:gd name="T3" fmla="*/ 19 h 19"/>
              <a:gd name="T4" fmla="*/ 0 w 19"/>
              <a:gd name="T5" fmla="*/ 19 h 19"/>
              <a:gd name="T6" fmla="*/ 0 w 19"/>
              <a:gd name="T7" fmla="*/ 19 h 19"/>
              <a:gd name="T8" fmla="*/ 0 w 19"/>
              <a:gd name="T9" fmla="*/ 19 h 19"/>
              <a:gd name="T10" fmla="*/ 0 w 19"/>
              <a:gd name="T11" fmla="*/ 16 h 19"/>
              <a:gd name="T12" fmla="*/ 7 w 19"/>
              <a:gd name="T13" fmla="*/ 14 h 19"/>
              <a:gd name="T14" fmla="*/ 19 w 19"/>
              <a:gd name="T15" fmla="*/ 0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9">
                <a:moveTo>
                  <a:pt x="19" y="0"/>
                </a:moveTo>
                <a:lnTo>
                  <a:pt x="0" y="19"/>
                </a:lnTo>
                <a:lnTo>
                  <a:pt x="0" y="19"/>
                </a:lnTo>
                <a:lnTo>
                  <a:pt x="0" y="19"/>
                </a:lnTo>
                <a:lnTo>
                  <a:pt x="0" y="19"/>
                </a:lnTo>
                <a:lnTo>
                  <a:pt x="0" y="16"/>
                </a:lnTo>
                <a:lnTo>
                  <a:pt x="7" y="14"/>
                </a:lnTo>
                <a:lnTo>
                  <a:pt x="1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7763"/>
          <p:cNvSpPr>
            <a:spLocks/>
          </p:cNvSpPr>
          <p:nvPr/>
        </p:nvSpPr>
        <p:spPr bwMode="auto">
          <a:xfrm>
            <a:off x="9144815" y="3906043"/>
            <a:ext cx="11113" cy="7938"/>
          </a:xfrm>
          <a:custGeom>
            <a:avLst/>
            <a:gdLst>
              <a:gd name="T0" fmla="*/ 7 w 7"/>
              <a:gd name="T1" fmla="*/ 0 h 5"/>
              <a:gd name="T2" fmla="*/ 0 w 7"/>
              <a:gd name="T3" fmla="*/ 2 h 5"/>
              <a:gd name="T4" fmla="*/ 0 w 7"/>
              <a:gd name="T5" fmla="*/ 5 h 5"/>
              <a:gd name="T6" fmla="*/ 0 w 7"/>
              <a:gd name="T7" fmla="*/ 5 h 5"/>
              <a:gd name="T8" fmla="*/ 0 w 7"/>
              <a:gd name="T9" fmla="*/ 2 h 5"/>
              <a:gd name="T10" fmla="*/ 3 w 7"/>
              <a:gd name="T11" fmla="*/ 5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lnTo>
                  <a:pt x="0" y="2"/>
                </a:lnTo>
                <a:lnTo>
                  <a:pt x="0" y="5"/>
                </a:lnTo>
                <a:lnTo>
                  <a:pt x="0" y="5"/>
                </a:lnTo>
                <a:lnTo>
                  <a:pt x="0" y="2"/>
                </a:lnTo>
                <a:lnTo>
                  <a:pt x="3" y="5"/>
                </a:lnTo>
                <a:lnTo>
                  <a:pt x="7" y="0"/>
                </a:lnTo>
                <a:close/>
              </a:path>
            </a:pathLst>
          </a:custGeom>
          <a:solidFill>
            <a:srgbClr val="1010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7764"/>
          <p:cNvSpPr>
            <a:spLocks/>
          </p:cNvSpPr>
          <p:nvPr/>
        </p:nvSpPr>
        <p:spPr bwMode="auto">
          <a:xfrm>
            <a:off x="9144815" y="3906043"/>
            <a:ext cx="11113" cy="7938"/>
          </a:xfrm>
          <a:custGeom>
            <a:avLst/>
            <a:gdLst>
              <a:gd name="T0" fmla="*/ 7 w 7"/>
              <a:gd name="T1" fmla="*/ 0 h 5"/>
              <a:gd name="T2" fmla="*/ 0 w 7"/>
              <a:gd name="T3" fmla="*/ 2 h 5"/>
              <a:gd name="T4" fmla="*/ 0 w 7"/>
              <a:gd name="T5" fmla="*/ 5 h 5"/>
              <a:gd name="T6" fmla="*/ 0 w 7"/>
              <a:gd name="T7" fmla="*/ 5 h 5"/>
              <a:gd name="T8" fmla="*/ 0 w 7"/>
              <a:gd name="T9" fmla="*/ 2 h 5"/>
              <a:gd name="T10" fmla="*/ 3 w 7"/>
              <a:gd name="T11" fmla="*/ 5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lnTo>
                  <a:pt x="0" y="2"/>
                </a:lnTo>
                <a:lnTo>
                  <a:pt x="0" y="5"/>
                </a:lnTo>
                <a:lnTo>
                  <a:pt x="0" y="5"/>
                </a:lnTo>
                <a:lnTo>
                  <a:pt x="0" y="2"/>
                </a:lnTo>
                <a:lnTo>
                  <a:pt x="3" y="5"/>
                </a:lnTo>
                <a:lnTo>
                  <a:pt x="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7765"/>
          <p:cNvSpPr>
            <a:spLocks/>
          </p:cNvSpPr>
          <p:nvPr/>
        </p:nvSpPr>
        <p:spPr bwMode="auto">
          <a:xfrm>
            <a:off x="9144815" y="3909218"/>
            <a:ext cx="4763" cy="4763"/>
          </a:xfrm>
          <a:custGeom>
            <a:avLst/>
            <a:gdLst>
              <a:gd name="T0" fmla="*/ 0 w 3"/>
              <a:gd name="T1" fmla="*/ 0 h 3"/>
              <a:gd name="T2" fmla="*/ 0 w 3"/>
              <a:gd name="T3" fmla="*/ 3 h 3"/>
              <a:gd name="T4" fmla="*/ 3 w 3"/>
              <a:gd name="T5" fmla="*/ 3 h 3"/>
              <a:gd name="T6" fmla="*/ 3 w 3"/>
              <a:gd name="T7" fmla="*/ 3 h 3"/>
              <a:gd name="T8" fmla="*/ 0 w 3"/>
              <a:gd name="T9" fmla="*/ 0 h 3"/>
            </a:gdLst>
            <a:ahLst/>
            <a:cxnLst>
              <a:cxn ang="0">
                <a:pos x="T0" y="T1"/>
              </a:cxn>
              <a:cxn ang="0">
                <a:pos x="T2" y="T3"/>
              </a:cxn>
              <a:cxn ang="0">
                <a:pos x="T4" y="T5"/>
              </a:cxn>
              <a:cxn ang="0">
                <a:pos x="T6" y="T7"/>
              </a:cxn>
              <a:cxn ang="0">
                <a:pos x="T8" y="T9"/>
              </a:cxn>
            </a:cxnLst>
            <a:rect l="0" t="0" r="r" b="b"/>
            <a:pathLst>
              <a:path w="3" h="3">
                <a:moveTo>
                  <a:pt x="0" y="0"/>
                </a:moveTo>
                <a:lnTo>
                  <a:pt x="0" y="3"/>
                </a:lnTo>
                <a:lnTo>
                  <a:pt x="3" y="3"/>
                </a:lnTo>
                <a:lnTo>
                  <a:pt x="3" y="3"/>
                </a:lnTo>
                <a:lnTo>
                  <a:pt x="0" y="0"/>
                </a:lnTo>
                <a:close/>
              </a:path>
            </a:pathLst>
          </a:custGeom>
          <a:solidFill>
            <a:srgbClr val="06060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7766"/>
          <p:cNvSpPr>
            <a:spLocks/>
          </p:cNvSpPr>
          <p:nvPr/>
        </p:nvSpPr>
        <p:spPr bwMode="auto">
          <a:xfrm>
            <a:off x="9144815" y="3909218"/>
            <a:ext cx="4763" cy="4763"/>
          </a:xfrm>
          <a:custGeom>
            <a:avLst/>
            <a:gdLst>
              <a:gd name="T0" fmla="*/ 0 w 3"/>
              <a:gd name="T1" fmla="*/ 0 h 3"/>
              <a:gd name="T2" fmla="*/ 0 w 3"/>
              <a:gd name="T3" fmla="*/ 3 h 3"/>
              <a:gd name="T4" fmla="*/ 3 w 3"/>
              <a:gd name="T5" fmla="*/ 3 h 3"/>
              <a:gd name="T6" fmla="*/ 3 w 3"/>
              <a:gd name="T7" fmla="*/ 3 h 3"/>
              <a:gd name="T8" fmla="*/ 0 w 3"/>
              <a:gd name="T9" fmla="*/ 0 h 3"/>
            </a:gdLst>
            <a:ahLst/>
            <a:cxnLst>
              <a:cxn ang="0">
                <a:pos x="T0" y="T1"/>
              </a:cxn>
              <a:cxn ang="0">
                <a:pos x="T2" y="T3"/>
              </a:cxn>
              <a:cxn ang="0">
                <a:pos x="T4" y="T5"/>
              </a:cxn>
              <a:cxn ang="0">
                <a:pos x="T6" y="T7"/>
              </a:cxn>
              <a:cxn ang="0">
                <a:pos x="T8" y="T9"/>
              </a:cxn>
            </a:cxnLst>
            <a:rect l="0" t="0" r="r" b="b"/>
            <a:pathLst>
              <a:path w="3" h="3">
                <a:moveTo>
                  <a:pt x="0" y="0"/>
                </a:moveTo>
                <a:lnTo>
                  <a:pt x="0" y="3"/>
                </a:lnTo>
                <a:lnTo>
                  <a:pt x="3" y="3"/>
                </a:lnTo>
                <a:lnTo>
                  <a:pt x="3" y="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8077"/>
          <p:cNvSpPr>
            <a:spLocks noEditPoints="1"/>
          </p:cNvSpPr>
          <p:nvPr/>
        </p:nvSpPr>
        <p:spPr bwMode="auto">
          <a:xfrm>
            <a:off x="-381524" y="5456899"/>
            <a:ext cx="2320925" cy="1087438"/>
          </a:xfrm>
          <a:custGeom>
            <a:avLst/>
            <a:gdLst>
              <a:gd name="T0" fmla="*/ 855 w 1462"/>
              <a:gd name="T1" fmla="*/ 403 h 685"/>
              <a:gd name="T2" fmla="*/ 1462 w 1462"/>
              <a:gd name="T3" fmla="*/ 685 h 685"/>
              <a:gd name="T4" fmla="*/ 1462 w 1462"/>
              <a:gd name="T5" fmla="*/ 685 h 685"/>
              <a:gd name="T6" fmla="*/ 813 w 1462"/>
              <a:gd name="T7" fmla="*/ 379 h 685"/>
              <a:gd name="T8" fmla="*/ 851 w 1462"/>
              <a:gd name="T9" fmla="*/ 401 h 685"/>
              <a:gd name="T10" fmla="*/ 813 w 1462"/>
              <a:gd name="T11" fmla="*/ 379 h 685"/>
              <a:gd name="T12" fmla="*/ 753 w 1462"/>
              <a:gd name="T13" fmla="*/ 356 h 685"/>
              <a:gd name="T14" fmla="*/ 808 w 1462"/>
              <a:gd name="T15" fmla="*/ 377 h 685"/>
              <a:gd name="T16" fmla="*/ 737 w 1462"/>
              <a:gd name="T17" fmla="*/ 344 h 685"/>
              <a:gd name="T18" fmla="*/ 749 w 1462"/>
              <a:gd name="T19" fmla="*/ 353 h 685"/>
              <a:gd name="T20" fmla="*/ 737 w 1462"/>
              <a:gd name="T21" fmla="*/ 344 h 685"/>
              <a:gd name="T22" fmla="*/ 727 w 1462"/>
              <a:gd name="T23" fmla="*/ 344 h 685"/>
              <a:gd name="T24" fmla="*/ 689 w 1462"/>
              <a:gd name="T25" fmla="*/ 323 h 685"/>
              <a:gd name="T26" fmla="*/ 678 w 1462"/>
              <a:gd name="T27" fmla="*/ 318 h 685"/>
              <a:gd name="T28" fmla="*/ 678 w 1462"/>
              <a:gd name="T29" fmla="*/ 320 h 685"/>
              <a:gd name="T30" fmla="*/ 678 w 1462"/>
              <a:gd name="T31" fmla="*/ 318 h 685"/>
              <a:gd name="T32" fmla="*/ 642 w 1462"/>
              <a:gd name="T33" fmla="*/ 304 h 685"/>
              <a:gd name="T34" fmla="*/ 673 w 1462"/>
              <a:gd name="T35" fmla="*/ 313 h 685"/>
              <a:gd name="T36" fmla="*/ 604 w 1462"/>
              <a:gd name="T37" fmla="*/ 282 h 685"/>
              <a:gd name="T38" fmla="*/ 637 w 1462"/>
              <a:gd name="T39" fmla="*/ 301 h 685"/>
              <a:gd name="T40" fmla="*/ 604 w 1462"/>
              <a:gd name="T41" fmla="*/ 282 h 685"/>
              <a:gd name="T42" fmla="*/ 590 w 1462"/>
              <a:gd name="T43" fmla="*/ 278 h 685"/>
              <a:gd name="T44" fmla="*/ 599 w 1462"/>
              <a:gd name="T45" fmla="*/ 280 h 685"/>
              <a:gd name="T46" fmla="*/ 561 w 1462"/>
              <a:gd name="T47" fmla="*/ 263 h 685"/>
              <a:gd name="T48" fmla="*/ 585 w 1462"/>
              <a:gd name="T49" fmla="*/ 278 h 685"/>
              <a:gd name="T50" fmla="*/ 561 w 1462"/>
              <a:gd name="T51" fmla="*/ 263 h 685"/>
              <a:gd name="T52" fmla="*/ 481 w 1462"/>
              <a:gd name="T53" fmla="*/ 228 h 685"/>
              <a:gd name="T54" fmla="*/ 557 w 1462"/>
              <a:gd name="T55" fmla="*/ 261 h 685"/>
              <a:gd name="T56" fmla="*/ 448 w 1462"/>
              <a:gd name="T57" fmla="*/ 209 h 685"/>
              <a:gd name="T58" fmla="*/ 479 w 1462"/>
              <a:gd name="T59" fmla="*/ 225 h 685"/>
              <a:gd name="T60" fmla="*/ 448 w 1462"/>
              <a:gd name="T61" fmla="*/ 209 h 685"/>
              <a:gd name="T62" fmla="*/ 372 w 1462"/>
              <a:gd name="T63" fmla="*/ 176 h 685"/>
              <a:gd name="T64" fmla="*/ 445 w 1462"/>
              <a:gd name="T65" fmla="*/ 206 h 685"/>
              <a:gd name="T66" fmla="*/ 370 w 1462"/>
              <a:gd name="T67" fmla="*/ 171 h 685"/>
              <a:gd name="T68" fmla="*/ 370 w 1462"/>
              <a:gd name="T69" fmla="*/ 176 h 685"/>
              <a:gd name="T70" fmla="*/ 370 w 1462"/>
              <a:gd name="T71" fmla="*/ 171 h 685"/>
              <a:gd name="T72" fmla="*/ 355 w 1462"/>
              <a:gd name="T73" fmla="*/ 169 h 685"/>
              <a:gd name="T74" fmla="*/ 367 w 1462"/>
              <a:gd name="T75" fmla="*/ 171 h 685"/>
              <a:gd name="T76" fmla="*/ 355 w 1462"/>
              <a:gd name="T77" fmla="*/ 164 h 685"/>
              <a:gd name="T78" fmla="*/ 351 w 1462"/>
              <a:gd name="T79" fmla="*/ 166 h 685"/>
              <a:gd name="T80" fmla="*/ 355 w 1462"/>
              <a:gd name="T81" fmla="*/ 164 h 685"/>
              <a:gd name="T82" fmla="*/ 194 w 1462"/>
              <a:gd name="T83" fmla="*/ 93 h 685"/>
              <a:gd name="T84" fmla="*/ 351 w 1462"/>
              <a:gd name="T85" fmla="*/ 164 h 685"/>
              <a:gd name="T86" fmla="*/ 187 w 1462"/>
              <a:gd name="T87" fmla="*/ 86 h 685"/>
              <a:gd name="T88" fmla="*/ 189 w 1462"/>
              <a:gd name="T89" fmla="*/ 90 h 685"/>
              <a:gd name="T90" fmla="*/ 187 w 1462"/>
              <a:gd name="T91" fmla="*/ 86 h 685"/>
              <a:gd name="T92" fmla="*/ 149 w 1462"/>
              <a:gd name="T93" fmla="*/ 71 h 685"/>
              <a:gd name="T94" fmla="*/ 185 w 1462"/>
              <a:gd name="T95" fmla="*/ 86 h 685"/>
              <a:gd name="T96" fmla="*/ 62 w 1462"/>
              <a:gd name="T97" fmla="*/ 26 h 685"/>
              <a:gd name="T98" fmla="*/ 147 w 1462"/>
              <a:gd name="T99" fmla="*/ 71 h 685"/>
              <a:gd name="T100" fmla="*/ 62 w 1462"/>
              <a:gd name="T101" fmla="*/ 26 h 685"/>
              <a:gd name="T102" fmla="*/ 52 w 1462"/>
              <a:gd name="T103" fmla="*/ 26 h 685"/>
              <a:gd name="T104" fmla="*/ 57 w 1462"/>
              <a:gd name="T105" fmla="*/ 24 h 685"/>
              <a:gd name="T106" fmla="*/ 0 w 1462"/>
              <a:gd name="T107" fmla="*/ 0 h 685"/>
              <a:gd name="T108" fmla="*/ 50 w 1462"/>
              <a:gd name="T109" fmla="*/ 24 h 685"/>
              <a:gd name="T110" fmla="*/ 31 w 1462"/>
              <a:gd name="T111" fmla="*/ 12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62" h="685">
                <a:moveTo>
                  <a:pt x="860" y="403"/>
                </a:moveTo>
                <a:lnTo>
                  <a:pt x="855" y="403"/>
                </a:lnTo>
                <a:lnTo>
                  <a:pt x="1448" y="683"/>
                </a:lnTo>
                <a:lnTo>
                  <a:pt x="1462" y="685"/>
                </a:lnTo>
                <a:lnTo>
                  <a:pt x="1459" y="685"/>
                </a:lnTo>
                <a:lnTo>
                  <a:pt x="1462" y="685"/>
                </a:lnTo>
                <a:lnTo>
                  <a:pt x="860" y="403"/>
                </a:lnTo>
                <a:close/>
                <a:moveTo>
                  <a:pt x="813" y="379"/>
                </a:moveTo>
                <a:lnTo>
                  <a:pt x="808" y="382"/>
                </a:lnTo>
                <a:lnTo>
                  <a:pt x="851" y="401"/>
                </a:lnTo>
                <a:lnTo>
                  <a:pt x="855" y="401"/>
                </a:lnTo>
                <a:lnTo>
                  <a:pt x="813" y="379"/>
                </a:lnTo>
                <a:close/>
                <a:moveTo>
                  <a:pt x="758" y="353"/>
                </a:moveTo>
                <a:lnTo>
                  <a:pt x="753" y="356"/>
                </a:lnTo>
                <a:lnTo>
                  <a:pt x="803" y="379"/>
                </a:lnTo>
                <a:lnTo>
                  <a:pt x="808" y="377"/>
                </a:lnTo>
                <a:lnTo>
                  <a:pt x="758" y="353"/>
                </a:lnTo>
                <a:close/>
                <a:moveTo>
                  <a:pt x="737" y="344"/>
                </a:moveTo>
                <a:lnTo>
                  <a:pt x="732" y="346"/>
                </a:lnTo>
                <a:lnTo>
                  <a:pt x="749" y="353"/>
                </a:lnTo>
                <a:lnTo>
                  <a:pt x="753" y="351"/>
                </a:lnTo>
                <a:lnTo>
                  <a:pt x="737" y="344"/>
                </a:lnTo>
                <a:close/>
                <a:moveTo>
                  <a:pt x="682" y="323"/>
                </a:moveTo>
                <a:lnTo>
                  <a:pt x="727" y="344"/>
                </a:lnTo>
                <a:lnTo>
                  <a:pt x="732" y="342"/>
                </a:lnTo>
                <a:lnTo>
                  <a:pt x="689" y="323"/>
                </a:lnTo>
                <a:lnTo>
                  <a:pt x="682" y="323"/>
                </a:lnTo>
                <a:close/>
                <a:moveTo>
                  <a:pt x="678" y="318"/>
                </a:moveTo>
                <a:lnTo>
                  <a:pt x="670" y="318"/>
                </a:lnTo>
                <a:lnTo>
                  <a:pt x="678" y="320"/>
                </a:lnTo>
                <a:lnTo>
                  <a:pt x="685" y="320"/>
                </a:lnTo>
                <a:lnTo>
                  <a:pt x="678" y="318"/>
                </a:lnTo>
                <a:close/>
                <a:moveTo>
                  <a:pt x="649" y="304"/>
                </a:moveTo>
                <a:lnTo>
                  <a:pt x="642" y="304"/>
                </a:lnTo>
                <a:lnTo>
                  <a:pt x="666" y="313"/>
                </a:lnTo>
                <a:lnTo>
                  <a:pt x="673" y="313"/>
                </a:lnTo>
                <a:lnTo>
                  <a:pt x="649" y="304"/>
                </a:lnTo>
                <a:close/>
                <a:moveTo>
                  <a:pt x="604" y="282"/>
                </a:moveTo>
                <a:lnTo>
                  <a:pt x="599" y="282"/>
                </a:lnTo>
                <a:lnTo>
                  <a:pt x="637" y="301"/>
                </a:lnTo>
                <a:lnTo>
                  <a:pt x="644" y="301"/>
                </a:lnTo>
                <a:lnTo>
                  <a:pt x="604" y="282"/>
                </a:lnTo>
                <a:close/>
                <a:moveTo>
                  <a:pt x="592" y="278"/>
                </a:moveTo>
                <a:lnTo>
                  <a:pt x="590" y="278"/>
                </a:lnTo>
                <a:lnTo>
                  <a:pt x="597" y="282"/>
                </a:lnTo>
                <a:lnTo>
                  <a:pt x="599" y="280"/>
                </a:lnTo>
                <a:lnTo>
                  <a:pt x="592" y="278"/>
                </a:lnTo>
                <a:close/>
                <a:moveTo>
                  <a:pt x="561" y="263"/>
                </a:moveTo>
                <a:lnTo>
                  <a:pt x="557" y="263"/>
                </a:lnTo>
                <a:lnTo>
                  <a:pt x="585" y="278"/>
                </a:lnTo>
                <a:lnTo>
                  <a:pt x="590" y="275"/>
                </a:lnTo>
                <a:lnTo>
                  <a:pt x="561" y="263"/>
                </a:lnTo>
                <a:close/>
                <a:moveTo>
                  <a:pt x="483" y="225"/>
                </a:moveTo>
                <a:lnTo>
                  <a:pt x="481" y="228"/>
                </a:lnTo>
                <a:lnTo>
                  <a:pt x="552" y="261"/>
                </a:lnTo>
                <a:lnTo>
                  <a:pt x="557" y="261"/>
                </a:lnTo>
                <a:lnTo>
                  <a:pt x="483" y="225"/>
                </a:lnTo>
                <a:close/>
                <a:moveTo>
                  <a:pt x="448" y="209"/>
                </a:moveTo>
                <a:lnTo>
                  <a:pt x="445" y="211"/>
                </a:lnTo>
                <a:lnTo>
                  <a:pt x="479" y="225"/>
                </a:lnTo>
                <a:lnTo>
                  <a:pt x="481" y="223"/>
                </a:lnTo>
                <a:lnTo>
                  <a:pt x="448" y="209"/>
                </a:lnTo>
                <a:close/>
                <a:moveTo>
                  <a:pt x="374" y="173"/>
                </a:moveTo>
                <a:lnTo>
                  <a:pt x="372" y="176"/>
                </a:lnTo>
                <a:lnTo>
                  <a:pt x="441" y="209"/>
                </a:lnTo>
                <a:lnTo>
                  <a:pt x="445" y="206"/>
                </a:lnTo>
                <a:lnTo>
                  <a:pt x="374" y="173"/>
                </a:lnTo>
                <a:close/>
                <a:moveTo>
                  <a:pt x="370" y="171"/>
                </a:moveTo>
                <a:lnTo>
                  <a:pt x="367" y="173"/>
                </a:lnTo>
                <a:lnTo>
                  <a:pt x="370" y="176"/>
                </a:lnTo>
                <a:lnTo>
                  <a:pt x="372" y="173"/>
                </a:lnTo>
                <a:lnTo>
                  <a:pt x="370" y="171"/>
                </a:lnTo>
                <a:close/>
                <a:moveTo>
                  <a:pt x="358" y="166"/>
                </a:moveTo>
                <a:lnTo>
                  <a:pt x="355" y="169"/>
                </a:lnTo>
                <a:lnTo>
                  <a:pt x="362" y="173"/>
                </a:lnTo>
                <a:lnTo>
                  <a:pt x="367" y="171"/>
                </a:lnTo>
                <a:lnTo>
                  <a:pt x="358" y="166"/>
                </a:lnTo>
                <a:close/>
                <a:moveTo>
                  <a:pt x="355" y="164"/>
                </a:moveTo>
                <a:lnTo>
                  <a:pt x="351" y="166"/>
                </a:lnTo>
                <a:lnTo>
                  <a:pt x="351" y="166"/>
                </a:lnTo>
                <a:lnTo>
                  <a:pt x="355" y="164"/>
                </a:lnTo>
                <a:lnTo>
                  <a:pt x="355" y="164"/>
                </a:lnTo>
                <a:close/>
                <a:moveTo>
                  <a:pt x="197" y="90"/>
                </a:moveTo>
                <a:lnTo>
                  <a:pt x="194" y="93"/>
                </a:lnTo>
                <a:lnTo>
                  <a:pt x="346" y="164"/>
                </a:lnTo>
                <a:lnTo>
                  <a:pt x="351" y="164"/>
                </a:lnTo>
                <a:lnTo>
                  <a:pt x="197" y="90"/>
                </a:lnTo>
                <a:close/>
                <a:moveTo>
                  <a:pt x="187" y="86"/>
                </a:moveTo>
                <a:lnTo>
                  <a:pt x="185" y="88"/>
                </a:lnTo>
                <a:lnTo>
                  <a:pt x="189" y="90"/>
                </a:lnTo>
                <a:lnTo>
                  <a:pt x="192" y="88"/>
                </a:lnTo>
                <a:lnTo>
                  <a:pt x="187" y="86"/>
                </a:lnTo>
                <a:close/>
                <a:moveTo>
                  <a:pt x="154" y="69"/>
                </a:moveTo>
                <a:lnTo>
                  <a:pt x="149" y="71"/>
                </a:lnTo>
                <a:lnTo>
                  <a:pt x="182" y="88"/>
                </a:lnTo>
                <a:lnTo>
                  <a:pt x="185" y="86"/>
                </a:lnTo>
                <a:lnTo>
                  <a:pt x="154" y="69"/>
                </a:lnTo>
                <a:close/>
                <a:moveTo>
                  <a:pt x="62" y="26"/>
                </a:moveTo>
                <a:lnTo>
                  <a:pt x="59" y="29"/>
                </a:lnTo>
                <a:lnTo>
                  <a:pt x="147" y="71"/>
                </a:lnTo>
                <a:lnTo>
                  <a:pt x="149" y="69"/>
                </a:lnTo>
                <a:lnTo>
                  <a:pt x="62" y="26"/>
                </a:lnTo>
                <a:close/>
                <a:moveTo>
                  <a:pt x="54" y="24"/>
                </a:moveTo>
                <a:lnTo>
                  <a:pt x="52" y="26"/>
                </a:lnTo>
                <a:lnTo>
                  <a:pt x="54" y="26"/>
                </a:lnTo>
                <a:lnTo>
                  <a:pt x="57" y="24"/>
                </a:lnTo>
                <a:lnTo>
                  <a:pt x="54" y="24"/>
                </a:lnTo>
                <a:close/>
                <a:moveTo>
                  <a:pt x="0" y="0"/>
                </a:moveTo>
                <a:lnTo>
                  <a:pt x="0" y="3"/>
                </a:lnTo>
                <a:lnTo>
                  <a:pt x="50" y="24"/>
                </a:lnTo>
                <a:lnTo>
                  <a:pt x="52" y="22"/>
                </a:lnTo>
                <a:lnTo>
                  <a:pt x="31" y="12"/>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Oval 8777"/>
          <p:cNvSpPr>
            <a:spLocks noChangeArrowheads="1"/>
          </p:cNvSpPr>
          <p:nvPr/>
        </p:nvSpPr>
        <p:spPr bwMode="auto">
          <a:xfrm>
            <a:off x="8660628" y="1942305"/>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74" name="Oval 8778"/>
          <p:cNvSpPr>
            <a:spLocks noChangeArrowheads="1"/>
          </p:cNvSpPr>
          <p:nvPr/>
        </p:nvSpPr>
        <p:spPr bwMode="auto">
          <a:xfrm>
            <a:off x="8660628" y="3469480"/>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75" name="Oval 8784"/>
          <p:cNvSpPr>
            <a:spLocks noChangeArrowheads="1"/>
          </p:cNvSpPr>
          <p:nvPr/>
        </p:nvSpPr>
        <p:spPr bwMode="auto">
          <a:xfrm>
            <a:off x="9122590" y="3890168"/>
            <a:ext cx="49212" cy="460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Oval 8796"/>
          <p:cNvSpPr>
            <a:spLocks noChangeArrowheads="1"/>
          </p:cNvSpPr>
          <p:nvPr/>
        </p:nvSpPr>
        <p:spPr bwMode="auto">
          <a:xfrm>
            <a:off x="8660628" y="1942305"/>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78" name="Oval 8797"/>
          <p:cNvSpPr>
            <a:spLocks noChangeArrowheads="1"/>
          </p:cNvSpPr>
          <p:nvPr/>
        </p:nvSpPr>
        <p:spPr bwMode="auto">
          <a:xfrm>
            <a:off x="8660628" y="3469480"/>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79" name="Oval 8803"/>
          <p:cNvSpPr>
            <a:spLocks noChangeArrowheads="1"/>
          </p:cNvSpPr>
          <p:nvPr/>
        </p:nvSpPr>
        <p:spPr bwMode="auto">
          <a:xfrm>
            <a:off x="9122590" y="3890168"/>
            <a:ext cx="49212" cy="460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Oval 8815"/>
          <p:cNvSpPr>
            <a:spLocks noChangeArrowheads="1"/>
          </p:cNvSpPr>
          <p:nvPr/>
        </p:nvSpPr>
        <p:spPr bwMode="auto">
          <a:xfrm>
            <a:off x="8660628" y="1942305"/>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82" name="Oval 8816"/>
          <p:cNvSpPr>
            <a:spLocks noChangeArrowheads="1"/>
          </p:cNvSpPr>
          <p:nvPr/>
        </p:nvSpPr>
        <p:spPr bwMode="auto">
          <a:xfrm>
            <a:off x="8660628" y="3469480"/>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83" name="Oval 8823"/>
          <p:cNvSpPr>
            <a:spLocks noChangeArrowheads="1"/>
          </p:cNvSpPr>
          <p:nvPr/>
        </p:nvSpPr>
        <p:spPr bwMode="auto">
          <a:xfrm>
            <a:off x="9122590" y="3890168"/>
            <a:ext cx="49212" cy="460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Oval 8858"/>
          <p:cNvSpPr>
            <a:spLocks noChangeArrowheads="1"/>
          </p:cNvSpPr>
          <p:nvPr/>
        </p:nvSpPr>
        <p:spPr bwMode="auto">
          <a:xfrm>
            <a:off x="8660628" y="1942305"/>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86" name="Oval 8860"/>
          <p:cNvSpPr>
            <a:spLocks noChangeArrowheads="1"/>
          </p:cNvSpPr>
          <p:nvPr/>
        </p:nvSpPr>
        <p:spPr bwMode="auto">
          <a:xfrm>
            <a:off x="8660628" y="3469480"/>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90" name="Oval 8883"/>
          <p:cNvSpPr>
            <a:spLocks noChangeArrowheads="1"/>
          </p:cNvSpPr>
          <p:nvPr/>
        </p:nvSpPr>
        <p:spPr bwMode="auto">
          <a:xfrm>
            <a:off x="9122590" y="3890168"/>
            <a:ext cx="49212" cy="460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Oval 8921"/>
          <p:cNvSpPr>
            <a:spLocks noChangeArrowheads="1"/>
          </p:cNvSpPr>
          <p:nvPr/>
        </p:nvSpPr>
        <p:spPr bwMode="auto">
          <a:xfrm>
            <a:off x="8660628" y="1942305"/>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94" name="Oval 8923"/>
          <p:cNvSpPr>
            <a:spLocks noChangeArrowheads="1"/>
          </p:cNvSpPr>
          <p:nvPr/>
        </p:nvSpPr>
        <p:spPr bwMode="auto">
          <a:xfrm>
            <a:off x="8660628" y="3469480"/>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98" name="Oval 8945"/>
          <p:cNvSpPr>
            <a:spLocks noChangeArrowheads="1"/>
          </p:cNvSpPr>
          <p:nvPr/>
        </p:nvSpPr>
        <p:spPr bwMode="auto">
          <a:xfrm>
            <a:off x="9122590" y="3890168"/>
            <a:ext cx="49212" cy="460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2" name="Oval 8986"/>
          <p:cNvSpPr>
            <a:spLocks noChangeArrowheads="1"/>
          </p:cNvSpPr>
          <p:nvPr/>
        </p:nvSpPr>
        <p:spPr bwMode="auto">
          <a:xfrm>
            <a:off x="8660628" y="1942305"/>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03" name="Oval 8988"/>
          <p:cNvSpPr>
            <a:spLocks noChangeArrowheads="1"/>
          </p:cNvSpPr>
          <p:nvPr/>
        </p:nvSpPr>
        <p:spPr bwMode="auto">
          <a:xfrm>
            <a:off x="8660628" y="3469480"/>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204" name="Oval 8991"/>
          <p:cNvSpPr>
            <a:spLocks noChangeArrowheads="1"/>
          </p:cNvSpPr>
          <p:nvPr/>
        </p:nvSpPr>
        <p:spPr bwMode="auto">
          <a:xfrm>
            <a:off x="12171423" y="2306185"/>
            <a:ext cx="50641" cy="48895"/>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05" name="Oval 8993"/>
          <p:cNvSpPr>
            <a:spLocks noChangeArrowheads="1"/>
          </p:cNvSpPr>
          <p:nvPr/>
        </p:nvSpPr>
        <p:spPr bwMode="auto">
          <a:xfrm>
            <a:off x="11207060" y="2222419"/>
            <a:ext cx="49212" cy="49213"/>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09" name="Oval 9013"/>
          <p:cNvSpPr>
            <a:spLocks noChangeArrowheads="1"/>
          </p:cNvSpPr>
          <p:nvPr/>
        </p:nvSpPr>
        <p:spPr bwMode="auto">
          <a:xfrm>
            <a:off x="9122590" y="3890168"/>
            <a:ext cx="49212" cy="46038"/>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210" name="Oval 9016"/>
          <p:cNvSpPr>
            <a:spLocks noChangeAspect="1" noChangeArrowheads="1"/>
          </p:cNvSpPr>
          <p:nvPr/>
        </p:nvSpPr>
        <p:spPr bwMode="auto">
          <a:xfrm>
            <a:off x="11860053" y="3459930"/>
            <a:ext cx="108000" cy="10800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cxnSp>
        <p:nvCxnSpPr>
          <p:cNvPr id="212" name="直接连接符 211"/>
          <p:cNvCxnSpPr>
            <a:cxnSpLocks/>
            <a:endCxn id="53" idx="19"/>
          </p:cNvCxnSpPr>
          <p:nvPr/>
        </p:nvCxnSpPr>
        <p:spPr>
          <a:xfrm flipH="1">
            <a:off x="9551215" y="3145682"/>
            <a:ext cx="3639566" cy="236486"/>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sp>
        <p:nvSpPr>
          <p:cNvPr id="214" name="椭圆 213"/>
          <p:cNvSpPr/>
          <p:nvPr/>
        </p:nvSpPr>
        <p:spPr>
          <a:xfrm>
            <a:off x="10270392" y="1405651"/>
            <a:ext cx="90487" cy="9048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cxnSp>
        <p:nvCxnSpPr>
          <p:cNvPr id="217" name="直接连接符 216"/>
          <p:cNvCxnSpPr>
            <a:stCxn id="214" idx="3"/>
          </p:cNvCxnSpPr>
          <p:nvPr/>
        </p:nvCxnSpPr>
        <p:spPr>
          <a:xfrm flipH="1">
            <a:off x="10075090" y="1482886"/>
            <a:ext cx="208554" cy="1346832"/>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p:nvPr/>
        </p:nvCxnSpPr>
        <p:spPr>
          <a:xfrm flipH="1">
            <a:off x="11286272" y="1167445"/>
            <a:ext cx="431960" cy="2109948"/>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sp>
        <p:nvSpPr>
          <p:cNvPr id="225" name="椭圆 224"/>
          <p:cNvSpPr/>
          <p:nvPr/>
        </p:nvSpPr>
        <p:spPr>
          <a:xfrm>
            <a:off x="10586265" y="1012030"/>
            <a:ext cx="53182" cy="53182"/>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26" name="椭圆 225"/>
          <p:cNvSpPr/>
          <p:nvPr/>
        </p:nvSpPr>
        <p:spPr>
          <a:xfrm>
            <a:off x="9489699" y="1663538"/>
            <a:ext cx="53182" cy="53182"/>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cxnSp>
        <p:nvCxnSpPr>
          <p:cNvPr id="229" name="直接连接符 228"/>
          <p:cNvCxnSpPr>
            <a:stCxn id="226" idx="3"/>
            <a:endCxn id="96" idx="2"/>
          </p:cNvCxnSpPr>
          <p:nvPr/>
        </p:nvCxnSpPr>
        <p:spPr>
          <a:xfrm>
            <a:off x="9497487" y="1708932"/>
            <a:ext cx="534740" cy="1130311"/>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stCxn id="225" idx="4"/>
          </p:cNvCxnSpPr>
          <p:nvPr/>
        </p:nvCxnSpPr>
        <p:spPr>
          <a:xfrm>
            <a:off x="10612856" y="1065212"/>
            <a:ext cx="171886" cy="1693068"/>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sp>
        <p:nvSpPr>
          <p:cNvPr id="243" name="Freeform 5988"/>
          <p:cNvSpPr>
            <a:spLocks noEditPoints="1"/>
          </p:cNvSpPr>
          <p:nvPr/>
        </p:nvSpPr>
        <p:spPr bwMode="auto">
          <a:xfrm flipV="1">
            <a:off x="8690789" y="2828130"/>
            <a:ext cx="1354137" cy="669926"/>
          </a:xfrm>
          <a:custGeom>
            <a:avLst/>
            <a:gdLst>
              <a:gd name="T0" fmla="*/ 651 w 661"/>
              <a:gd name="T1" fmla="*/ 412 h 422"/>
              <a:gd name="T2" fmla="*/ 651 w 661"/>
              <a:gd name="T3" fmla="*/ 417 h 422"/>
              <a:gd name="T4" fmla="*/ 661 w 661"/>
              <a:gd name="T5" fmla="*/ 422 h 422"/>
              <a:gd name="T6" fmla="*/ 661 w 661"/>
              <a:gd name="T7" fmla="*/ 419 h 422"/>
              <a:gd name="T8" fmla="*/ 651 w 661"/>
              <a:gd name="T9" fmla="*/ 412 h 422"/>
              <a:gd name="T10" fmla="*/ 2 w 661"/>
              <a:gd name="T11" fmla="*/ 0 h 422"/>
              <a:gd name="T12" fmla="*/ 0 w 661"/>
              <a:gd name="T13" fmla="*/ 0 h 422"/>
              <a:gd name="T14" fmla="*/ 0 w 661"/>
              <a:gd name="T15" fmla="*/ 0 h 422"/>
              <a:gd name="T16" fmla="*/ 2 w 661"/>
              <a:gd name="T17" fmla="*/ 0 h 422"/>
              <a:gd name="T18" fmla="*/ 7 w 661"/>
              <a:gd name="T19" fmla="*/ 7 h 422"/>
              <a:gd name="T20" fmla="*/ 649 w 661"/>
              <a:gd name="T21" fmla="*/ 415 h 422"/>
              <a:gd name="T22" fmla="*/ 649 w 661"/>
              <a:gd name="T23" fmla="*/ 412 h 422"/>
              <a:gd name="T24" fmla="*/ 2 w 661"/>
              <a:gd name="T25"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1" h="422">
                <a:moveTo>
                  <a:pt x="651" y="412"/>
                </a:moveTo>
                <a:lnTo>
                  <a:pt x="651" y="417"/>
                </a:lnTo>
                <a:lnTo>
                  <a:pt x="661" y="422"/>
                </a:lnTo>
                <a:lnTo>
                  <a:pt x="661" y="419"/>
                </a:lnTo>
                <a:lnTo>
                  <a:pt x="651" y="412"/>
                </a:lnTo>
                <a:close/>
                <a:moveTo>
                  <a:pt x="2" y="0"/>
                </a:moveTo>
                <a:lnTo>
                  <a:pt x="0" y="0"/>
                </a:lnTo>
                <a:lnTo>
                  <a:pt x="0" y="0"/>
                </a:lnTo>
                <a:lnTo>
                  <a:pt x="2" y="0"/>
                </a:lnTo>
                <a:lnTo>
                  <a:pt x="7" y="7"/>
                </a:lnTo>
                <a:lnTo>
                  <a:pt x="649" y="415"/>
                </a:lnTo>
                <a:lnTo>
                  <a:pt x="649" y="412"/>
                </a:lnTo>
                <a:lnTo>
                  <a:pt x="2"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cxnSp>
        <p:nvCxnSpPr>
          <p:cNvPr id="267" name="直接连接符 266"/>
          <p:cNvCxnSpPr>
            <a:stCxn id="214" idx="4"/>
          </p:cNvCxnSpPr>
          <p:nvPr/>
        </p:nvCxnSpPr>
        <p:spPr>
          <a:xfrm>
            <a:off x="10315636" y="1496138"/>
            <a:ext cx="227539" cy="1374855"/>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sp>
        <p:nvSpPr>
          <p:cNvPr id="250" name="椭圆 249"/>
          <p:cNvSpPr/>
          <p:nvPr/>
        </p:nvSpPr>
        <p:spPr>
          <a:xfrm>
            <a:off x="10340956" y="2422039"/>
            <a:ext cx="275076" cy="27507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51" name="椭圆 250"/>
          <p:cNvSpPr/>
          <p:nvPr/>
        </p:nvSpPr>
        <p:spPr>
          <a:xfrm>
            <a:off x="10752994" y="3661570"/>
            <a:ext cx="269875" cy="269875"/>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52" name="椭圆 251"/>
          <p:cNvSpPr/>
          <p:nvPr/>
        </p:nvSpPr>
        <p:spPr>
          <a:xfrm>
            <a:off x="9661548" y="3230820"/>
            <a:ext cx="269875" cy="269875"/>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53" name="椭圆 252"/>
          <p:cNvSpPr/>
          <p:nvPr/>
        </p:nvSpPr>
        <p:spPr>
          <a:xfrm>
            <a:off x="11451056" y="1381442"/>
            <a:ext cx="269875" cy="269875"/>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useBgFill="1">
        <p:nvSpPr>
          <p:cNvPr id="277" name="圆角矩形 276"/>
          <p:cNvSpPr/>
          <p:nvPr/>
        </p:nvSpPr>
        <p:spPr>
          <a:xfrm>
            <a:off x="1074128" y="1778341"/>
            <a:ext cx="547616" cy="197876"/>
          </a:xfrm>
          <a:prstGeom prst="roundRect">
            <a:avLst>
              <a:gd name="adj" fmla="val 41830"/>
            </a:avLst>
          </a:prstGeom>
          <a:ln>
            <a:solidFill>
              <a:schemeClr val="tx2"/>
            </a:solid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cxnSp>
        <p:nvCxnSpPr>
          <p:cNvPr id="260" name="直接连接符 259"/>
          <p:cNvCxnSpPr>
            <a:cxnSpLocks/>
          </p:cNvCxnSpPr>
          <p:nvPr/>
        </p:nvCxnSpPr>
        <p:spPr>
          <a:xfrm flipH="1">
            <a:off x="9956925" y="3358769"/>
            <a:ext cx="1023728" cy="1094547"/>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sp>
        <p:nvSpPr>
          <p:cNvPr id="282" name="椭圆 281"/>
          <p:cNvSpPr/>
          <p:nvPr/>
        </p:nvSpPr>
        <p:spPr>
          <a:xfrm>
            <a:off x="1750582" y="1821431"/>
            <a:ext cx="111695" cy="111695"/>
          </a:xfrm>
          <a:prstGeom prst="ellipse">
            <a:avLst/>
          </a:pr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83" name="椭圆 282"/>
          <p:cNvSpPr/>
          <p:nvPr/>
        </p:nvSpPr>
        <p:spPr>
          <a:xfrm>
            <a:off x="2086810" y="1821431"/>
            <a:ext cx="111695" cy="111695"/>
          </a:xfrm>
          <a:prstGeom prst="ellipse">
            <a:avLst/>
          </a:pr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84" name="椭圆 283"/>
          <p:cNvSpPr/>
          <p:nvPr/>
        </p:nvSpPr>
        <p:spPr>
          <a:xfrm>
            <a:off x="2423038" y="1821431"/>
            <a:ext cx="111695" cy="111695"/>
          </a:xfrm>
          <a:prstGeom prst="ellipse">
            <a:avLst/>
          </a:pr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86" name="矩形 285"/>
          <p:cNvSpPr/>
          <p:nvPr/>
        </p:nvSpPr>
        <p:spPr>
          <a:xfrm>
            <a:off x="966582" y="2175701"/>
            <a:ext cx="2871299" cy="461665"/>
          </a:xfrm>
          <a:prstGeom prst="rect">
            <a:avLst/>
          </a:prstGeom>
        </p:spPr>
        <p:txBody>
          <a:bodyPr wrap="square">
            <a:spAutoFit/>
          </a:bodyPr>
          <a:lstStyle/>
          <a:p>
            <a:pPr lvl="0">
              <a:defRPr/>
            </a:pPr>
            <a:r>
              <a:rPr lang="en-US" altLang="zh-CN" sz="2400" b="1" dirty="0"/>
              <a:t>Function</a:t>
            </a:r>
            <a:endParaRPr lang="zh-CN" altLang="en-US" sz="2400" b="1" dirty="0"/>
          </a:p>
        </p:txBody>
      </p:sp>
      <p:sp>
        <p:nvSpPr>
          <p:cNvPr id="145" name="文本框 144"/>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r>
              <a:rPr lang="en-US" altLang="zh-CN" sz="6000" dirty="0">
                <a:solidFill>
                  <a:schemeClr val="tx1"/>
                </a:solidFill>
                <a:latin typeface="+mn-lt"/>
              </a:rPr>
              <a:t>02</a:t>
            </a:r>
            <a:endParaRPr lang="zh-CN" altLang="en-US" sz="6000" dirty="0">
              <a:solidFill>
                <a:schemeClr val="tx1"/>
              </a:solidFill>
              <a:latin typeface="+mn-lt"/>
            </a:endParaRPr>
          </a:p>
        </p:txBody>
      </p:sp>
      <p:cxnSp>
        <p:nvCxnSpPr>
          <p:cNvPr id="146" name="直接连接符 145"/>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7" name="文本框 146">
            <a:extLst>
              <a:ext uri="{FF2B5EF4-FFF2-40B4-BE49-F238E27FC236}">
                <a16:creationId xmlns:a16="http://schemas.microsoft.com/office/drawing/2014/main" id="{17743D7F-4FEA-8C98-01D3-2F97D0D6A973}"/>
              </a:ext>
            </a:extLst>
          </p:cNvPr>
          <p:cNvSpPr txBox="1"/>
          <p:nvPr/>
        </p:nvSpPr>
        <p:spPr>
          <a:xfrm>
            <a:off x="1621744" y="257373"/>
            <a:ext cx="10862034" cy="674672"/>
          </a:xfrm>
          <a:prstGeom prst="rect">
            <a:avLst/>
          </a:prstGeom>
          <a:noFill/>
        </p:spPr>
        <p:txBody>
          <a:bodyPr wrap="square">
            <a:spAutoFit/>
          </a:bodyPr>
          <a:lstStyle/>
          <a:p>
            <a:pPr lvl="0" algn="just">
              <a:lnSpc>
                <a:spcPct val="115000"/>
              </a:lnSpc>
            </a:pPr>
            <a:r>
              <a:rPr lang="en-US" altLang="zh-CN" sz="3600" b="1" kern="100" dirty="0">
                <a:latin typeface="Segoe UI Black" panose="020B0A02040204020203" pitchFamily="34" charset="0"/>
                <a:ea typeface="Segoe UI Black" panose="020B0A02040204020203" pitchFamily="34" charset="0"/>
                <a:cs typeface="Times New Roman" panose="02020603050405020304" pitchFamily="18" charset="0"/>
              </a:rPr>
              <a:t>Harmony Distributed File System</a:t>
            </a:r>
            <a:endParaRPr lang="zh-CN" altLang="zh-CN" sz="2800" kern="100" dirty="0">
              <a:effectLst/>
              <a:latin typeface="Segoe UI Black" panose="020B0A02040204020203" pitchFamily="34" charset="0"/>
              <a:ea typeface="等线" panose="02010600030101010101" pitchFamily="2" charset="-122"/>
              <a:cs typeface="Times New Roman" panose="02020603050405020304" pitchFamily="18" charset="0"/>
            </a:endParaRPr>
          </a:p>
        </p:txBody>
      </p:sp>
      <p:grpSp>
        <p:nvGrpSpPr>
          <p:cNvPr id="29" name="组合 28">
            <a:extLst>
              <a:ext uri="{FF2B5EF4-FFF2-40B4-BE49-F238E27FC236}">
                <a16:creationId xmlns:a16="http://schemas.microsoft.com/office/drawing/2014/main" id="{17A8AB0E-6B82-B3B7-C1E9-7477B3CEE00D}"/>
              </a:ext>
            </a:extLst>
          </p:cNvPr>
          <p:cNvGrpSpPr/>
          <p:nvPr/>
        </p:nvGrpSpPr>
        <p:grpSpPr>
          <a:xfrm>
            <a:off x="1336285" y="4246724"/>
            <a:ext cx="8109565" cy="400110"/>
            <a:chOff x="1346441" y="3542078"/>
            <a:chExt cx="8109565" cy="400110"/>
          </a:xfrm>
        </p:grpSpPr>
        <p:sp>
          <p:nvSpPr>
            <p:cNvPr id="201" name="Oval 8984"/>
            <p:cNvSpPr>
              <a:spLocks noChangeAspect="1" noChangeArrowheads="1"/>
            </p:cNvSpPr>
            <p:nvPr/>
          </p:nvSpPr>
          <p:spPr bwMode="auto">
            <a:xfrm>
              <a:off x="1346441" y="3675825"/>
              <a:ext cx="108000" cy="10800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48" name="文本框 147">
              <a:extLst>
                <a:ext uri="{FF2B5EF4-FFF2-40B4-BE49-F238E27FC236}">
                  <a16:creationId xmlns:a16="http://schemas.microsoft.com/office/drawing/2014/main" id="{F14D326B-6C1C-6412-E3E5-636BD2781067}"/>
                </a:ext>
              </a:extLst>
            </p:cNvPr>
            <p:cNvSpPr txBox="1"/>
            <p:nvPr/>
          </p:nvSpPr>
          <p:spPr>
            <a:xfrm>
              <a:off x="1724861" y="3542078"/>
              <a:ext cx="7731145" cy="400110"/>
            </a:xfrm>
            <a:prstGeom prst="rect">
              <a:avLst/>
            </a:prstGeom>
          </p:spPr>
          <p:txBody>
            <a:bodyPr wrap="square">
              <a:spAutoFit/>
            </a:bodyPr>
            <a:lstStyle/>
            <a:p>
              <a:r>
                <a:rPr lang="en-US" altLang="zh-CN" sz="2000" dirty="0"/>
                <a:t>Transfer files between multiple devices </a:t>
              </a:r>
              <a:r>
                <a:rPr lang="en-US" altLang="zh-CN" sz="2000" b="1" dirty="0"/>
                <a:t>seamlessly</a:t>
              </a:r>
              <a:endParaRPr lang="zh-CN" altLang="en-US" sz="2000" b="1" dirty="0"/>
            </a:p>
          </p:txBody>
        </p:sp>
      </p:grpSp>
      <p:grpSp>
        <p:nvGrpSpPr>
          <p:cNvPr id="30" name="组合 29">
            <a:extLst>
              <a:ext uri="{FF2B5EF4-FFF2-40B4-BE49-F238E27FC236}">
                <a16:creationId xmlns:a16="http://schemas.microsoft.com/office/drawing/2014/main" id="{9B8E6E11-C381-7F84-3A81-60D5C7B2BD7E}"/>
              </a:ext>
            </a:extLst>
          </p:cNvPr>
          <p:cNvGrpSpPr/>
          <p:nvPr/>
        </p:nvGrpSpPr>
        <p:grpSpPr>
          <a:xfrm>
            <a:off x="1352335" y="3590914"/>
            <a:ext cx="6794042" cy="400110"/>
            <a:chOff x="1367325" y="2744033"/>
            <a:chExt cx="6794042" cy="400110"/>
          </a:xfrm>
        </p:grpSpPr>
        <p:sp>
          <p:nvSpPr>
            <p:cNvPr id="149" name="文本框 148">
              <a:extLst>
                <a:ext uri="{FF2B5EF4-FFF2-40B4-BE49-F238E27FC236}">
                  <a16:creationId xmlns:a16="http://schemas.microsoft.com/office/drawing/2014/main" id="{BF6C5694-C142-E4B0-C833-C018CDF5E5CE}"/>
                </a:ext>
              </a:extLst>
            </p:cNvPr>
            <p:cNvSpPr txBox="1"/>
            <p:nvPr/>
          </p:nvSpPr>
          <p:spPr>
            <a:xfrm>
              <a:off x="1724862" y="2744033"/>
              <a:ext cx="6436505" cy="400110"/>
            </a:xfrm>
            <a:prstGeom prst="rect">
              <a:avLst/>
            </a:prstGeom>
          </p:spPr>
          <p:txBody>
            <a:bodyPr wrap="square">
              <a:spAutoFit/>
            </a:bodyPr>
            <a:lstStyle/>
            <a:p>
              <a:r>
                <a:rPr lang="en-US" altLang="zh-CN" sz="2000" dirty="0"/>
                <a:t>Sense the storage device </a:t>
              </a:r>
              <a:r>
                <a:rPr lang="en-US" altLang="zh-CN" sz="2000" b="1" dirty="0"/>
                <a:t>where</a:t>
              </a:r>
              <a:r>
                <a:rPr lang="en-US" altLang="zh-CN" sz="2000" dirty="0"/>
                <a:t> the file is located</a:t>
              </a:r>
              <a:endParaRPr lang="zh-CN" altLang="en-US" sz="2000" dirty="0"/>
            </a:p>
          </p:txBody>
        </p:sp>
        <p:sp>
          <p:nvSpPr>
            <p:cNvPr id="155" name="Oval 8984">
              <a:extLst>
                <a:ext uri="{FF2B5EF4-FFF2-40B4-BE49-F238E27FC236}">
                  <a16:creationId xmlns:a16="http://schemas.microsoft.com/office/drawing/2014/main" id="{121649A7-9655-16FC-EC05-0C21F18FE779}"/>
                </a:ext>
              </a:extLst>
            </p:cNvPr>
            <p:cNvSpPr>
              <a:spLocks noChangeAspect="1" noChangeArrowheads="1"/>
            </p:cNvSpPr>
            <p:nvPr/>
          </p:nvSpPr>
          <p:spPr bwMode="auto">
            <a:xfrm>
              <a:off x="1367325" y="2881889"/>
              <a:ext cx="108000" cy="10800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grpSp>
      <p:grpSp>
        <p:nvGrpSpPr>
          <p:cNvPr id="170" name="组合 169">
            <a:extLst>
              <a:ext uri="{FF2B5EF4-FFF2-40B4-BE49-F238E27FC236}">
                <a16:creationId xmlns:a16="http://schemas.microsoft.com/office/drawing/2014/main" id="{5550868C-3DD9-2D30-F5D3-C933D9FED0A9}"/>
              </a:ext>
            </a:extLst>
          </p:cNvPr>
          <p:cNvGrpSpPr/>
          <p:nvPr/>
        </p:nvGrpSpPr>
        <p:grpSpPr>
          <a:xfrm>
            <a:off x="1352335" y="2960049"/>
            <a:ext cx="7065569" cy="400110"/>
            <a:chOff x="1367325" y="2744033"/>
            <a:chExt cx="7065569" cy="400110"/>
          </a:xfrm>
        </p:grpSpPr>
        <p:sp>
          <p:nvSpPr>
            <p:cNvPr id="171" name="文本框 170">
              <a:extLst>
                <a:ext uri="{FF2B5EF4-FFF2-40B4-BE49-F238E27FC236}">
                  <a16:creationId xmlns:a16="http://schemas.microsoft.com/office/drawing/2014/main" id="{B79FA03A-A2D4-9FF2-B4ED-A991533A1124}"/>
                </a:ext>
              </a:extLst>
            </p:cNvPr>
            <p:cNvSpPr txBox="1"/>
            <p:nvPr/>
          </p:nvSpPr>
          <p:spPr>
            <a:xfrm>
              <a:off x="1724861" y="2744033"/>
              <a:ext cx="6708033" cy="400110"/>
            </a:xfrm>
            <a:prstGeom prst="rect">
              <a:avLst/>
            </a:prstGeom>
          </p:spPr>
          <p:txBody>
            <a:bodyPr wrap="square">
              <a:spAutoFit/>
            </a:bodyPr>
            <a:lstStyle/>
            <a:p>
              <a:r>
                <a:rPr lang="en-US" altLang="zh-CN" sz="2000" dirty="0"/>
                <a:t>Access, operation between </a:t>
              </a:r>
              <a:r>
                <a:rPr lang="en-US" altLang="zh-CN" sz="2000" b="1" dirty="0"/>
                <a:t>multiple devices</a:t>
              </a:r>
              <a:endParaRPr lang="zh-CN" altLang="en-US" sz="2000" b="1" dirty="0"/>
            </a:p>
          </p:txBody>
        </p:sp>
        <p:sp>
          <p:nvSpPr>
            <p:cNvPr id="172" name="Oval 8984">
              <a:extLst>
                <a:ext uri="{FF2B5EF4-FFF2-40B4-BE49-F238E27FC236}">
                  <a16:creationId xmlns:a16="http://schemas.microsoft.com/office/drawing/2014/main" id="{1EC4B370-2BD0-E54E-40E5-C5A8DEB93089}"/>
                </a:ext>
              </a:extLst>
            </p:cNvPr>
            <p:cNvSpPr>
              <a:spLocks noChangeAspect="1" noChangeArrowheads="1"/>
            </p:cNvSpPr>
            <p:nvPr/>
          </p:nvSpPr>
          <p:spPr bwMode="auto">
            <a:xfrm>
              <a:off x="1367325" y="2881889"/>
              <a:ext cx="108000" cy="10800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grpSp>
      <p:cxnSp>
        <p:nvCxnSpPr>
          <p:cNvPr id="176" name="直接连接符 175">
            <a:extLst>
              <a:ext uri="{FF2B5EF4-FFF2-40B4-BE49-F238E27FC236}">
                <a16:creationId xmlns:a16="http://schemas.microsoft.com/office/drawing/2014/main" id="{AF274128-21DE-907D-5D0D-B111317D2136}"/>
              </a:ext>
            </a:extLst>
          </p:cNvPr>
          <p:cNvCxnSpPr>
            <a:stCxn id="188" idx="6"/>
          </p:cNvCxnSpPr>
          <p:nvPr/>
        </p:nvCxnSpPr>
        <p:spPr>
          <a:xfrm rot="16741234" flipV="1">
            <a:off x="814448" y="6053855"/>
            <a:ext cx="868883" cy="2177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0" name="直接连接符 179">
            <a:extLst>
              <a:ext uri="{FF2B5EF4-FFF2-40B4-BE49-F238E27FC236}">
                <a16:creationId xmlns:a16="http://schemas.microsoft.com/office/drawing/2014/main" id="{974808B6-36D3-AC7D-3F49-BC384B527677}"/>
              </a:ext>
            </a:extLst>
          </p:cNvPr>
          <p:cNvCxnSpPr>
            <a:stCxn id="195" idx="6"/>
          </p:cNvCxnSpPr>
          <p:nvPr/>
        </p:nvCxnSpPr>
        <p:spPr>
          <a:xfrm rot="16741234">
            <a:off x="884121" y="6790043"/>
            <a:ext cx="508993" cy="1920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4" name="椭圆 183">
            <a:extLst>
              <a:ext uri="{FF2B5EF4-FFF2-40B4-BE49-F238E27FC236}">
                <a16:creationId xmlns:a16="http://schemas.microsoft.com/office/drawing/2014/main" id="{340BA9F2-6BE7-234D-405D-9A4CA31982DF}"/>
              </a:ext>
            </a:extLst>
          </p:cNvPr>
          <p:cNvSpPr/>
          <p:nvPr/>
        </p:nvSpPr>
        <p:spPr>
          <a:xfrm rot="16741234" flipH="1">
            <a:off x="739472" y="7404024"/>
            <a:ext cx="170065" cy="17006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椭圆 186">
            <a:extLst>
              <a:ext uri="{FF2B5EF4-FFF2-40B4-BE49-F238E27FC236}">
                <a16:creationId xmlns:a16="http://schemas.microsoft.com/office/drawing/2014/main" id="{538AC920-5BA0-A66A-CA01-ACFB0A9D63C2}"/>
              </a:ext>
            </a:extLst>
          </p:cNvPr>
          <p:cNvSpPr/>
          <p:nvPr/>
        </p:nvSpPr>
        <p:spPr>
          <a:xfrm rot="16741234">
            <a:off x="469323" y="6211995"/>
            <a:ext cx="170065" cy="17006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椭圆 187">
            <a:extLst>
              <a:ext uri="{FF2B5EF4-FFF2-40B4-BE49-F238E27FC236}">
                <a16:creationId xmlns:a16="http://schemas.microsoft.com/office/drawing/2014/main" id="{576D686F-C2A0-F3DA-4A17-133FB63F2E73}"/>
              </a:ext>
            </a:extLst>
          </p:cNvPr>
          <p:cNvSpPr/>
          <p:nvPr/>
        </p:nvSpPr>
        <p:spPr>
          <a:xfrm rot="16741234">
            <a:off x="1232142" y="6608290"/>
            <a:ext cx="97129" cy="97129"/>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椭圆 188">
            <a:extLst>
              <a:ext uri="{FF2B5EF4-FFF2-40B4-BE49-F238E27FC236}">
                <a16:creationId xmlns:a16="http://schemas.microsoft.com/office/drawing/2014/main" id="{8A12E280-D16B-AE41-47A7-6ECA48BA16B2}"/>
              </a:ext>
            </a:extLst>
          </p:cNvPr>
          <p:cNvSpPr/>
          <p:nvPr/>
        </p:nvSpPr>
        <p:spPr>
          <a:xfrm rot="16741234">
            <a:off x="225770" y="6781884"/>
            <a:ext cx="105246" cy="10524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椭圆 190">
            <a:extLst>
              <a:ext uri="{FF2B5EF4-FFF2-40B4-BE49-F238E27FC236}">
                <a16:creationId xmlns:a16="http://schemas.microsoft.com/office/drawing/2014/main" id="{FA801238-C743-7DE2-0754-2C6A87B75542}"/>
              </a:ext>
            </a:extLst>
          </p:cNvPr>
          <p:cNvSpPr/>
          <p:nvPr/>
        </p:nvSpPr>
        <p:spPr>
          <a:xfrm rot="16741234">
            <a:off x="-171849" y="6031180"/>
            <a:ext cx="97129" cy="97129"/>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92" name="椭圆 191">
            <a:extLst>
              <a:ext uri="{FF2B5EF4-FFF2-40B4-BE49-F238E27FC236}">
                <a16:creationId xmlns:a16="http://schemas.microsoft.com/office/drawing/2014/main" id="{7A151A18-E1E4-43F4-093D-05B7696F2E8D}"/>
              </a:ext>
            </a:extLst>
          </p:cNvPr>
          <p:cNvSpPr/>
          <p:nvPr/>
        </p:nvSpPr>
        <p:spPr>
          <a:xfrm rot="16741234">
            <a:off x="593855" y="5824881"/>
            <a:ext cx="122016" cy="122016"/>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椭圆 194">
            <a:extLst>
              <a:ext uri="{FF2B5EF4-FFF2-40B4-BE49-F238E27FC236}">
                <a16:creationId xmlns:a16="http://schemas.microsoft.com/office/drawing/2014/main" id="{16EF3624-25A3-12A8-7A1A-A9F80390FBB5}"/>
              </a:ext>
            </a:extLst>
          </p:cNvPr>
          <p:cNvSpPr/>
          <p:nvPr/>
        </p:nvSpPr>
        <p:spPr>
          <a:xfrm rot="16741234">
            <a:off x="933318" y="7121596"/>
            <a:ext cx="122016" cy="12201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96" name="椭圆 195">
            <a:extLst>
              <a:ext uri="{FF2B5EF4-FFF2-40B4-BE49-F238E27FC236}">
                <a16:creationId xmlns:a16="http://schemas.microsoft.com/office/drawing/2014/main" id="{2E54BB02-7C06-82D2-7827-DE9BC28BA9EB}"/>
              </a:ext>
            </a:extLst>
          </p:cNvPr>
          <p:cNvSpPr/>
          <p:nvPr/>
        </p:nvSpPr>
        <p:spPr>
          <a:xfrm rot="16741234">
            <a:off x="1173484" y="5588776"/>
            <a:ext cx="170065" cy="17006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椭圆 196">
            <a:extLst>
              <a:ext uri="{FF2B5EF4-FFF2-40B4-BE49-F238E27FC236}">
                <a16:creationId xmlns:a16="http://schemas.microsoft.com/office/drawing/2014/main" id="{92247DD8-84D0-E776-36AE-43497C7C53C8}"/>
              </a:ext>
            </a:extLst>
          </p:cNvPr>
          <p:cNvSpPr/>
          <p:nvPr/>
        </p:nvSpPr>
        <p:spPr>
          <a:xfrm rot="16741234">
            <a:off x="2050404" y="5645911"/>
            <a:ext cx="105246" cy="10524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椭圆 198">
            <a:extLst>
              <a:ext uri="{FF2B5EF4-FFF2-40B4-BE49-F238E27FC236}">
                <a16:creationId xmlns:a16="http://schemas.microsoft.com/office/drawing/2014/main" id="{94B8B153-4A82-70B3-EEBD-9B8EE1FC6319}"/>
              </a:ext>
            </a:extLst>
          </p:cNvPr>
          <p:cNvSpPr/>
          <p:nvPr/>
        </p:nvSpPr>
        <p:spPr>
          <a:xfrm rot="16741234">
            <a:off x="1769802" y="6239657"/>
            <a:ext cx="118686" cy="118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椭圆 199">
            <a:extLst>
              <a:ext uri="{FF2B5EF4-FFF2-40B4-BE49-F238E27FC236}">
                <a16:creationId xmlns:a16="http://schemas.microsoft.com/office/drawing/2014/main" id="{118B8DBC-2568-67F9-0184-3A0EF43ECE61}"/>
              </a:ext>
            </a:extLst>
          </p:cNvPr>
          <p:cNvSpPr/>
          <p:nvPr/>
        </p:nvSpPr>
        <p:spPr>
          <a:xfrm rot="16741234">
            <a:off x="1495166" y="6949143"/>
            <a:ext cx="97129" cy="97129"/>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椭圆 205">
            <a:extLst>
              <a:ext uri="{FF2B5EF4-FFF2-40B4-BE49-F238E27FC236}">
                <a16:creationId xmlns:a16="http://schemas.microsoft.com/office/drawing/2014/main" id="{58B20A3E-5FD9-C1C6-7E11-DF65841E0A9D}"/>
              </a:ext>
            </a:extLst>
          </p:cNvPr>
          <p:cNvSpPr/>
          <p:nvPr/>
        </p:nvSpPr>
        <p:spPr>
          <a:xfrm rot="16741234">
            <a:off x="1439984" y="6122799"/>
            <a:ext cx="105246" cy="10524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7" name="直接连接符 206">
            <a:extLst>
              <a:ext uri="{FF2B5EF4-FFF2-40B4-BE49-F238E27FC236}">
                <a16:creationId xmlns:a16="http://schemas.microsoft.com/office/drawing/2014/main" id="{70A071C3-BEFC-6C7E-4EE9-2FAB4FBD0880}"/>
              </a:ext>
            </a:extLst>
          </p:cNvPr>
          <p:cNvCxnSpPr>
            <a:endCxn id="191" idx="3"/>
          </p:cNvCxnSpPr>
          <p:nvPr/>
        </p:nvCxnSpPr>
        <p:spPr>
          <a:xfrm rot="16741234" flipV="1">
            <a:off x="-229087" y="6233734"/>
            <a:ext cx="610899" cy="4434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8" name="直接连接符 207">
            <a:extLst>
              <a:ext uri="{FF2B5EF4-FFF2-40B4-BE49-F238E27FC236}">
                <a16:creationId xmlns:a16="http://schemas.microsoft.com/office/drawing/2014/main" id="{E7333812-A5FA-D5BE-DA6A-1C60C459DEB3}"/>
              </a:ext>
            </a:extLst>
          </p:cNvPr>
          <p:cNvCxnSpPr>
            <a:stCxn id="192" idx="0"/>
            <a:endCxn id="191" idx="5"/>
          </p:cNvCxnSpPr>
          <p:nvPr/>
        </p:nvCxnSpPr>
        <p:spPr>
          <a:xfrm rot="16741234" flipH="1" flipV="1">
            <a:off x="115751" y="5642379"/>
            <a:ext cx="279123" cy="6427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91598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62"/>
          <p:cNvSpPr>
            <a:spLocks noEditPoints="1"/>
          </p:cNvSpPr>
          <p:nvPr/>
        </p:nvSpPr>
        <p:spPr bwMode="auto">
          <a:xfrm>
            <a:off x="9498828" y="3367881"/>
            <a:ext cx="2449512" cy="590550"/>
          </a:xfrm>
          <a:custGeom>
            <a:avLst/>
            <a:gdLst>
              <a:gd name="T0" fmla="*/ 142 w 1543"/>
              <a:gd name="T1" fmla="*/ 336 h 372"/>
              <a:gd name="T2" fmla="*/ 19 w 1543"/>
              <a:gd name="T3" fmla="*/ 365 h 372"/>
              <a:gd name="T4" fmla="*/ 0 w 1543"/>
              <a:gd name="T5" fmla="*/ 372 h 372"/>
              <a:gd name="T6" fmla="*/ 45 w 1543"/>
              <a:gd name="T7" fmla="*/ 363 h 372"/>
              <a:gd name="T8" fmla="*/ 145 w 1543"/>
              <a:gd name="T9" fmla="*/ 339 h 372"/>
              <a:gd name="T10" fmla="*/ 142 w 1543"/>
              <a:gd name="T11" fmla="*/ 336 h 372"/>
              <a:gd name="T12" fmla="*/ 147 w 1543"/>
              <a:gd name="T13" fmla="*/ 334 h 372"/>
              <a:gd name="T14" fmla="*/ 145 w 1543"/>
              <a:gd name="T15" fmla="*/ 336 h 372"/>
              <a:gd name="T16" fmla="*/ 147 w 1543"/>
              <a:gd name="T17" fmla="*/ 339 h 372"/>
              <a:gd name="T18" fmla="*/ 147 w 1543"/>
              <a:gd name="T19" fmla="*/ 339 h 372"/>
              <a:gd name="T20" fmla="*/ 147 w 1543"/>
              <a:gd name="T21" fmla="*/ 334 h 372"/>
              <a:gd name="T22" fmla="*/ 384 w 1543"/>
              <a:gd name="T23" fmla="*/ 277 h 372"/>
              <a:gd name="T24" fmla="*/ 154 w 1543"/>
              <a:gd name="T25" fmla="*/ 334 h 372"/>
              <a:gd name="T26" fmla="*/ 152 w 1543"/>
              <a:gd name="T27" fmla="*/ 336 h 372"/>
              <a:gd name="T28" fmla="*/ 391 w 1543"/>
              <a:gd name="T29" fmla="*/ 280 h 372"/>
              <a:gd name="T30" fmla="*/ 384 w 1543"/>
              <a:gd name="T31" fmla="*/ 277 h 372"/>
              <a:gd name="T32" fmla="*/ 623 w 1543"/>
              <a:gd name="T33" fmla="*/ 220 h 372"/>
              <a:gd name="T34" fmla="*/ 391 w 1543"/>
              <a:gd name="T35" fmla="*/ 275 h 372"/>
              <a:gd name="T36" fmla="*/ 398 w 1543"/>
              <a:gd name="T37" fmla="*/ 277 h 372"/>
              <a:gd name="T38" fmla="*/ 626 w 1543"/>
              <a:gd name="T39" fmla="*/ 223 h 372"/>
              <a:gd name="T40" fmla="*/ 623 w 1543"/>
              <a:gd name="T41" fmla="*/ 220 h 372"/>
              <a:gd name="T42" fmla="*/ 772 w 1543"/>
              <a:gd name="T43" fmla="*/ 185 h 372"/>
              <a:gd name="T44" fmla="*/ 628 w 1543"/>
              <a:gd name="T45" fmla="*/ 218 h 372"/>
              <a:gd name="T46" fmla="*/ 630 w 1543"/>
              <a:gd name="T47" fmla="*/ 220 h 372"/>
              <a:gd name="T48" fmla="*/ 775 w 1543"/>
              <a:gd name="T49" fmla="*/ 187 h 372"/>
              <a:gd name="T50" fmla="*/ 772 w 1543"/>
              <a:gd name="T51" fmla="*/ 185 h 372"/>
              <a:gd name="T52" fmla="*/ 893 w 1543"/>
              <a:gd name="T53" fmla="*/ 154 h 372"/>
              <a:gd name="T54" fmla="*/ 775 w 1543"/>
              <a:gd name="T55" fmla="*/ 182 h 372"/>
              <a:gd name="T56" fmla="*/ 777 w 1543"/>
              <a:gd name="T57" fmla="*/ 185 h 372"/>
              <a:gd name="T58" fmla="*/ 900 w 1543"/>
              <a:gd name="T59" fmla="*/ 156 h 372"/>
              <a:gd name="T60" fmla="*/ 893 w 1543"/>
              <a:gd name="T61" fmla="*/ 154 h 372"/>
              <a:gd name="T62" fmla="*/ 1216 w 1543"/>
              <a:gd name="T63" fmla="*/ 76 h 372"/>
              <a:gd name="T64" fmla="*/ 900 w 1543"/>
              <a:gd name="T65" fmla="*/ 154 h 372"/>
              <a:gd name="T66" fmla="*/ 907 w 1543"/>
              <a:gd name="T67" fmla="*/ 154 h 372"/>
              <a:gd name="T68" fmla="*/ 1220 w 1543"/>
              <a:gd name="T69" fmla="*/ 78 h 372"/>
              <a:gd name="T70" fmla="*/ 1216 w 1543"/>
              <a:gd name="T71" fmla="*/ 76 h 372"/>
              <a:gd name="T72" fmla="*/ 1543 w 1543"/>
              <a:gd name="T73" fmla="*/ 0 h 372"/>
              <a:gd name="T74" fmla="*/ 1543 w 1543"/>
              <a:gd name="T75" fmla="*/ 0 h 372"/>
              <a:gd name="T76" fmla="*/ 1543 w 1543"/>
              <a:gd name="T77" fmla="*/ 0 h 372"/>
              <a:gd name="T78" fmla="*/ 1512 w 1543"/>
              <a:gd name="T79" fmla="*/ 5 h 372"/>
              <a:gd name="T80" fmla="*/ 1220 w 1543"/>
              <a:gd name="T81" fmla="*/ 76 h 372"/>
              <a:gd name="T82" fmla="*/ 1225 w 1543"/>
              <a:gd name="T83" fmla="*/ 78 h 372"/>
              <a:gd name="T84" fmla="*/ 1543 w 1543"/>
              <a:gd name="T85" fmla="*/ 0 h 372"/>
              <a:gd name="T86" fmla="*/ 1543 w 1543"/>
              <a:gd name="T8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43" h="372">
                <a:moveTo>
                  <a:pt x="142" y="336"/>
                </a:moveTo>
                <a:lnTo>
                  <a:pt x="19" y="365"/>
                </a:lnTo>
                <a:lnTo>
                  <a:pt x="0" y="372"/>
                </a:lnTo>
                <a:lnTo>
                  <a:pt x="45" y="363"/>
                </a:lnTo>
                <a:lnTo>
                  <a:pt x="145" y="339"/>
                </a:lnTo>
                <a:lnTo>
                  <a:pt x="142" y="336"/>
                </a:lnTo>
                <a:moveTo>
                  <a:pt x="147" y="334"/>
                </a:moveTo>
                <a:lnTo>
                  <a:pt x="145" y="336"/>
                </a:lnTo>
                <a:lnTo>
                  <a:pt x="147" y="339"/>
                </a:lnTo>
                <a:lnTo>
                  <a:pt x="147" y="339"/>
                </a:lnTo>
                <a:lnTo>
                  <a:pt x="147" y="334"/>
                </a:lnTo>
                <a:moveTo>
                  <a:pt x="384" y="277"/>
                </a:moveTo>
                <a:lnTo>
                  <a:pt x="154" y="334"/>
                </a:lnTo>
                <a:lnTo>
                  <a:pt x="152" y="336"/>
                </a:lnTo>
                <a:lnTo>
                  <a:pt x="391" y="280"/>
                </a:lnTo>
                <a:lnTo>
                  <a:pt x="384" y="277"/>
                </a:lnTo>
                <a:moveTo>
                  <a:pt x="623" y="220"/>
                </a:moveTo>
                <a:lnTo>
                  <a:pt x="391" y="275"/>
                </a:lnTo>
                <a:lnTo>
                  <a:pt x="398" y="277"/>
                </a:lnTo>
                <a:lnTo>
                  <a:pt x="626" y="223"/>
                </a:lnTo>
                <a:lnTo>
                  <a:pt x="623" y="220"/>
                </a:lnTo>
                <a:moveTo>
                  <a:pt x="772" y="185"/>
                </a:moveTo>
                <a:lnTo>
                  <a:pt x="628" y="218"/>
                </a:lnTo>
                <a:lnTo>
                  <a:pt x="630" y="220"/>
                </a:lnTo>
                <a:lnTo>
                  <a:pt x="775" y="187"/>
                </a:lnTo>
                <a:lnTo>
                  <a:pt x="772" y="185"/>
                </a:lnTo>
                <a:moveTo>
                  <a:pt x="893" y="154"/>
                </a:moveTo>
                <a:lnTo>
                  <a:pt x="775" y="182"/>
                </a:lnTo>
                <a:lnTo>
                  <a:pt x="777" y="185"/>
                </a:lnTo>
                <a:lnTo>
                  <a:pt x="900" y="156"/>
                </a:lnTo>
                <a:lnTo>
                  <a:pt x="893" y="154"/>
                </a:lnTo>
                <a:moveTo>
                  <a:pt x="1216" y="76"/>
                </a:moveTo>
                <a:lnTo>
                  <a:pt x="900" y="154"/>
                </a:lnTo>
                <a:lnTo>
                  <a:pt x="907" y="154"/>
                </a:lnTo>
                <a:lnTo>
                  <a:pt x="1220" y="78"/>
                </a:lnTo>
                <a:lnTo>
                  <a:pt x="1216" y="76"/>
                </a:lnTo>
                <a:moveTo>
                  <a:pt x="1543" y="0"/>
                </a:moveTo>
                <a:lnTo>
                  <a:pt x="1543" y="0"/>
                </a:lnTo>
                <a:lnTo>
                  <a:pt x="1543" y="0"/>
                </a:lnTo>
                <a:lnTo>
                  <a:pt x="1512" y="5"/>
                </a:lnTo>
                <a:lnTo>
                  <a:pt x="1220" y="76"/>
                </a:lnTo>
                <a:lnTo>
                  <a:pt x="1225" y="78"/>
                </a:lnTo>
                <a:lnTo>
                  <a:pt x="1543" y="0"/>
                </a:lnTo>
                <a:lnTo>
                  <a:pt x="154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109"/>
          <p:cNvSpPr>
            <a:spLocks noEditPoints="1"/>
          </p:cNvSpPr>
          <p:nvPr/>
        </p:nvSpPr>
        <p:spPr bwMode="auto">
          <a:xfrm>
            <a:off x="8682853" y="1964531"/>
            <a:ext cx="771525" cy="2001838"/>
          </a:xfrm>
          <a:custGeom>
            <a:avLst/>
            <a:gdLst>
              <a:gd name="T0" fmla="*/ 448 w 486"/>
              <a:gd name="T1" fmla="*/ 1161 h 1261"/>
              <a:gd name="T2" fmla="*/ 445 w 486"/>
              <a:gd name="T3" fmla="*/ 1161 h 1261"/>
              <a:gd name="T4" fmla="*/ 483 w 486"/>
              <a:gd name="T5" fmla="*/ 1258 h 1261"/>
              <a:gd name="T6" fmla="*/ 486 w 486"/>
              <a:gd name="T7" fmla="*/ 1261 h 1261"/>
              <a:gd name="T8" fmla="*/ 486 w 486"/>
              <a:gd name="T9" fmla="*/ 1256 h 1261"/>
              <a:gd name="T10" fmla="*/ 448 w 486"/>
              <a:gd name="T11" fmla="*/ 1161 h 1261"/>
              <a:gd name="T12" fmla="*/ 426 w 486"/>
              <a:gd name="T13" fmla="*/ 1107 h 1261"/>
              <a:gd name="T14" fmla="*/ 426 w 486"/>
              <a:gd name="T15" fmla="*/ 1109 h 1261"/>
              <a:gd name="T16" fmla="*/ 445 w 486"/>
              <a:gd name="T17" fmla="*/ 1159 h 1261"/>
              <a:gd name="T18" fmla="*/ 448 w 486"/>
              <a:gd name="T19" fmla="*/ 1159 h 1261"/>
              <a:gd name="T20" fmla="*/ 426 w 486"/>
              <a:gd name="T21" fmla="*/ 1107 h 1261"/>
              <a:gd name="T22" fmla="*/ 419 w 486"/>
              <a:gd name="T23" fmla="*/ 1083 h 1261"/>
              <a:gd name="T24" fmla="*/ 417 w 486"/>
              <a:gd name="T25" fmla="*/ 1085 h 1261"/>
              <a:gd name="T26" fmla="*/ 424 w 486"/>
              <a:gd name="T27" fmla="*/ 1104 h 1261"/>
              <a:gd name="T28" fmla="*/ 426 w 486"/>
              <a:gd name="T29" fmla="*/ 1104 h 1261"/>
              <a:gd name="T30" fmla="*/ 419 w 486"/>
              <a:gd name="T31" fmla="*/ 1083 h 1261"/>
              <a:gd name="T32" fmla="*/ 407 w 486"/>
              <a:gd name="T33" fmla="*/ 1064 h 1261"/>
              <a:gd name="T34" fmla="*/ 414 w 486"/>
              <a:gd name="T35" fmla="*/ 1083 h 1261"/>
              <a:gd name="T36" fmla="*/ 417 w 486"/>
              <a:gd name="T37" fmla="*/ 1081 h 1261"/>
              <a:gd name="T38" fmla="*/ 412 w 486"/>
              <a:gd name="T39" fmla="*/ 1066 h 1261"/>
              <a:gd name="T40" fmla="*/ 407 w 486"/>
              <a:gd name="T41" fmla="*/ 1064 h 1261"/>
              <a:gd name="T42" fmla="*/ 355 w 486"/>
              <a:gd name="T43" fmla="*/ 917 h 1261"/>
              <a:gd name="T44" fmla="*/ 353 w 486"/>
              <a:gd name="T45" fmla="*/ 920 h 1261"/>
              <a:gd name="T46" fmla="*/ 407 w 486"/>
              <a:gd name="T47" fmla="*/ 1062 h 1261"/>
              <a:gd name="T48" fmla="*/ 410 w 486"/>
              <a:gd name="T49" fmla="*/ 1062 h 1261"/>
              <a:gd name="T50" fmla="*/ 355 w 486"/>
              <a:gd name="T51" fmla="*/ 917 h 1261"/>
              <a:gd name="T52" fmla="*/ 317 w 486"/>
              <a:gd name="T53" fmla="*/ 818 h 1261"/>
              <a:gd name="T54" fmla="*/ 315 w 486"/>
              <a:gd name="T55" fmla="*/ 820 h 1261"/>
              <a:gd name="T56" fmla="*/ 351 w 486"/>
              <a:gd name="T57" fmla="*/ 915 h 1261"/>
              <a:gd name="T58" fmla="*/ 353 w 486"/>
              <a:gd name="T59" fmla="*/ 915 h 1261"/>
              <a:gd name="T60" fmla="*/ 317 w 486"/>
              <a:gd name="T61" fmla="*/ 818 h 1261"/>
              <a:gd name="T62" fmla="*/ 0 w 486"/>
              <a:gd name="T63" fmla="*/ 0 h 1261"/>
              <a:gd name="T64" fmla="*/ 0 w 486"/>
              <a:gd name="T65" fmla="*/ 0 h 1261"/>
              <a:gd name="T66" fmla="*/ 313 w 486"/>
              <a:gd name="T67" fmla="*/ 815 h 1261"/>
              <a:gd name="T68" fmla="*/ 315 w 486"/>
              <a:gd name="T69" fmla="*/ 815 h 1261"/>
              <a:gd name="T70" fmla="*/ 12 w 486"/>
              <a:gd name="T71" fmla="*/ 24 h 1261"/>
              <a:gd name="T72" fmla="*/ 0 w 486"/>
              <a:gd name="T73" fmla="*/ 0 h 1261"/>
              <a:gd name="T74" fmla="*/ 0 w 486"/>
              <a:gd name="T75" fmla="*/ 0 h 1261"/>
              <a:gd name="T76" fmla="*/ 0 w 486"/>
              <a:gd name="T77" fmla="*/ 0 h 1261"/>
              <a:gd name="T78" fmla="*/ 0 w 486"/>
              <a:gd name="T79" fmla="*/ 0 h 1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86" h="1261">
                <a:moveTo>
                  <a:pt x="448" y="1161"/>
                </a:moveTo>
                <a:lnTo>
                  <a:pt x="445" y="1161"/>
                </a:lnTo>
                <a:lnTo>
                  <a:pt x="483" y="1258"/>
                </a:lnTo>
                <a:lnTo>
                  <a:pt x="486" y="1261"/>
                </a:lnTo>
                <a:lnTo>
                  <a:pt x="486" y="1256"/>
                </a:lnTo>
                <a:lnTo>
                  <a:pt x="448" y="1161"/>
                </a:lnTo>
                <a:close/>
                <a:moveTo>
                  <a:pt x="426" y="1107"/>
                </a:moveTo>
                <a:lnTo>
                  <a:pt x="426" y="1109"/>
                </a:lnTo>
                <a:lnTo>
                  <a:pt x="445" y="1159"/>
                </a:lnTo>
                <a:lnTo>
                  <a:pt x="448" y="1159"/>
                </a:lnTo>
                <a:lnTo>
                  <a:pt x="426" y="1107"/>
                </a:lnTo>
                <a:close/>
                <a:moveTo>
                  <a:pt x="419" y="1083"/>
                </a:moveTo>
                <a:lnTo>
                  <a:pt x="417" y="1085"/>
                </a:lnTo>
                <a:lnTo>
                  <a:pt x="424" y="1104"/>
                </a:lnTo>
                <a:lnTo>
                  <a:pt x="426" y="1104"/>
                </a:lnTo>
                <a:lnTo>
                  <a:pt x="419" y="1083"/>
                </a:lnTo>
                <a:close/>
                <a:moveTo>
                  <a:pt x="407" y="1064"/>
                </a:moveTo>
                <a:lnTo>
                  <a:pt x="414" y="1083"/>
                </a:lnTo>
                <a:lnTo>
                  <a:pt x="417" y="1081"/>
                </a:lnTo>
                <a:lnTo>
                  <a:pt x="412" y="1066"/>
                </a:lnTo>
                <a:lnTo>
                  <a:pt x="407" y="1064"/>
                </a:lnTo>
                <a:close/>
                <a:moveTo>
                  <a:pt x="355" y="917"/>
                </a:moveTo>
                <a:lnTo>
                  <a:pt x="353" y="920"/>
                </a:lnTo>
                <a:lnTo>
                  <a:pt x="407" y="1062"/>
                </a:lnTo>
                <a:lnTo>
                  <a:pt x="410" y="1062"/>
                </a:lnTo>
                <a:lnTo>
                  <a:pt x="355" y="917"/>
                </a:lnTo>
                <a:close/>
                <a:moveTo>
                  <a:pt x="317" y="818"/>
                </a:moveTo>
                <a:lnTo>
                  <a:pt x="315" y="820"/>
                </a:lnTo>
                <a:lnTo>
                  <a:pt x="351" y="915"/>
                </a:lnTo>
                <a:lnTo>
                  <a:pt x="353" y="915"/>
                </a:lnTo>
                <a:lnTo>
                  <a:pt x="317" y="818"/>
                </a:lnTo>
                <a:close/>
                <a:moveTo>
                  <a:pt x="0" y="0"/>
                </a:moveTo>
                <a:lnTo>
                  <a:pt x="0" y="0"/>
                </a:lnTo>
                <a:lnTo>
                  <a:pt x="313" y="815"/>
                </a:lnTo>
                <a:lnTo>
                  <a:pt x="315" y="815"/>
                </a:lnTo>
                <a:lnTo>
                  <a:pt x="12" y="24"/>
                </a:lnTo>
                <a:lnTo>
                  <a:pt x="0" y="0"/>
                </a:lnTo>
                <a:lnTo>
                  <a:pt x="0" y="0"/>
                </a:lnTo>
                <a:lnTo>
                  <a:pt x="0" y="0"/>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110"/>
          <p:cNvSpPr>
            <a:spLocks noEditPoints="1"/>
          </p:cNvSpPr>
          <p:nvPr/>
        </p:nvSpPr>
        <p:spPr bwMode="auto">
          <a:xfrm>
            <a:off x="8682853" y="1964531"/>
            <a:ext cx="771525" cy="2001838"/>
          </a:xfrm>
          <a:custGeom>
            <a:avLst/>
            <a:gdLst>
              <a:gd name="T0" fmla="*/ 448 w 486"/>
              <a:gd name="T1" fmla="*/ 1161 h 1261"/>
              <a:gd name="T2" fmla="*/ 445 w 486"/>
              <a:gd name="T3" fmla="*/ 1161 h 1261"/>
              <a:gd name="T4" fmla="*/ 483 w 486"/>
              <a:gd name="T5" fmla="*/ 1258 h 1261"/>
              <a:gd name="T6" fmla="*/ 486 w 486"/>
              <a:gd name="T7" fmla="*/ 1261 h 1261"/>
              <a:gd name="T8" fmla="*/ 486 w 486"/>
              <a:gd name="T9" fmla="*/ 1256 h 1261"/>
              <a:gd name="T10" fmla="*/ 448 w 486"/>
              <a:gd name="T11" fmla="*/ 1161 h 1261"/>
              <a:gd name="T12" fmla="*/ 426 w 486"/>
              <a:gd name="T13" fmla="*/ 1107 h 1261"/>
              <a:gd name="T14" fmla="*/ 426 w 486"/>
              <a:gd name="T15" fmla="*/ 1109 h 1261"/>
              <a:gd name="T16" fmla="*/ 445 w 486"/>
              <a:gd name="T17" fmla="*/ 1159 h 1261"/>
              <a:gd name="T18" fmla="*/ 448 w 486"/>
              <a:gd name="T19" fmla="*/ 1159 h 1261"/>
              <a:gd name="T20" fmla="*/ 426 w 486"/>
              <a:gd name="T21" fmla="*/ 1107 h 1261"/>
              <a:gd name="T22" fmla="*/ 419 w 486"/>
              <a:gd name="T23" fmla="*/ 1083 h 1261"/>
              <a:gd name="T24" fmla="*/ 417 w 486"/>
              <a:gd name="T25" fmla="*/ 1085 h 1261"/>
              <a:gd name="T26" fmla="*/ 424 w 486"/>
              <a:gd name="T27" fmla="*/ 1104 h 1261"/>
              <a:gd name="T28" fmla="*/ 426 w 486"/>
              <a:gd name="T29" fmla="*/ 1104 h 1261"/>
              <a:gd name="T30" fmla="*/ 419 w 486"/>
              <a:gd name="T31" fmla="*/ 1083 h 1261"/>
              <a:gd name="T32" fmla="*/ 407 w 486"/>
              <a:gd name="T33" fmla="*/ 1064 h 1261"/>
              <a:gd name="T34" fmla="*/ 414 w 486"/>
              <a:gd name="T35" fmla="*/ 1083 h 1261"/>
              <a:gd name="T36" fmla="*/ 417 w 486"/>
              <a:gd name="T37" fmla="*/ 1081 h 1261"/>
              <a:gd name="T38" fmla="*/ 412 w 486"/>
              <a:gd name="T39" fmla="*/ 1066 h 1261"/>
              <a:gd name="T40" fmla="*/ 407 w 486"/>
              <a:gd name="T41" fmla="*/ 1064 h 1261"/>
              <a:gd name="T42" fmla="*/ 355 w 486"/>
              <a:gd name="T43" fmla="*/ 917 h 1261"/>
              <a:gd name="T44" fmla="*/ 353 w 486"/>
              <a:gd name="T45" fmla="*/ 920 h 1261"/>
              <a:gd name="T46" fmla="*/ 407 w 486"/>
              <a:gd name="T47" fmla="*/ 1062 h 1261"/>
              <a:gd name="T48" fmla="*/ 410 w 486"/>
              <a:gd name="T49" fmla="*/ 1062 h 1261"/>
              <a:gd name="T50" fmla="*/ 355 w 486"/>
              <a:gd name="T51" fmla="*/ 917 h 1261"/>
              <a:gd name="T52" fmla="*/ 317 w 486"/>
              <a:gd name="T53" fmla="*/ 818 h 1261"/>
              <a:gd name="T54" fmla="*/ 315 w 486"/>
              <a:gd name="T55" fmla="*/ 820 h 1261"/>
              <a:gd name="T56" fmla="*/ 351 w 486"/>
              <a:gd name="T57" fmla="*/ 915 h 1261"/>
              <a:gd name="T58" fmla="*/ 353 w 486"/>
              <a:gd name="T59" fmla="*/ 915 h 1261"/>
              <a:gd name="T60" fmla="*/ 317 w 486"/>
              <a:gd name="T61" fmla="*/ 818 h 1261"/>
              <a:gd name="T62" fmla="*/ 0 w 486"/>
              <a:gd name="T63" fmla="*/ 0 h 1261"/>
              <a:gd name="T64" fmla="*/ 0 w 486"/>
              <a:gd name="T65" fmla="*/ 0 h 1261"/>
              <a:gd name="T66" fmla="*/ 313 w 486"/>
              <a:gd name="T67" fmla="*/ 815 h 1261"/>
              <a:gd name="T68" fmla="*/ 315 w 486"/>
              <a:gd name="T69" fmla="*/ 815 h 1261"/>
              <a:gd name="T70" fmla="*/ 12 w 486"/>
              <a:gd name="T71" fmla="*/ 24 h 1261"/>
              <a:gd name="T72" fmla="*/ 0 w 486"/>
              <a:gd name="T73" fmla="*/ 0 h 1261"/>
              <a:gd name="T74" fmla="*/ 0 w 486"/>
              <a:gd name="T75" fmla="*/ 0 h 1261"/>
              <a:gd name="T76" fmla="*/ 0 w 486"/>
              <a:gd name="T77" fmla="*/ 0 h 1261"/>
              <a:gd name="T78" fmla="*/ 0 w 486"/>
              <a:gd name="T79" fmla="*/ 0 h 1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86" h="1261">
                <a:moveTo>
                  <a:pt x="448" y="1161"/>
                </a:moveTo>
                <a:lnTo>
                  <a:pt x="445" y="1161"/>
                </a:lnTo>
                <a:lnTo>
                  <a:pt x="483" y="1258"/>
                </a:lnTo>
                <a:lnTo>
                  <a:pt x="486" y="1261"/>
                </a:lnTo>
                <a:lnTo>
                  <a:pt x="486" y="1256"/>
                </a:lnTo>
                <a:lnTo>
                  <a:pt x="448" y="1161"/>
                </a:lnTo>
                <a:moveTo>
                  <a:pt x="426" y="1107"/>
                </a:moveTo>
                <a:lnTo>
                  <a:pt x="426" y="1109"/>
                </a:lnTo>
                <a:lnTo>
                  <a:pt x="445" y="1159"/>
                </a:lnTo>
                <a:lnTo>
                  <a:pt x="448" y="1159"/>
                </a:lnTo>
                <a:lnTo>
                  <a:pt x="426" y="1107"/>
                </a:lnTo>
                <a:moveTo>
                  <a:pt x="419" y="1083"/>
                </a:moveTo>
                <a:lnTo>
                  <a:pt x="417" y="1085"/>
                </a:lnTo>
                <a:lnTo>
                  <a:pt x="424" y="1104"/>
                </a:lnTo>
                <a:lnTo>
                  <a:pt x="426" y="1104"/>
                </a:lnTo>
                <a:lnTo>
                  <a:pt x="419" y="1083"/>
                </a:lnTo>
                <a:moveTo>
                  <a:pt x="407" y="1064"/>
                </a:moveTo>
                <a:lnTo>
                  <a:pt x="414" y="1083"/>
                </a:lnTo>
                <a:lnTo>
                  <a:pt x="417" y="1081"/>
                </a:lnTo>
                <a:lnTo>
                  <a:pt x="412" y="1066"/>
                </a:lnTo>
                <a:lnTo>
                  <a:pt x="407" y="1064"/>
                </a:lnTo>
                <a:moveTo>
                  <a:pt x="355" y="917"/>
                </a:moveTo>
                <a:lnTo>
                  <a:pt x="353" y="920"/>
                </a:lnTo>
                <a:lnTo>
                  <a:pt x="407" y="1062"/>
                </a:lnTo>
                <a:lnTo>
                  <a:pt x="410" y="1062"/>
                </a:lnTo>
                <a:lnTo>
                  <a:pt x="355" y="917"/>
                </a:lnTo>
                <a:moveTo>
                  <a:pt x="317" y="818"/>
                </a:moveTo>
                <a:lnTo>
                  <a:pt x="315" y="820"/>
                </a:lnTo>
                <a:lnTo>
                  <a:pt x="351" y="915"/>
                </a:lnTo>
                <a:lnTo>
                  <a:pt x="353" y="915"/>
                </a:lnTo>
                <a:lnTo>
                  <a:pt x="317" y="818"/>
                </a:lnTo>
                <a:moveTo>
                  <a:pt x="0" y="0"/>
                </a:moveTo>
                <a:lnTo>
                  <a:pt x="0" y="0"/>
                </a:lnTo>
                <a:lnTo>
                  <a:pt x="313" y="815"/>
                </a:lnTo>
                <a:lnTo>
                  <a:pt x="315" y="815"/>
                </a:lnTo>
                <a:lnTo>
                  <a:pt x="12" y="24"/>
                </a:lnTo>
                <a:lnTo>
                  <a:pt x="0" y="0"/>
                </a:ln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11"/>
          <p:cNvSpPr>
            <a:spLocks noEditPoints="1"/>
          </p:cNvSpPr>
          <p:nvPr/>
        </p:nvSpPr>
        <p:spPr bwMode="auto">
          <a:xfrm>
            <a:off x="8682853" y="3491706"/>
            <a:ext cx="771525" cy="477838"/>
          </a:xfrm>
          <a:custGeom>
            <a:avLst/>
            <a:gdLst>
              <a:gd name="T0" fmla="*/ 486 w 486"/>
              <a:gd name="T1" fmla="*/ 301 h 301"/>
              <a:gd name="T2" fmla="*/ 486 w 486"/>
              <a:gd name="T3" fmla="*/ 301 h 301"/>
              <a:gd name="T4" fmla="*/ 486 w 486"/>
              <a:gd name="T5" fmla="*/ 301 h 301"/>
              <a:gd name="T6" fmla="*/ 486 w 486"/>
              <a:gd name="T7" fmla="*/ 301 h 301"/>
              <a:gd name="T8" fmla="*/ 374 w 486"/>
              <a:gd name="T9" fmla="*/ 230 h 301"/>
              <a:gd name="T10" fmla="*/ 372 w 486"/>
              <a:gd name="T11" fmla="*/ 232 h 301"/>
              <a:gd name="T12" fmla="*/ 478 w 486"/>
              <a:gd name="T13" fmla="*/ 299 h 301"/>
              <a:gd name="T14" fmla="*/ 483 w 486"/>
              <a:gd name="T15" fmla="*/ 299 h 301"/>
              <a:gd name="T16" fmla="*/ 483 w 486"/>
              <a:gd name="T17" fmla="*/ 296 h 301"/>
              <a:gd name="T18" fmla="*/ 374 w 486"/>
              <a:gd name="T19" fmla="*/ 230 h 301"/>
              <a:gd name="T20" fmla="*/ 351 w 486"/>
              <a:gd name="T21" fmla="*/ 216 h 301"/>
              <a:gd name="T22" fmla="*/ 348 w 486"/>
              <a:gd name="T23" fmla="*/ 216 h 301"/>
              <a:gd name="T24" fmla="*/ 369 w 486"/>
              <a:gd name="T25" fmla="*/ 230 h 301"/>
              <a:gd name="T26" fmla="*/ 372 w 486"/>
              <a:gd name="T27" fmla="*/ 228 h 301"/>
              <a:gd name="T28" fmla="*/ 351 w 486"/>
              <a:gd name="T29" fmla="*/ 216 h 301"/>
              <a:gd name="T30" fmla="*/ 341 w 486"/>
              <a:gd name="T31" fmla="*/ 211 h 301"/>
              <a:gd name="T32" fmla="*/ 341 w 486"/>
              <a:gd name="T33" fmla="*/ 213 h 301"/>
              <a:gd name="T34" fmla="*/ 346 w 486"/>
              <a:gd name="T35" fmla="*/ 216 h 301"/>
              <a:gd name="T36" fmla="*/ 348 w 486"/>
              <a:gd name="T37" fmla="*/ 213 h 301"/>
              <a:gd name="T38" fmla="*/ 341 w 486"/>
              <a:gd name="T39" fmla="*/ 211 h 301"/>
              <a:gd name="T40" fmla="*/ 0 w 486"/>
              <a:gd name="T41" fmla="*/ 0 h 301"/>
              <a:gd name="T42" fmla="*/ 0 w 486"/>
              <a:gd name="T43" fmla="*/ 3 h 301"/>
              <a:gd name="T44" fmla="*/ 339 w 486"/>
              <a:gd name="T45" fmla="*/ 211 h 301"/>
              <a:gd name="T46" fmla="*/ 339 w 486"/>
              <a:gd name="T47" fmla="*/ 209 h 301"/>
              <a:gd name="T48" fmla="*/ 9 w 486"/>
              <a:gd name="T49" fmla="*/ 5 h 301"/>
              <a:gd name="T50" fmla="*/ 0 w 486"/>
              <a:gd name="T51" fmla="*/ 3 h 301"/>
              <a:gd name="T52" fmla="*/ 0 w 486"/>
              <a:gd name="T53"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6" h="301">
                <a:moveTo>
                  <a:pt x="486" y="301"/>
                </a:moveTo>
                <a:lnTo>
                  <a:pt x="486" y="301"/>
                </a:lnTo>
                <a:lnTo>
                  <a:pt x="486" y="301"/>
                </a:lnTo>
                <a:lnTo>
                  <a:pt x="486" y="301"/>
                </a:lnTo>
                <a:close/>
                <a:moveTo>
                  <a:pt x="374" y="230"/>
                </a:moveTo>
                <a:lnTo>
                  <a:pt x="372" y="232"/>
                </a:lnTo>
                <a:lnTo>
                  <a:pt x="478" y="299"/>
                </a:lnTo>
                <a:lnTo>
                  <a:pt x="483" y="299"/>
                </a:lnTo>
                <a:lnTo>
                  <a:pt x="483" y="296"/>
                </a:lnTo>
                <a:lnTo>
                  <a:pt x="374" y="230"/>
                </a:lnTo>
                <a:close/>
                <a:moveTo>
                  <a:pt x="351" y="216"/>
                </a:moveTo>
                <a:lnTo>
                  <a:pt x="348" y="216"/>
                </a:lnTo>
                <a:lnTo>
                  <a:pt x="369" y="230"/>
                </a:lnTo>
                <a:lnTo>
                  <a:pt x="372" y="228"/>
                </a:lnTo>
                <a:lnTo>
                  <a:pt x="351" y="216"/>
                </a:lnTo>
                <a:close/>
                <a:moveTo>
                  <a:pt x="341" y="211"/>
                </a:moveTo>
                <a:lnTo>
                  <a:pt x="341" y="213"/>
                </a:lnTo>
                <a:lnTo>
                  <a:pt x="346" y="216"/>
                </a:lnTo>
                <a:lnTo>
                  <a:pt x="348" y="213"/>
                </a:lnTo>
                <a:lnTo>
                  <a:pt x="341" y="211"/>
                </a:lnTo>
                <a:close/>
                <a:moveTo>
                  <a:pt x="0" y="0"/>
                </a:moveTo>
                <a:lnTo>
                  <a:pt x="0" y="3"/>
                </a:lnTo>
                <a:lnTo>
                  <a:pt x="339" y="211"/>
                </a:lnTo>
                <a:lnTo>
                  <a:pt x="339" y="209"/>
                </a:lnTo>
                <a:lnTo>
                  <a:pt x="9" y="5"/>
                </a:lnTo>
                <a:lnTo>
                  <a:pt x="0" y="3"/>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12"/>
          <p:cNvSpPr>
            <a:spLocks noEditPoints="1"/>
          </p:cNvSpPr>
          <p:nvPr/>
        </p:nvSpPr>
        <p:spPr bwMode="auto">
          <a:xfrm>
            <a:off x="8682853" y="3491706"/>
            <a:ext cx="771525" cy="477838"/>
          </a:xfrm>
          <a:custGeom>
            <a:avLst/>
            <a:gdLst>
              <a:gd name="T0" fmla="*/ 486 w 486"/>
              <a:gd name="T1" fmla="*/ 301 h 301"/>
              <a:gd name="T2" fmla="*/ 486 w 486"/>
              <a:gd name="T3" fmla="*/ 301 h 301"/>
              <a:gd name="T4" fmla="*/ 486 w 486"/>
              <a:gd name="T5" fmla="*/ 301 h 301"/>
              <a:gd name="T6" fmla="*/ 486 w 486"/>
              <a:gd name="T7" fmla="*/ 301 h 301"/>
              <a:gd name="T8" fmla="*/ 374 w 486"/>
              <a:gd name="T9" fmla="*/ 230 h 301"/>
              <a:gd name="T10" fmla="*/ 372 w 486"/>
              <a:gd name="T11" fmla="*/ 232 h 301"/>
              <a:gd name="T12" fmla="*/ 478 w 486"/>
              <a:gd name="T13" fmla="*/ 299 h 301"/>
              <a:gd name="T14" fmla="*/ 483 w 486"/>
              <a:gd name="T15" fmla="*/ 299 h 301"/>
              <a:gd name="T16" fmla="*/ 483 w 486"/>
              <a:gd name="T17" fmla="*/ 296 h 301"/>
              <a:gd name="T18" fmla="*/ 374 w 486"/>
              <a:gd name="T19" fmla="*/ 230 h 301"/>
              <a:gd name="T20" fmla="*/ 351 w 486"/>
              <a:gd name="T21" fmla="*/ 216 h 301"/>
              <a:gd name="T22" fmla="*/ 348 w 486"/>
              <a:gd name="T23" fmla="*/ 216 h 301"/>
              <a:gd name="T24" fmla="*/ 369 w 486"/>
              <a:gd name="T25" fmla="*/ 230 h 301"/>
              <a:gd name="T26" fmla="*/ 372 w 486"/>
              <a:gd name="T27" fmla="*/ 228 h 301"/>
              <a:gd name="T28" fmla="*/ 351 w 486"/>
              <a:gd name="T29" fmla="*/ 216 h 301"/>
              <a:gd name="T30" fmla="*/ 341 w 486"/>
              <a:gd name="T31" fmla="*/ 211 h 301"/>
              <a:gd name="T32" fmla="*/ 341 w 486"/>
              <a:gd name="T33" fmla="*/ 213 h 301"/>
              <a:gd name="T34" fmla="*/ 346 w 486"/>
              <a:gd name="T35" fmla="*/ 216 h 301"/>
              <a:gd name="T36" fmla="*/ 348 w 486"/>
              <a:gd name="T37" fmla="*/ 213 h 301"/>
              <a:gd name="T38" fmla="*/ 341 w 486"/>
              <a:gd name="T39" fmla="*/ 211 h 301"/>
              <a:gd name="T40" fmla="*/ 0 w 486"/>
              <a:gd name="T41" fmla="*/ 0 h 301"/>
              <a:gd name="T42" fmla="*/ 0 w 486"/>
              <a:gd name="T43" fmla="*/ 3 h 301"/>
              <a:gd name="T44" fmla="*/ 339 w 486"/>
              <a:gd name="T45" fmla="*/ 211 h 301"/>
              <a:gd name="T46" fmla="*/ 339 w 486"/>
              <a:gd name="T47" fmla="*/ 209 h 301"/>
              <a:gd name="T48" fmla="*/ 9 w 486"/>
              <a:gd name="T49" fmla="*/ 5 h 301"/>
              <a:gd name="T50" fmla="*/ 0 w 486"/>
              <a:gd name="T51" fmla="*/ 3 h 301"/>
              <a:gd name="T52" fmla="*/ 0 w 486"/>
              <a:gd name="T53"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6" h="301">
                <a:moveTo>
                  <a:pt x="486" y="301"/>
                </a:moveTo>
                <a:lnTo>
                  <a:pt x="486" y="301"/>
                </a:lnTo>
                <a:lnTo>
                  <a:pt x="486" y="301"/>
                </a:lnTo>
                <a:lnTo>
                  <a:pt x="486" y="301"/>
                </a:lnTo>
                <a:moveTo>
                  <a:pt x="374" y="230"/>
                </a:moveTo>
                <a:lnTo>
                  <a:pt x="372" y="232"/>
                </a:lnTo>
                <a:lnTo>
                  <a:pt x="478" y="299"/>
                </a:lnTo>
                <a:lnTo>
                  <a:pt x="483" y="299"/>
                </a:lnTo>
                <a:lnTo>
                  <a:pt x="483" y="296"/>
                </a:lnTo>
                <a:lnTo>
                  <a:pt x="374" y="230"/>
                </a:lnTo>
                <a:moveTo>
                  <a:pt x="351" y="216"/>
                </a:moveTo>
                <a:lnTo>
                  <a:pt x="348" y="216"/>
                </a:lnTo>
                <a:lnTo>
                  <a:pt x="369" y="230"/>
                </a:lnTo>
                <a:lnTo>
                  <a:pt x="372" y="228"/>
                </a:lnTo>
                <a:lnTo>
                  <a:pt x="351" y="216"/>
                </a:lnTo>
                <a:moveTo>
                  <a:pt x="341" y="211"/>
                </a:moveTo>
                <a:lnTo>
                  <a:pt x="341" y="213"/>
                </a:lnTo>
                <a:lnTo>
                  <a:pt x="346" y="216"/>
                </a:lnTo>
                <a:lnTo>
                  <a:pt x="348" y="213"/>
                </a:lnTo>
                <a:lnTo>
                  <a:pt x="341" y="211"/>
                </a:lnTo>
                <a:moveTo>
                  <a:pt x="0" y="0"/>
                </a:moveTo>
                <a:lnTo>
                  <a:pt x="0" y="3"/>
                </a:lnTo>
                <a:lnTo>
                  <a:pt x="339" y="211"/>
                </a:lnTo>
                <a:lnTo>
                  <a:pt x="339" y="209"/>
                </a:lnTo>
                <a:lnTo>
                  <a:pt x="9" y="5"/>
                </a:lnTo>
                <a:lnTo>
                  <a:pt x="0" y="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83"/>
          <p:cNvSpPr>
            <a:spLocks/>
          </p:cNvSpPr>
          <p:nvPr/>
        </p:nvSpPr>
        <p:spPr bwMode="auto">
          <a:xfrm>
            <a:off x="9144815" y="3913981"/>
            <a:ext cx="309562" cy="55563"/>
          </a:xfrm>
          <a:custGeom>
            <a:avLst/>
            <a:gdLst>
              <a:gd name="T0" fmla="*/ 5 w 195"/>
              <a:gd name="T1" fmla="*/ 0 h 35"/>
              <a:gd name="T2" fmla="*/ 3 w 195"/>
              <a:gd name="T3" fmla="*/ 2 h 35"/>
              <a:gd name="T4" fmla="*/ 0 w 195"/>
              <a:gd name="T5" fmla="*/ 0 h 35"/>
              <a:gd name="T6" fmla="*/ 0 w 195"/>
              <a:gd name="T7" fmla="*/ 2 h 35"/>
              <a:gd name="T8" fmla="*/ 195 w 195"/>
              <a:gd name="T9" fmla="*/ 35 h 35"/>
              <a:gd name="T10" fmla="*/ 195 w 195"/>
              <a:gd name="T11" fmla="*/ 35 h 35"/>
              <a:gd name="T12" fmla="*/ 195 w 195"/>
              <a:gd name="T13" fmla="*/ 35 h 35"/>
              <a:gd name="T14" fmla="*/ 187 w 195"/>
              <a:gd name="T15" fmla="*/ 33 h 35"/>
              <a:gd name="T16" fmla="*/ 5 w 195"/>
              <a:gd name="T1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35">
                <a:moveTo>
                  <a:pt x="5" y="0"/>
                </a:moveTo>
                <a:lnTo>
                  <a:pt x="3" y="2"/>
                </a:lnTo>
                <a:lnTo>
                  <a:pt x="0" y="0"/>
                </a:lnTo>
                <a:lnTo>
                  <a:pt x="0" y="2"/>
                </a:lnTo>
                <a:lnTo>
                  <a:pt x="195" y="35"/>
                </a:lnTo>
                <a:lnTo>
                  <a:pt x="195" y="35"/>
                </a:lnTo>
                <a:lnTo>
                  <a:pt x="195" y="35"/>
                </a:lnTo>
                <a:lnTo>
                  <a:pt x="187" y="33"/>
                </a:lnTo>
                <a:lnTo>
                  <a:pt x="5"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84"/>
          <p:cNvSpPr>
            <a:spLocks/>
          </p:cNvSpPr>
          <p:nvPr/>
        </p:nvSpPr>
        <p:spPr bwMode="auto">
          <a:xfrm>
            <a:off x="9144815" y="3913981"/>
            <a:ext cx="309562" cy="55563"/>
          </a:xfrm>
          <a:custGeom>
            <a:avLst/>
            <a:gdLst>
              <a:gd name="T0" fmla="*/ 5 w 195"/>
              <a:gd name="T1" fmla="*/ 0 h 35"/>
              <a:gd name="T2" fmla="*/ 3 w 195"/>
              <a:gd name="T3" fmla="*/ 2 h 35"/>
              <a:gd name="T4" fmla="*/ 0 w 195"/>
              <a:gd name="T5" fmla="*/ 0 h 35"/>
              <a:gd name="T6" fmla="*/ 0 w 195"/>
              <a:gd name="T7" fmla="*/ 2 h 35"/>
              <a:gd name="T8" fmla="*/ 195 w 195"/>
              <a:gd name="T9" fmla="*/ 35 h 35"/>
              <a:gd name="T10" fmla="*/ 195 w 195"/>
              <a:gd name="T11" fmla="*/ 35 h 35"/>
              <a:gd name="T12" fmla="*/ 195 w 195"/>
              <a:gd name="T13" fmla="*/ 35 h 35"/>
              <a:gd name="T14" fmla="*/ 187 w 195"/>
              <a:gd name="T15" fmla="*/ 33 h 35"/>
              <a:gd name="T16" fmla="*/ 5 w 195"/>
              <a:gd name="T1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35">
                <a:moveTo>
                  <a:pt x="5" y="0"/>
                </a:moveTo>
                <a:lnTo>
                  <a:pt x="3" y="2"/>
                </a:lnTo>
                <a:lnTo>
                  <a:pt x="0" y="0"/>
                </a:lnTo>
                <a:lnTo>
                  <a:pt x="0" y="2"/>
                </a:lnTo>
                <a:lnTo>
                  <a:pt x="195" y="35"/>
                </a:lnTo>
                <a:lnTo>
                  <a:pt x="195" y="35"/>
                </a:lnTo>
                <a:lnTo>
                  <a:pt x="195" y="35"/>
                </a:lnTo>
                <a:lnTo>
                  <a:pt x="187" y="33"/>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465"/>
          <p:cNvSpPr>
            <a:spLocks noEditPoints="1"/>
          </p:cNvSpPr>
          <p:nvPr/>
        </p:nvSpPr>
        <p:spPr bwMode="auto">
          <a:xfrm>
            <a:off x="8690790" y="1978818"/>
            <a:ext cx="781050" cy="1504950"/>
          </a:xfrm>
          <a:custGeom>
            <a:avLst/>
            <a:gdLst>
              <a:gd name="T0" fmla="*/ 466 w 492"/>
              <a:gd name="T1" fmla="*/ 894 h 948"/>
              <a:gd name="T2" fmla="*/ 464 w 492"/>
              <a:gd name="T3" fmla="*/ 894 h 948"/>
              <a:gd name="T4" fmla="*/ 492 w 492"/>
              <a:gd name="T5" fmla="*/ 948 h 948"/>
              <a:gd name="T6" fmla="*/ 492 w 492"/>
              <a:gd name="T7" fmla="*/ 944 h 948"/>
              <a:gd name="T8" fmla="*/ 466 w 492"/>
              <a:gd name="T9" fmla="*/ 894 h 948"/>
              <a:gd name="T10" fmla="*/ 400 w 492"/>
              <a:gd name="T11" fmla="*/ 768 h 948"/>
              <a:gd name="T12" fmla="*/ 398 w 492"/>
              <a:gd name="T13" fmla="*/ 768 h 948"/>
              <a:gd name="T14" fmla="*/ 462 w 492"/>
              <a:gd name="T15" fmla="*/ 892 h 948"/>
              <a:gd name="T16" fmla="*/ 464 w 492"/>
              <a:gd name="T17" fmla="*/ 892 h 948"/>
              <a:gd name="T18" fmla="*/ 400 w 492"/>
              <a:gd name="T19" fmla="*/ 768 h 948"/>
              <a:gd name="T20" fmla="*/ 0 w 492"/>
              <a:gd name="T21" fmla="*/ 0 h 948"/>
              <a:gd name="T22" fmla="*/ 7 w 492"/>
              <a:gd name="T23" fmla="*/ 15 h 948"/>
              <a:gd name="T24" fmla="*/ 398 w 492"/>
              <a:gd name="T25" fmla="*/ 766 h 948"/>
              <a:gd name="T26" fmla="*/ 400 w 492"/>
              <a:gd name="T27" fmla="*/ 764 h 948"/>
              <a:gd name="T28" fmla="*/ 4 w 492"/>
              <a:gd name="T29" fmla="*/ 5 h 948"/>
              <a:gd name="T30" fmla="*/ 0 w 492"/>
              <a:gd name="T31" fmla="*/ 0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2" h="948">
                <a:moveTo>
                  <a:pt x="466" y="894"/>
                </a:moveTo>
                <a:lnTo>
                  <a:pt x="464" y="894"/>
                </a:lnTo>
                <a:lnTo>
                  <a:pt x="492" y="948"/>
                </a:lnTo>
                <a:lnTo>
                  <a:pt x="492" y="944"/>
                </a:lnTo>
                <a:lnTo>
                  <a:pt x="466" y="894"/>
                </a:lnTo>
                <a:close/>
                <a:moveTo>
                  <a:pt x="400" y="768"/>
                </a:moveTo>
                <a:lnTo>
                  <a:pt x="398" y="768"/>
                </a:lnTo>
                <a:lnTo>
                  <a:pt x="462" y="892"/>
                </a:lnTo>
                <a:lnTo>
                  <a:pt x="464" y="892"/>
                </a:lnTo>
                <a:lnTo>
                  <a:pt x="400" y="768"/>
                </a:lnTo>
                <a:close/>
                <a:moveTo>
                  <a:pt x="0" y="0"/>
                </a:moveTo>
                <a:lnTo>
                  <a:pt x="7" y="15"/>
                </a:lnTo>
                <a:lnTo>
                  <a:pt x="398" y="766"/>
                </a:lnTo>
                <a:lnTo>
                  <a:pt x="400" y="764"/>
                </a:lnTo>
                <a:lnTo>
                  <a:pt x="4" y="5"/>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466"/>
          <p:cNvSpPr>
            <a:spLocks noEditPoints="1"/>
          </p:cNvSpPr>
          <p:nvPr/>
        </p:nvSpPr>
        <p:spPr bwMode="auto">
          <a:xfrm>
            <a:off x="8690790" y="1978818"/>
            <a:ext cx="781050" cy="1504950"/>
          </a:xfrm>
          <a:custGeom>
            <a:avLst/>
            <a:gdLst>
              <a:gd name="T0" fmla="*/ 466 w 492"/>
              <a:gd name="T1" fmla="*/ 894 h 948"/>
              <a:gd name="T2" fmla="*/ 464 w 492"/>
              <a:gd name="T3" fmla="*/ 894 h 948"/>
              <a:gd name="T4" fmla="*/ 492 w 492"/>
              <a:gd name="T5" fmla="*/ 948 h 948"/>
              <a:gd name="T6" fmla="*/ 492 w 492"/>
              <a:gd name="T7" fmla="*/ 944 h 948"/>
              <a:gd name="T8" fmla="*/ 466 w 492"/>
              <a:gd name="T9" fmla="*/ 894 h 948"/>
              <a:gd name="T10" fmla="*/ 400 w 492"/>
              <a:gd name="T11" fmla="*/ 768 h 948"/>
              <a:gd name="T12" fmla="*/ 398 w 492"/>
              <a:gd name="T13" fmla="*/ 768 h 948"/>
              <a:gd name="T14" fmla="*/ 462 w 492"/>
              <a:gd name="T15" fmla="*/ 892 h 948"/>
              <a:gd name="T16" fmla="*/ 464 w 492"/>
              <a:gd name="T17" fmla="*/ 892 h 948"/>
              <a:gd name="T18" fmla="*/ 400 w 492"/>
              <a:gd name="T19" fmla="*/ 768 h 948"/>
              <a:gd name="T20" fmla="*/ 0 w 492"/>
              <a:gd name="T21" fmla="*/ 0 h 948"/>
              <a:gd name="T22" fmla="*/ 7 w 492"/>
              <a:gd name="T23" fmla="*/ 15 h 948"/>
              <a:gd name="T24" fmla="*/ 398 w 492"/>
              <a:gd name="T25" fmla="*/ 766 h 948"/>
              <a:gd name="T26" fmla="*/ 400 w 492"/>
              <a:gd name="T27" fmla="*/ 764 h 948"/>
              <a:gd name="T28" fmla="*/ 4 w 492"/>
              <a:gd name="T29" fmla="*/ 5 h 948"/>
              <a:gd name="T30" fmla="*/ 0 w 492"/>
              <a:gd name="T31" fmla="*/ 0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2" h="948">
                <a:moveTo>
                  <a:pt x="466" y="894"/>
                </a:moveTo>
                <a:lnTo>
                  <a:pt x="464" y="894"/>
                </a:lnTo>
                <a:lnTo>
                  <a:pt x="492" y="948"/>
                </a:lnTo>
                <a:lnTo>
                  <a:pt x="492" y="944"/>
                </a:lnTo>
                <a:lnTo>
                  <a:pt x="466" y="894"/>
                </a:lnTo>
                <a:moveTo>
                  <a:pt x="400" y="768"/>
                </a:moveTo>
                <a:lnTo>
                  <a:pt x="398" y="768"/>
                </a:lnTo>
                <a:lnTo>
                  <a:pt x="462" y="892"/>
                </a:lnTo>
                <a:lnTo>
                  <a:pt x="464" y="892"/>
                </a:lnTo>
                <a:lnTo>
                  <a:pt x="400" y="768"/>
                </a:lnTo>
                <a:moveTo>
                  <a:pt x="0" y="0"/>
                </a:moveTo>
                <a:lnTo>
                  <a:pt x="7" y="15"/>
                </a:lnTo>
                <a:lnTo>
                  <a:pt x="398" y="766"/>
                </a:lnTo>
                <a:lnTo>
                  <a:pt x="400" y="764"/>
                </a:lnTo>
                <a:lnTo>
                  <a:pt x="4" y="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467"/>
          <p:cNvSpPr>
            <a:spLocks/>
          </p:cNvSpPr>
          <p:nvPr/>
        </p:nvSpPr>
        <p:spPr bwMode="auto">
          <a:xfrm>
            <a:off x="8682853" y="1964530"/>
            <a:ext cx="19050" cy="38100"/>
          </a:xfrm>
          <a:custGeom>
            <a:avLst/>
            <a:gdLst>
              <a:gd name="T0" fmla="*/ 0 w 12"/>
              <a:gd name="T1" fmla="*/ 0 h 24"/>
              <a:gd name="T2" fmla="*/ 0 w 12"/>
              <a:gd name="T3" fmla="*/ 0 h 24"/>
              <a:gd name="T4" fmla="*/ 12 w 12"/>
              <a:gd name="T5" fmla="*/ 24 h 24"/>
              <a:gd name="T6" fmla="*/ 5 w 12"/>
              <a:gd name="T7" fmla="*/ 9 h 24"/>
              <a:gd name="T8" fmla="*/ 0 w 12"/>
              <a:gd name="T9" fmla="*/ 2 h 24"/>
              <a:gd name="T10" fmla="*/ 0 w 12"/>
              <a:gd name="T11" fmla="*/ 0 h 24"/>
            </a:gdLst>
            <a:ahLst/>
            <a:cxnLst>
              <a:cxn ang="0">
                <a:pos x="T0" y="T1"/>
              </a:cxn>
              <a:cxn ang="0">
                <a:pos x="T2" y="T3"/>
              </a:cxn>
              <a:cxn ang="0">
                <a:pos x="T4" y="T5"/>
              </a:cxn>
              <a:cxn ang="0">
                <a:pos x="T6" y="T7"/>
              </a:cxn>
              <a:cxn ang="0">
                <a:pos x="T8" y="T9"/>
              </a:cxn>
              <a:cxn ang="0">
                <a:pos x="T10" y="T11"/>
              </a:cxn>
            </a:cxnLst>
            <a:rect l="0" t="0" r="r" b="b"/>
            <a:pathLst>
              <a:path w="12" h="24">
                <a:moveTo>
                  <a:pt x="0" y="0"/>
                </a:moveTo>
                <a:lnTo>
                  <a:pt x="0" y="0"/>
                </a:lnTo>
                <a:lnTo>
                  <a:pt x="12" y="24"/>
                </a:lnTo>
                <a:lnTo>
                  <a:pt x="5" y="9"/>
                </a:lnTo>
                <a:lnTo>
                  <a:pt x="0" y="2"/>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9" name="Freeform 468"/>
          <p:cNvSpPr>
            <a:spLocks/>
          </p:cNvSpPr>
          <p:nvPr/>
        </p:nvSpPr>
        <p:spPr bwMode="auto">
          <a:xfrm>
            <a:off x="8682853" y="1964530"/>
            <a:ext cx="19050" cy="38100"/>
          </a:xfrm>
          <a:custGeom>
            <a:avLst/>
            <a:gdLst>
              <a:gd name="T0" fmla="*/ 0 w 12"/>
              <a:gd name="T1" fmla="*/ 0 h 24"/>
              <a:gd name="T2" fmla="*/ 0 w 12"/>
              <a:gd name="T3" fmla="*/ 0 h 24"/>
              <a:gd name="T4" fmla="*/ 12 w 12"/>
              <a:gd name="T5" fmla="*/ 24 h 24"/>
              <a:gd name="T6" fmla="*/ 5 w 12"/>
              <a:gd name="T7" fmla="*/ 9 h 24"/>
              <a:gd name="T8" fmla="*/ 0 w 12"/>
              <a:gd name="T9" fmla="*/ 2 h 24"/>
              <a:gd name="T10" fmla="*/ 0 w 12"/>
              <a:gd name="T11" fmla="*/ 0 h 24"/>
            </a:gdLst>
            <a:ahLst/>
            <a:cxnLst>
              <a:cxn ang="0">
                <a:pos x="T0" y="T1"/>
              </a:cxn>
              <a:cxn ang="0">
                <a:pos x="T2" y="T3"/>
              </a:cxn>
              <a:cxn ang="0">
                <a:pos x="T4" y="T5"/>
              </a:cxn>
              <a:cxn ang="0">
                <a:pos x="T6" y="T7"/>
              </a:cxn>
              <a:cxn ang="0">
                <a:pos x="T8" y="T9"/>
              </a:cxn>
              <a:cxn ang="0">
                <a:pos x="T10" y="T11"/>
              </a:cxn>
            </a:cxnLst>
            <a:rect l="0" t="0" r="r" b="b"/>
            <a:pathLst>
              <a:path w="12" h="24">
                <a:moveTo>
                  <a:pt x="0" y="0"/>
                </a:moveTo>
                <a:lnTo>
                  <a:pt x="0" y="0"/>
                </a:lnTo>
                <a:lnTo>
                  <a:pt x="12" y="24"/>
                </a:lnTo>
                <a:lnTo>
                  <a:pt x="5" y="9"/>
                </a:lnTo>
                <a:lnTo>
                  <a:pt x="0" y="2"/>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20" name="Freeform 491"/>
          <p:cNvSpPr>
            <a:spLocks noEditPoints="1"/>
          </p:cNvSpPr>
          <p:nvPr/>
        </p:nvSpPr>
        <p:spPr bwMode="auto">
          <a:xfrm>
            <a:off x="8682853" y="3491705"/>
            <a:ext cx="782637" cy="195263"/>
          </a:xfrm>
          <a:custGeom>
            <a:avLst/>
            <a:gdLst>
              <a:gd name="T0" fmla="*/ 462 w 493"/>
              <a:gd name="T1" fmla="*/ 114 h 123"/>
              <a:gd name="T2" fmla="*/ 460 w 493"/>
              <a:gd name="T3" fmla="*/ 116 h 123"/>
              <a:gd name="T4" fmla="*/ 493 w 493"/>
              <a:gd name="T5" fmla="*/ 123 h 123"/>
              <a:gd name="T6" fmla="*/ 493 w 493"/>
              <a:gd name="T7" fmla="*/ 121 h 123"/>
              <a:gd name="T8" fmla="*/ 462 w 493"/>
              <a:gd name="T9" fmla="*/ 114 h 123"/>
              <a:gd name="T10" fmla="*/ 433 w 493"/>
              <a:gd name="T11" fmla="*/ 104 h 123"/>
              <a:gd name="T12" fmla="*/ 431 w 493"/>
              <a:gd name="T13" fmla="*/ 109 h 123"/>
              <a:gd name="T14" fmla="*/ 457 w 493"/>
              <a:gd name="T15" fmla="*/ 114 h 123"/>
              <a:gd name="T16" fmla="*/ 460 w 493"/>
              <a:gd name="T17" fmla="*/ 112 h 123"/>
              <a:gd name="T18" fmla="*/ 433 w 493"/>
              <a:gd name="T19" fmla="*/ 104 h 123"/>
              <a:gd name="T20" fmla="*/ 410 w 493"/>
              <a:gd name="T21" fmla="*/ 100 h 123"/>
              <a:gd name="T22" fmla="*/ 412 w 493"/>
              <a:gd name="T23" fmla="*/ 104 h 123"/>
              <a:gd name="T24" fmla="*/ 426 w 493"/>
              <a:gd name="T25" fmla="*/ 107 h 123"/>
              <a:gd name="T26" fmla="*/ 429 w 493"/>
              <a:gd name="T27" fmla="*/ 104 h 123"/>
              <a:gd name="T28" fmla="*/ 410 w 493"/>
              <a:gd name="T29" fmla="*/ 100 h 123"/>
              <a:gd name="T30" fmla="*/ 9 w 493"/>
              <a:gd name="T31" fmla="*/ 0 h 123"/>
              <a:gd name="T32" fmla="*/ 5 w 493"/>
              <a:gd name="T33" fmla="*/ 3 h 123"/>
              <a:gd name="T34" fmla="*/ 9 w 493"/>
              <a:gd name="T35" fmla="*/ 5 h 123"/>
              <a:gd name="T36" fmla="*/ 407 w 493"/>
              <a:gd name="T37" fmla="*/ 102 h 123"/>
              <a:gd name="T38" fmla="*/ 407 w 493"/>
              <a:gd name="T39" fmla="*/ 100 h 123"/>
              <a:gd name="T40" fmla="*/ 9 w 493"/>
              <a:gd name="T41" fmla="*/ 0 h 123"/>
              <a:gd name="T42" fmla="*/ 0 w 493"/>
              <a:gd name="T43" fmla="*/ 0 h 123"/>
              <a:gd name="T44" fmla="*/ 0 w 493"/>
              <a:gd name="T45" fmla="*/ 0 h 123"/>
              <a:gd name="T46" fmla="*/ 0 w 493"/>
              <a:gd name="T47" fmla="*/ 0 h 123"/>
              <a:gd name="T48" fmla="*/ 0 w 493"/>
              <a:gd name="T49"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93" h="123">
                <a:moveTo>
                  <a:pt x="462" y="114"/>
                </a:moveTo>
                <a:lnTo>
                  <a:pt x="460" y="116"/>
                </a:lnTo>
                <a:lnTo>
                  <a:pt x="493" y="123"/>
                </a:lnTo>
                <a:lnTo>
                  <a:pt x="493" y="121"/>
                </a:lnTo>
                <a:lnTo>
                  <a:pt x="462" y="114"/>
                </a:lnTo>
                <a:close/>
                <a:moveTo>
                  <a:pt x="433" y="104"/>
                </a:moveTo>
                <a:lnTo>
                  <a:pt x="431" y="109"/>
                </a:lnTo>
                <a:lnTo>
                  <a:pt x="457" y="114"/>
                </a:lnTo>
                <a:lnTo>
                  <a:pt x="460" y="112"/>
                </a:lnTo>
                <a:lnTo>
                  <a:pt x="433" y="104"/>
                </a:lnTo>
                <a:close/>
                <a:moveTo>
                  <a:pt x="410" y="100"/>
                </a:moveTo>
                <a:lnTo>
                  <a:pt x="412" y="104"/>
                </a:lnTo>
                <a:lnTo>
                  <a:pt x="426" y="107"/>
                </a:lnTo>
                <a:lnTo>
                  <a:pt x="429" y="104"/>
                </a:lnTo>
                <a:lnTo>
                  <a:pt x="410" y="100"/>
                </a:lnTo>
                <a:close/>
                <a:moveTo>
                  <a:pt x="9" y="0"/>
                </a:moveTo>
                <a:lnTo>
                  <a:pt x="5" y="3"/>
                </a:lnTo>
                <a:lnTo>
                  <a:pt x="9" y="5"/>
                </a:lnTo>
                <a:lnTo>
                  <a:pt x="407" y="102"/>
                </a:lnTo>
                <a:lnTo>
                  <a:pt x="407" y="100"/>
                </a:lnTo>
                <a:lnTo>
                  <a:pt x="9" y="0"/>
                </a:lnTo>
                <a:close/>
                <a:moveTo>
                  <a:pt x="0" y="0"/>
                </a:moveTo>
                <a:lnTo>
                  <a:pt x="0" y="0"/>
                </a:lnTo>
                <a:lnTo>
                  <a:pt x="0" y="0"/>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492"/>
          <p:cNvSpPr>
            <a:spLocks noEditPoints="1"/>
          </p:cNvSpPr>
          <p:nvPr/>
        </p:nvSpPr>
        <p:spPr bwMode="auto">
          <a:xfrm>
            <a:off x="8682853" y="3491705"/>
            <a:ext cx="782637" cy="195263"/>
          </a:xfrm>
          <a:custGeom>
            <a:avLst/>
            <a:gdLst>
              <a:gd name="T0" fmla="*/ 462 w 493"/>
              <a:gd name="T1" fmla="*/ 114 h 123"/>
              <a:gd name="T2" fmla="*/ 460 w 493"/>
              <a:gd name="T3" fmla="*/ 116 h 123"/>
              <a:gd name="T4" fmla="*/ 493 w 493"/>
              <a:gd name="T5" fmla="*/ 123 h 123"/>
              <a:gd name="T6" fmla="*/ 493 w 493"/>
              <a:gd name="T7" fmla="*/ 121 h 123"/>
              <a:gd name="T8" fmla="*/ 462 w 493"/>
              <a:gd name="T9" fmla="*/ 114 h 123"/>
              <a:gd name="T10" fmla="*/ 433 w 493"/>
              <a:gd name="T11" fmla="*/ 104 h 123"/>
              <a:gd name="T12" fmla="*/ 431 w 493"/>
              <a:gd name="T13" fmla="*/ 109 h 123"/>
              <a:gd name="T14" fmla="*/ 457 w 493"/>
              <a:gd name="T15" fmla="*/ 114 h 123"/>
              <a:gd name="T16" fmla="*/ 460 w 493"/>
              <a:gd name="T17" fmla="*/ 112 h 123"/>
              <a:gd name="T18" fmla="*/ 433 w 493"/>
              <a:gd name="T19" fmla="*/ 104 h 123"/>
              <a:gd name="T20" fmla="*/ 410 w 493"/>
              <a:gd name="T21" fmla="*/ 100 h 123"/>
              <a:gd name="T22" fmla="*/ 412 w 493"/>
              <a:gd name="T23" fmla="*/ 104 h 123"/>
              <a:gd name="T24" fmla="*/ 426 w 493"/>
              <a:gd name="T25" fmla="*/ 107 h 123"/>
              <a:gd name="T26" fmla="*/ 429 w 493"/>
              <a:gd name="T27" fmla="*/ 104 h 123"/>
              <a:gd name="T28" fmla="*/ 410 w 493"/>
              <a:gd name="T29" fmla="*/ 100 h 123"/>
              <a:gd name="T30" fmla="*/ 9 w 493"/>
              <a:gd name="T31" fmla="*/ 0 h 123"/>
              <a:gd name="T32" fmla="*/ 5 w 493"/>
              <a:gd name="T33" fmla="*/ 3 h 123"/>
              <a:gd name="T34" fmla="*/ 9 w 493"/>
              <a:gd name="T35" fmla="*/ 5 h 123"/>
              <a:gd name="T36" fmla="*/ 407 w 493"/>
              <a:gd name="T37" fmla="*/ 102 h 123"/>
              <a:gd name="T38" fmla="*/ 407 w 493"/>
              <a:gd name="T39" fmla="*/ 100 h 123"/>
              <a:gd name="T40" fmla="*/ 9 w 493"/>
              <a:gd name="T41" fmla="*/ 0 h 123"/>
              <a:gd name="T42" fmla="*/ 0 w 493"/>
              <a:gd name="T43" fmla="*/ 0 h 123"/>
              <a:gd name="T44" fmla="*/ 0 w 493"/>
              <a:gd name="T45" fmla="*/ 0 h 123"/>
              <a:gd name="T46" fmla="*/ 0 w 493"/>
              <a:gd name="T47" fmla="*/ 0 h 123"/>
              <a:gd name="T48" fmla="*/ 0 w 493"/>
              <a:gd name="T49"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93" h="123">
                <a:moveTo>
                  <a:pt x="462" y="114"/>
                </a:moveTo>
                <a:lnTo>
                  <a:pt x="460" y="116"/>
                </a:lnTo>
                <a:lnTo>
                  <a:pt x="493" y="123"/>
                </a:lnTo>
                <a:lnTo>
                  <a:pt x="493" y="121"/>
                </a:lnTo>
                <a:lnTo>
                  <a:pt x="462" y="114"/>
                </a:lnTo>
                <a:moveTo>
                  <a:pt x="433" y="104"/>
                </a:moveTo>
                <a:lnTo>
                  <a:pt x="431" y="109"/>
                </a:lnTo>
                <a:lnTo>
                  <a:pt x="457" y="114"/>
                </a:lnTo>
                <a:lnTo>
                  <a:pt x="460" y="112"/>
                </a:lnTo>
                <a:lnTo>
                  <a:pt x="433" y="104"/>
                </a:lnTo>
                <a:moveTo>
                  <a:pt x="410" y="100"/>
                </a:moveTo>
                <a:lnTo>
                  <a:pt x="412" y="104"/>
                </a:lnTo>
                <a:lnTo>
                  <a:pt x="426" y="107"/>
                </a:lnTo>
                <a:lnTo>
                  <a:pt x="429" y="104"/>
                </a:lnTo>
                <a:lnTo>
                  <a:pt x="410" y="100"/>
                </a:lnTo>
                <a:moveTo>
                  <a:pt x="9" y="0"/>
                </a:moveTo>
                <a:lnTo>
                  <a:pt x="5" y="3"/>
                </a:lnTo>
                <a:lnTo>
                  <a:pt x="9" y="5"/>
                </a:lnTo>
                <a:lnTo>
                  <a:pt x="407" y="102"/>
                </a:lnTo>
                <a:lnTo>
                  <a:pt x="407" y="100"/>
                </a:lnTo>
                <a:lnTo>
                  <a:pt x="9" y="0"/>
                </a:lnTo>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495"/>
          <p:cNvSpPr>
            <a:spLocks/>
          </p:cNvSpPr>
          <p:nvPr/>
        </p:nvSpPr>
        <p:spPr bwMode="auto">
          <a:xfrm>
            <a:off x="8682853" y="3491705"/>
            <a:ext cx="14287" cy="7938"/>
          </a:xfrm>
          <a:custGeom>
            <a:avLst/>
            <a:gdLst>
              <a:gd name="T0" fmla="*/ 0 w 9"/>
              <a:gd name="T1" fmla="*/ 0 h 5"/>
              <a:gd name="T2" fmla="*/ 0 w 9"/>
              <a:gd name="T3" fmla="*/ 0 h 5"/>
              <a:gd name="T4" fmla="*/ 0 w 9"/>
              <a:gd name="T5" fmla="*/ 3 h 5"/>
              <a:gd name="T6" fmla="*/ 9 w 9"/>
              <a:gd name="T7" fmla="*/ 5 h 5"/>
              <a:gd name="T8" fmla="*/ 5 w 9"/>
              <a:gd name="T9" fmla="*/ 3 h 5"/>
              <a:gd name="T10" fmla="*/ 0 w 9"/>
              <a:gd name="T11" fmla="*/ 3 h 5"/>
              <a:gd name="T12" fmla="*/ 0 w 9"/>
              <a:gd name="T13" fmla="*/ 0 h 5"/>
              <a:gd name="T14" fmla="*/ 0 w 9"/>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5">
                <a:moveTo>
                  <a:pt x="0" y="0"/>
                </a:moveTo>
                <a:lnTo>
                  <a:pt x="0" y="0"/>
                </a:lnTo>
                <a:lnTo>
                  <a:pt x="0" y="3"/>
                </a:lnTo>
                <a:lnTo>
                  <a:pt x="9" y="5"/>
                </a:lnTo>
                <a:lnTo>
                  <a:pt x="5" y="3"/>
                </a:lnTo>
                <a:lnTo>
                  <a:pt x="0" y="3"/>
                </a:lnTo>
                <a:lnTo>
                  <a:pt x="0" y="0"/>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23" name="Freeform 496"/>
          <p:cNvSpPr>
            <a:spLocks/>
          </p:cNvSpPr>
          <p:nvPr/>
        </p:nvSpPr>
        <p:spPr bwMode="auto">
          <a:xfrm>
            <a:off x="8682853" y="3491705"/>
            <a:ext cx="14287" cy="7938"/>
          </a:xfrm>
          <a:custGeom>
            <a:avLst/>
            <a:gdLst>
              <a:gd name="T0" fmla="*/ 0 w 9"/>
              <a:gd name="T1" fmla="*/ 0 h 5"/>
              <a:gd name="T2" fmla="*/ 0 w 9"/>
              <a:gd name="T3" fmla="*/ 0 h 5"/>
              <a:gd name="T4" fmla="*/ 0 w 9"/>
              <a:gd name="T5" fmla="*/ 3 h 5"/>
              <a:gd name="T6" fmla="*/ 9 w 9"/>
              <a:gd name="T7" fmla="*/ 5 h 5"/>
              <a:gd name="T8" fmla="*/ 5 w 9"/>
              <a:gd name="T9" fmla="*/ 3 h 5"/>
              <a:gd name="T10" fmla="*/ 0 w 9"/>
              <a:gd name="T11" fmla="*/ 3 h 5"/>
              <a:gd name="T12" fmla="*/ 0 w 9"/>
              <a:gd name="T13" fmla="*/ 0 h 5"/>
              <a:gd name="T14" fmla="*/ 0 w 9"/>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5">
                <a:moveTo>
                  <a:pt x="0" y="0"/>
                </a:moveTo>
                <a:lnTo>
                  <a:pt x="0" y="0"/>
                </a:lnTo>
                <a:lnTo>
                  <a:pt x="0" y="3"/>
                </a:lnTo>
                <a:lnTo>
                  <a:pt x="9" y="5"/>
                </a:lnTo>
                <a:lnTo>
                  <a:pt x="5" y="3"/>
                </a:lnTo>
                <a:lnTo>
                  <a:pt x="0" y="3"/>
                </a:lnTo>
                <a:lnTo>
                  <a:pt x="0"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31" name="Freeform 906"/>
          <p:cNvSpPr>
            <a:spLocks noEditPoints="1"/>
          </p:cNvSpPr>
          <p:nvPr/>
        </p:nvSpPr>
        <p:spPr bwMode="auto">
          <a:xfrm>
            <a:off x="9144815" y="3721893"/>
            <a:ext cx="428625" cy="192088"/>
          </a:xfrm>
          <a:custGeom>
            <a:avLst/>
            <a:gdLst>
              <a:gd name="T0" fmla="*/ 0 w 270"/>
              <a:gd name="T1" fmla="*/ 121 h 121"/>
              <a:gd name="T2" fmla="*/ 0 w 270"/>
              <a:gd name="T3" fmla="*/ 121 h 121"/>
              <a:gd name="T4" fmla="*/ 0 w 270"/>
              <a:gd name="T5" fmla="*/ 121 h 121"/>
              <a:gd name="T6" fmla="*/ 0 w 270"/>
              <a:gd name="T7" fmla="*/ 121 h 121"/>
              <a:gd name="T8" fmla="*/ 78 w 270"/>
              <a:gd name="T9" fmla="*/ 85 h 121"/>
              <a:gd name="T10" fmla="*/ 7 w 270"/>
              <a:gd name="T11" fmla="*/ 116 h 121"/>
              <a:gd name="T12" fmla="*/ 5 w 270"/>
              <a:gd name="T13" fmla="*/ 121 h 121"/>
              <a:gd name="T14" fmla="*/ 5 w 270"/>
              <a:gd name="T15" fmla="*/ 121 h 121"/>
              <a:gd name="T16" fmla="*/ 81 w 270"/>
              <a:gd name="T17" fmla="*/ 87 h 121"/>
              <a:gd name="T18" fmla="*/ 78 w 270"/>
              <a:gd name="T19" fmla="*/ 85 h 121"/>
              <a:gd name="T20" fmla="*/ 154 w 270"/>
              <a:gd name="T21" fmla="*/ 52 h 121"/>
              <a:gd name="T22" fmla="*/ 81 w 270"/>
              <a:gd name="T23" fmla="*/ 83 h 121"/>
              <a:gd name="T24" fmla="*/ 83 w 270"/>
              <a:gd name="T25" fmla="*/ 85 h 121"/>
              <a:gd name="T26" fmla="*/ 154 w 270"/>
              <a:gd name="T27" fmla="*/ 54 h 121"/>
              <a:gd name="T28" fmla="*/ 154 w 270"/>
              <a:gd name="T29" fmla="*/ 52 h 121"/>
              <a:gd name="T30" fmla="*/ 199 w 270"/>
              <a:gd name="T31" fmla="*/ 33 h 121"/>
              <a:gd name="T32" fmla="*/ 157 w 270"/>
              <a:gd name="T33" fmla="*/ 52 h 121"/>
              <a:gd name="T34" fmla="*/ 157 w 270"/>
              <a:gd name="T35" fmla="*/ 54 h 121"/>
              <a:gd name="T36" fmla="*/ 199 w 270"/>
              <a:gd name="T37" fmla="*/ 35 h 121"/>
              <a:gd name="T38" fmla="*/ 199 w 270"/>
              <a:gd name="T39" fmla="*/ 33 h 121"/>
              <a:gd name="T40" fmla="*/ 218 w 270"/>
              <a:gd name="T41" fmla="*/ 23 h 121"/>
              <a:gd name="T42" fmla="*/ 202 w 270"/>
              <a:gd name="T43" fmla="*/ 31 h 121"/>
              <a:gd name="T44" fmla="*/ 202 w 270"/>
              <a:gd name="T45" fmla="*/ 35 h 121"/>
              <a:gd name="T46" fmla="*/ 218 w 270"/>
              <a:gd name="T47" fmla="*/ 26 h 121"/>
              <a:gd name="T48" fmla="*/ 218 w 270"/>
              <a:gd name="T49" fmla="*/ 23 h 121"/>
              <a:gd name="T50" fmla="*/ 225 w 270"/>
              <a:gd name="T51" fmla="*/ 21 h 121"/>
              <a:gd name="T52" fmla="*/ 223 w 270"/>
              <a:gd name="T53" fmla="*/ 21 h 121"/>
              <a:gd name="T54" fmla="*/ 223 w 270"/>
              <a:gd name="T55" fmla="*/ 26 h 121"/>
              <a:gd name="T56" fmla="*/ 223 w 270"/>
              <a:gd name="T57" fmla="*/ 23 h 121"/>
              <a:gd name="T58" fmla="*/ 225 w 270"/>
              <a:gd name="T59" fmla="*/ 21 h 121"/>
              <a:gd name="T60" fmla="*/ 270 w 270"/>
              <a:gd name="T61" fmla="*/ 0 h 121"/>
              <a:gd name="T62" fmla="*/ 230 w 270"/>
              <a:gd name="T63" fmla="*/ 19 h 121"/>
              <a:gd name="T64" fmla="*/ 230 w 270"/>
              <a:gd name="T65" fmla="*/ 21 h 121"/>
              <a:gd name="T66" fmla="*/ 268 w 270"/>
              <a:gd name="T67" fmla="*/ 4 h 121"/>
              <a:gd name="T68" fmla="*/ 270 w 270"/>
              <a:gd name="T69"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0" h="121">
                <a:moveTo>
                  <a:pt x="0" y="121"/>
                </a:moveTo>
                <a:lnTo>
                  <a:pt x="0" y="121"/>
                </a:lnTo>
                <a:lnTo>
                  <a:pt x="0" y="121"/>
                </a:lnTo>
                <a:lnTo>
                  <a:pt x="0" y="121"/>
                </a:lnTo>
                <a:moveTo>
                  <a:pt x="78" y="85"/>
                </a:moveTo>
                <a:lnTo>
                  <a:pt x="7" y="116"/>
                </a:lnTo>
                <a:lnTo>
                  <a:pt x="5" y="121"/>
                </a:lnTo>
                <a:lnTo>
                  <a:pt x="5" y="121"/>
                </a:lnTo>
                <a:lnTo>
                  <a:pt x="81" y="87"/>
                </a:lnTo>
                <a:lnTo>
                  <a:pt x="78" y="85"/>
                </a:lnTo>
                <a:moveTo>
                  <a:pt x="154" y="52"/>
                </a:moveTo>
                <a:lnTo>
                  <a:pt x="81" y="83"/>
                </a:lnTo>
                <a:lnTo>
                  <a:pt x="83" y="85"/>
                </a:lnTo>
                <a:lnTo>
                  <a:pt x="154" y="54"/>
                </a:lnTo>
                <a:lnTo>
                  <a:pt x="154" y="52"/>
                </a:lnTo>
                <a:moveTo>
                  <a:pt x="199" y="33"/>
                </a:moveTo>
                <a:lnTo>
                  <a:pt x="157" y="52"/>
                </a:lnTo>
                <a:lnTo>
                  <a:pt x="157" y="54"/>
                </a:lnTo>
                <a:lnTo>
                  <a:pt x="199" y="35"/>
                </a:lnTo>
                <a:lnTo>
                  <a:pt x="199" y="33"/>
                </a:lnTo>
                <a:moveTo>
                  <a:pt x="218" y="23"/>
                </a:moveTo>
                <a:lnTo>
                  <a:pt x="202" y="31"/>
                </a:lnTo>
                <a:lnTo>
                  <a:pt x="202" y="35"/>
                </a:lnTo>
                <a:lnTo>
                  <a:pt x="218" y="26"/>
                </a:lnTo>
                <a:lnTo>
                  <a:pt x="218" y="23"/>
                </a:lnTo>
                <a:moveTo>
                  <a:pt x="225" y="21"/>
                </a:moveTo>
                <a:lnTo>
                  <a:pt x="223" y="21"/>
                </a:lnTo>
                <a:lnTo>
                  <a:pt x="223" y="26"/>
                </a:lnTo>
                <a:lnTo>
                  <a:pt x="223" y="23"/>
                </a:lnTo>
                <a:lnTo>
                  <a:pt x="225" y="21"/>
                </a:lnTo>
                <a:moveTo>
                  <a:pt x="270" y="0"/>
                </a:moveTo>
                <a:lnTo>
                  <a:pt x="230" y="19"/>
                </a:lnTo>
                <a:lnTo>
                  <a:pt x="230" y="21"/>
                </a:lnTo>
                <a:lnTo>
                  <a:pt x="268" y="4"/>
                </a:lnTo>
                <a:lnTo>
                  <a:pt x="27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909"/>
          <p:cNvSpPr>
            <a:spLocks/>
          </p:cNvSpPr>
          <p:nvPr/>
        </p:nvSpPr>
        <p:spPr bwMode="auto">
          <a:xfrm>
            <a:off x="9268640" y="3853656"/>
            <a:ext cx="7938" cy="6350"/>
          </a:xfrm>
          <a:custGeom>
            <a:avLst/>
            <a:gdLst>
              <a:gd name="T0" fmla="*/ 3 w 5"/>
              <a:gd name="T1" fmla="*/ 0 h 4"/>
              <a:gd name="T2" fmla="*/ 0 w 5"/>
              <a:gd name="T3" fmla="*/ 2 h 4"/>
              <a:gd name="T4" fmla="*/ 3 w 5"/>
              <a:gd name="T5" fmla="*/ 4 h 4"/>
              <a:gd name="T6" fmla="*/ 5 w 5"/>
              <a:gd name="T7" fmla="*/ 2 h 4"/>
              <a:gd name="T8" fmla="*/ 3 w 5"/>
              <a:gd name="T9" fmla="*/ 0 h 4"/>
            </a:gdLst>
            <a:ahLst/>
            <a:cxnLst>
              <a:cxn ang="0">
                <a:pos x="T0" y="T1"/>
              </a:cxn>
              <a:cxn ang="0">
                <a:pos x="T2" y="T3"/>
              </a:cxn>
              <a:cxn ang="0">
                <a:pos x="T4" y="T5"/>
              </a:cxn>
              <a:cxn ang="0">
                <a:pos x="T6" y="T7"/>
              </a:cxn>
              <a:cxn ang="0">
                <a:pos x="T8" y="T9"/>
              </a:cxn>
            </a:cxnLst>
            <a:rect l="0" t="0" r="r" b="b"/>
            <a:pathLst>
              <a:path w="5" h="4">
                <a:moveTo>
                  <a:pt x="3" y="0"/>
                </a:moveTo>
                <a:lnTo>
                  <a:pt x="0" y="2"/>
                </a:lnTo>
                <a:lnTo>
                  <a:pt x="3" y="4"/>
                </a:lnTo>
                <a:lnTo>
                  <a:pt x="5" y="2"/>
                </a:lnTo>
                <a:lnTo>
                  <a:pt x="3"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910"/>
          <p:cNvSpPr>
            <a:spLocks/>
          </p:cNvSpPr>
          <p:nvPr/>
        </p:nvSpPr>
        <p:spPr bwMode="auto">
          <a:xfrm>
            <a:off x="9268640" y="3853656"/>
            <a:ext cx="7938" cy="6350"/>
          </a:xfrm>
          <a:custGeom>
            <a:avLst/>
            <a:gdLst>
              <a:gd name="T0" fmla="*/ 3 w 5"/>
              <a:gd name="T1" fmla="*/ 0 h 4"/>
              <a:gd name="T2" fmla="*/ 0 w 5"/>
              <a:gd name="T3" fmla="*/ 2 h 4"/>
              <a:gd name="T4" fmla="*/ 3 w 5"/>
              <a:gd name="T5" fmla="*/ 4 h 4"/>
              <a:gd name="T6" fmla="*/ 5 w 5"/>
              <a:gd name="T7" fmla="*/ 2 h 4"/>
              <a:gd name="T8" fmla="*/ 3 w 5"/>
              <a:gd name="T9" fmla="*/ 0 h 4"/>
            </a:gdLst>
            <a:ahLst/>
            <a:cxnLst>
              <a:cxn ang="0">
                <a:pos x="T0" y="T1"/>
              </a:cxn>
              <a:cxn ang="0">
                <a:pos x="T2" y="T3"/>
              </a:cxn>
              <a:cxn ang="0">
                <a:pos x="T4" y="T5"/>
              </a:cxn>
              <a:cxn ang="0">
                <a:pos x="T6" y="T7"/>
              </a:cxn>
              <a:cxn ang="0">
                <a:pos x="T8" y="T9"/>
              </a:cxn>
            </a:cxnLst>
            <a:rect l="0" t="0" r="r" b="b"/>
            <a:pathLst>
              <a:path w="5" h="4">
                <a:moveTo>
                  <a:pt x="3" y="0"/>
                </a:moveTo>
                <a:lnTo>
                  <a:pt x="0" y="2"/>
                </a:lnTo>
                <a:lnTo>
                  <a:pt x="3" y="4"/>
                </a:lnTo>
                <a:lnTo>
                  <a:pt x="5" y="2"/>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929"/>
          <p:cNvSpPr>
            <a:spLocks/>
          </p:cNvSpPr>
          <p:nvPr/>
        </p:nvSpPr>
        <p:spPr bwMode="auto">
          <a:xfrm>
            <a:off x="9144815" y="3913981"/>
            <a:ext cx="7938" cy="3175"/>
          </a:xfrm>
          <a:custGeom>
            <a:avLst/>
            <a:gdLst>
              <a:gd name="T0" fmla="*/ 5 w 5"/>
              <a:gd name="T1" fmla="*/ 0 h 2"/>
              <a:gd name="T2" fmla="*/ 3 w 5"/>
              <a:gd name="T3" fmla="*/ 0 h 2"/>
              <a:gd name="T4" fmla="*/ 0 w 5"/>
              <a:gd name="T5" fmla="*/ 0 h 2"/>
              <a:gd name="T6" fmla="*/ 0 w 5"/>
              <a:gd name="T7" fmla="*/ 0 h 2"/>
              <a:gd name="T8" fmla="*/ 3 w 5"/>
              <a:gd name="T9" fmla="*/ 2 h 2"/>
              <a:gd name="T10" fmla="*/ 5 w 5"/>
              <a:gd name="T11" fmla="*/ 0 h 2"/>
              <a:gd name="T12" fmla="*/ 5 w 5"/>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5" h="2">
                <a:moveTo>
                  <a:pt x="5" y="0"/>
                </a:moveTo>
                <a:lnTo>
                  <a:pt x="3" y="0"/>
                </a:lnTo>
                <a:lnTo>
                  <a:pt x="0" y="0"/>
                </a:lnTo>
                <a:lnTo>
                  <a:pt x="0" y="0"/>
                </a:lnTo>
                <a:lnTo>
                  <a:pt x="3" y="2"/>
                </a:lnTo>
                <a:lnTo>
                  <a:pt x="5" y="0"/>
                </a:lnTo>
                <a:lnTo>
                  <a:pt x="5"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930"/>
          <p:cNvSpPr>
            <a:spLocks/>
          </p:cNvSpPr>
          <p:nvPr/>
        </p:nvSpPr>
        <p:spPr bwMode="auto">
          <a:xfrm>
            <a:off x="9144815" y="3913981"/>
            <a:ext cx="7938" cy="3175"/>
          </a:xfrm>
          <a:custGeom>
            <a:avLst/>
            <a:gdLst>
              <a:gd name="T0" fmla="*/ 5 w 5"/>
              <a:gd name="T1" fmla="*/ 0 h 2"/>
              <a:gd name="T2" fmla="*/ 3 w 5"/>
              <a:gd name="T3" fmla="*/ 0 h 2"/>
              <a:gd name="T4" fmla="*/ 0 w 5"/>
              <a:gd name="T5" fmla="*/ 0 h 2"/>
              <a:gd name="T6" fmla="*/ 0 w 5"/>
              <a:gd name="T7" fmla="*/ 0 h 2"/>
              <a:gd name="T8" fmla="*/ 3 w 5"/>
              <a:gd name="T9" fmla="*/ 2 h 2"/>
              <a:gd name="T10" fmla="*/ 5 w 5"/>
              <a:gd name="T11" fmla="*/ 0 h 2"/>
              <a:gd name="T12" fmla="*/ 5 w 5"/>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5" h="2">
                <a:moveTo>
                  <a:pt x="5" y="0"/>
                </a:moveTo>
                <a:lnTo>
                  <a:pt x="3" y="0"/>
                </a:lnTo>
                <a:lnTo>
                  <a:pt x="0" y="0"/>
                </a:lnTo>
                <a:lnTo>
                  <a:pt x="0" y="0"/>
                </a:lnTo>
                <a:lnTo>
                  <a:pt x="3" y="2"/>
                </a:lnTo>
                <a:lnTo>
                  <a:pt x="5" y="0"/>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1682"/>
          <p:cNvSpPr>
            <a:spLocks noEditPoints="1"/>
          </p:cNvSpPr>
          <p:nvPr/>
        </p:nvSpPr>
        <p:spPr bwMode="auto">
          <a:xfrm>
            <a:off x="498660" y="4248315"/>
            <a:ext cx="1920875" cy="38100"/>
          </a:xfrm>
          <a:custGeom>
            <a:avLst/>
            <a:gdLst>
              <a:gd name="T0" fmla="*/ 83 w 1210"/>
              <a:gd name="T1" fmla="*/ 19 h 24"/>
              <a:gd name="T2" fmla="*/ 0 w 1210"/>
              <a:gd name="T3" fmla="*/ 19 h 24"/>
              <a:gd name="T4" fmla="*/ 2 w 1210"/>
              <a:gd name="T5" fmla="*/ 24 h 24"/>
              <a:gd name="T6" fmla="*/ 78 w 1210"/>
              <a:gd name="T7" fmla="*/ 21 h 24"/>
              <a:gd name="T8" fmla="*/ 83 w 1210"/>
              <a:gd name="T9" fmla="*/ 19 h 24"/>
              <a:gd name="T10" fmla="*/ 248 w 1210"/>
              <a:gd name="T11" fmla="*/ 17 h 24"/>
              <a:gd name="T12" fmla="*/ 90 w 1210"/>
              <a:gd name="T13" fmla="*/ 19 h 24"/>
              <a:gd name="T14" fmla="*/ 83 w 1210"/>
              <a:gd name="T15" fmla="*/ 21 h 24"/>
              <a:gd name="T16" fmla="*/ 239 w 1210"/>
              <a:gd name="T17" fmla="*/ 19 h 24"/>
              <a:gd name="T18" fmla="*/ 248 w 1210"/>
              <a:gd name="T19" fmla="*/ 17 h 24"/>
              <a:gd name="T20" fmla="*/ 301 w 1210"/>
              <a:gd name="T21" fmla="*/ 14 h 24"/>
              <a:gd name="T22" fmla="*/ 258 w 1210"/>
              <a:gd name="T23" fmla="*/ 17 h 24"/>
              <a:gd name="T24" fmla="*/ 248 w 1210"/>
              <a:gd name="T25" fmla="*/ 19 h 24"/>
              <a:gd name="T26" fmla="*/ 293 w 1210"/>
              <a:gd name="T27" fmla="*/ 19 h 24"/>
              <a:gd name="T28" fmla="*/ 301 w 1210"/>
              <a:gd name="T29" fmla="*/ 14 h 24"/>
              <a:gd name="T30" fmla="*/ 388 w 1210"/>
              <a:gd name="T31" fmla="*/ 14 h 24"/>
              <a:gd name="T32" fmla="*/ 308 w 1210"/>
              <a:gd name="T33" fmla="*/ 14 h 24"/>
              <a:gd name="T34" fmla="*/ 301 w 1210"/>
              <a:gd name="T35" fmla="*/ 19 h 24"/>
              <a:gd name="T36" fmla="*/ 393 w 1210"/>
              <a:gd name="T37" fmla="*/ 17 h 24"/>
              <a:gd name="T38" fmla="*/ 388 w 1210"/>
              <a:gd name="T39" fmla="*/ 14 h 24"/>
              <a:gd name="T40" fmla="*/ 575 w 1210"/>
              <a:gd name="T41" fmla="*/ 10 h 24"/>
              <a:gd name="T42" fmla="*/ 395 w 1210"/>
              <a:gd name="T43" fmla="*/ 14 h 24"/>
              <a:gd name="T44" fmla="*/ 400 w 1210"/>
              <a:gd name="T45" fmla="*/ 17 h 24"/>
              <a:gd name="T46" fmla="*/ 583 w 1210"/>
              <a:gd name="T47" fmla="*/ 14 h 24"/>
              <a:gd name="T48" fmla="*/ 575 w 1210"/>
              <a:gd name="T49" fmla="*/ 10 h 24"/>
              <a:gd name="T50" fmla="*/ 812 w 1210"/>
              <a:gd name="T51" fmla="*/ 7 h 24"/>
              <a:gd name="T52" fmla="*/ 583 w 1210"/>
              <a:gd name="T53" fmla="*/ 10 h 24"/>
              <a:gd name="T54" fmla="*/ 592 w 1210"/>
              <a:gd name="T55" fmla="*/ 14 h 24"/>
              <a:gd name="T56" fmla="*/ 824 w 1210"/>
              <a:gd name="T57" fmla="*/ 10 h 24"/>
              <a:gd name="T58" fmla="*/ 812 w 1210"/>
              <a:gd name="T59" fmla="*/ 7 h 24"/>
              <a:gd name="T60" fmla="*/ 1199 w 1210"/>
              <a:gd name="T61" fmla="*/ 0 h 24"/>
              <a:gd name="T62" fmla="*/ 824 w 1210"/>
              <a:gd name="T63" fmla="*/ 7 h 24"/>
              <a:gd name="T64" fmla="*/ 834 w 1210"/>
              <a:gd name="T65" fmla="*/ 10 h 24"/>
              <a:gd name="T66" fmla="*/ 1210 w 1210"/>
              <a:gd name="T67" fmla="*/ 2 h 24"/>
              <a:gd name="T68" fmla="*/ 1210 w 1210"/>
              <a:gd name="T69" fmla="*/ 2 h 24"/>
              <a:gd name="T70" fmla="*/ 1210 w 1210"/>
              <a:gd name="T71" fmla="*/ 2 h 24"/>
              <a:gd name="T72" fmla="*/ 1199 w 1210"/>
              <a:gd name="T7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10" h="24">
                <a:moveTo>
                  <a:pt x="83" y="19"/>
                </a:moveTo>
                <a:lnTo>
                  <a:pt x="0" y="19"/>
                </a:lnTo>
                <a:lnTo>
                  <a:pt x="2" y="24"/>
                </a:lnTo>
                <a:lnTo>
                  <a:pt x="78" y="21"/>
                </a:lnTo>
                <a:lnTo>
                  <a:pt x="83" y="19"/>
                </a:lnTo>
                <a:moveTo>
                  <a:pt x="248" y="17"/>
                </a:moveTo>
                <a:lnTo>
                  <a:pt x="90" y="19"/>
                </a:lnTo>
                <a:lnTo>
                  <a:pt x="83" y="21"/>
                </a:lnTo>
                <a:lnTo>
                  <a:pt x="239" y="19"/>
                </a:lnTo>
                <a:lnTo>
                  <a:pt x="248" y="17"/>
                </a:lnTo>
                <a:moveTo>
                  <a:pt x="301" y="14"/>
                </a:moveTo>
                <a:lnTo>
                  <a:pt x="258" y="17"/>
                </a:lnTo>
                <a:lnTo>
                  <a:pt x="248" y="19"/>
                </a:lnTo>
                <a:lnTo>
                  <a:pt x="293" y="19"/>
                </a:lnTo>
                <a:lnTo>
                  <a:pt x="301" y="14"/>
                </a:lnTo>
                <a:moveTo>
                  <a:pt x="388" y="14"/>
                </a:moveTo>
                <a:lnTo>
                  <a:pt x="308" y="14"/>
                </a:lnTo>
                <a:lnTo>
                  <a:pt x="301" y="19"/>
                </a:lnTo>
                <a:lnTo>
                  <a:pt x="393" y="17"/>
                </a:lnTo>
                <a:lnTo>
                  <a:pt x="388" y="14"/>
                </a:lnTo>
                <a:moveTo>
                  <a:pt x="575" y="10"/>
                </a:moveTo>
                <a:lnTo>
                  <a:pt x="395" y="14"/>
                </a:lnTo>
                <a:lnTo>
                  <a:pt x="400" y="17"/>
                </a:lnTo>
                <a:lnTo>
                  <a:pt x="583" y="14"/>
                </a:lnTo>
                <a:lnTo>
                  <a:pt x="575" y="10"/>
                </a:lnTo>
                <a:moveTo>
                  <a:pt x="812" y="7"/>
                </a:moveTo>
                <a:lnTo>
                  <a:pt x="583" y="10"/>
                </a:lnTo>
                <a:lnTo>
                  <a:pt x="592" y="14"/>
                </a:lnTo>
                <a:lnTo>
                  <a:pt x="824" y="10"/>
                </a:lnTo>
                <a:lnTo>
                  <a:pt x="812" y="7"/>
                </a:lnTo>
                <a:moveTo>
                  <a:pt x="1199" y="0"/>
                </a:moveTo>
                <a:lnTo>
                  <a:pt x="824" y="7"/>
                </a:lnTo>
                <a:lnTo>
                  <a:pt x="834" y="10"/>
                </a:lnTo>
                <a:lnTo>
                  <a:pt x="1210" y="2"/>
                </a:lnTo>
                <a:lnTo>
                  <a:pt x="1210" y="2"/>
                </a:lnTo>
                <a:lnTo>
                  <a:pt x="1210" y="2"/>
                </a:lnTo>
                <a:lnTo>
                  <a:pt x="119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1803"/>
          <p:cNvSpPr>
            <a:spLocks noEditPoints="1"/>
          </p:cNvSpPr>
          <p:nvPr/>
        </p:nvSpPr>
        <p:spPr bwMode="auto">
          <a:xfrm>
            <a:off x="9287416" y="1845435"/>
            <a:ext cx="966787" cy="1254676"/>
          </a:xfrm>
          <a:custGeom>
            <a:avLst/>
            <a:gdLst>
              <a:gd name="T0" fmla="*/ 507 w 511"/>
              <a:gd name="T1" fmla="*/ 651 h 663"/>
              <a:gd name="T2" fmla="*/ 507 w 511"/>
              <a:gd name="T3" fmla="*/ 656 h 663"/>
              <a:gd name="T4" fmla="*/ 511 w 511"/>
              <a:gd name="T5" fmla="*/ 663 h 663"/>
              <a:gd name="T6" fmla="*/ 511 w 511"/>
              <a:gd name="T7" fmla="*/ 656 h 663"/>
              <a:gd name="T8" fmla="*/ 507 w 511"/>
              <a:gd name="T9" fmla="*/ 651 h 663"/>
              <a:gd name="T10" fmla="*/ 0 w 511"/>
              <a:gd name="T11" fmla="*/ 0 h 663"/>
              <a:gd name="T12" fmla="*/ 4 w 511"/>
              <a:gd name="T13" fmla="*/ 9 h 663"/>
              <a:gd name="T14" fmla="*/ 504 w 511"/>
              <a:gd name="T15" fmla="*/ 651 h 663"/>
              <a:gd name="T16" fmla="*/ 504 w 511"/>
              <a:gd name="T17" fmla="*/ 647 h 663"/>
              <a:gd name="T18" fmla="*/ 2 w 511"/>
              <a:gd name="T19" fmla="*/ 2 h 663"/>
              <a:gd name="T20" fmla="*/ 0 w 511"/>
              <a:gd name="T21" fmla="*/ 0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1" h="663">
                <a:moveTo>
                  <a:pt x="507" y="651"/>
                </a:moveTo>
                <a:lnTo>
                  <a:pt x="507" y="656"/>
                </a:lnTo>
                <a:lnTo>
                  <a:pt x="511" y="663"/>
                </a:lnTo>
                <a:lnTo>
                  <a:pt x="511" y="656"/>
                </a:lnTo>
                <a:lnTo>
                  <a:pt x="507" y="651"/>
                </a:lnTo>
                <a:close/>
                <a:moveTo>
                  <a:pt x="0" y="0"/>
                </a:moveTo>
                <a:lnTo>
                  <a:pt x="4" y="9"/>
                </a:lnTo>
                <a:lnTo>
                  <a:pt x="504" y="651"/>
                </a:lnTo>
                <a:lnTo>
                  <a:pt x="504" y="647"/>
                </a:lnTo>
                <a:lnTo>
                  <a:pt x="2" y="2"/>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Rectangle 1805"/>
          <p:cNvSpPr>
            <a:spLocks noChangeArrowheads="1"/>
          </p:cNvSpPr>
          <p:nvPr/>
        </p:nvSpPr>
        <p:spPr bwMode="auto">
          <a:xfrm>
            <a:off x="8682853" y="1964530"/>
            <a:ext cx="1588"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47" name="Freeform 1806"/>
          <p:cNvSpPr>
            <a:spLocks/>
          </p:cNvSpPr>
          <p:nvPr/>
        </p:nvSpPr>
        <p:spPr bwMode="auto">
          <a:xfrm>
            <a:off x="8682853" y="1964530"/>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48" name="Freeform 1809"/>
          <p:cNvSpPr>
            <a:spLocks/>
          </p:cNvSpPr>
          <p:nvPr/>
        </p:nvSpPr>
        <p:spPr bwMode="auto">
          <a:xfrm>
            <a:off x="8690791" y="1972468"/>
            <a:ext cx="6350" cy="14288"/>
          </a:xfrm>
          <a:custGeom>
            <a:avLst/>
            <a:gdLst>
              <a:gd name="T0" fmla="*/ 0 w 4"/>
              <a:gd name="T1" fmla="*/ 0 h 9"/>
              <a:gd name="T2" fmla="*/ 0 w 4"/>
              <a:gd name="T3" fmla="*/ 4 h 9"/>
              <a:gd name="T4" fmla="*/ 4 w 4"/>
              <a:gd name="T5" fmla="*/ 9 h 9"/>
              <a:gd name="T6" fmla="*/ 0 w 4"/>
              <a:gd name="T7" fmla="*/ 0 h 9"/>
              <a:gd name="T8" fmla="*/ 0 w 4"/>
              <a:gd name="T9" fmla="*/ 0 h 9"/>
            </a:gdLst>
            <a:ahLst/>
            <a:cxnLst>
              <a:cxn ang="0">
                <a:pos x="T0" y="T1"/>
              </a:cxn>
              <a:cxn ang="0">
                <a:pos x="T2" y="T3"/>
              </a:cxn>
              <a:cxn ang="0">
                <a:pos x="T4" y="T5"/>
              </a:cxn>
              <a:cxn ang="0">
                <a:pos x="T6" y="T7"/>
              </a:cxn>
              <a:cxn ang="0">
                <a:pos x="T8" y="T9"/>
              </a:cxn>
            </a:cxnLst>
            <a:rect l="0" t="0" r="r" b="b"/>
            <a:pathLst>
              <a:path w="4" h="9">
                <a:moveTo>
                  <a:pt x="0" y="0"/>
                </a:moveTo>
                <a:lnTo>
                  <a:pt x="0" y="4"/>
                </a:lnTo>
                <a:lnTo>
                  <a:pt x="4" y="9"/>
                </a:lnTo>
                <a:lnTo>
                  <a:pt x="0" y="0"/>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49" name="Freeform 1810"/>
          <p:cNvSpPr>
            <a:spLocks/>
          </p:cNvSpPr>
          <p:nvPr/>
        </p:nvSpPr>
        <p:spPr bwMode="auto">
          <a:xfrm>
            <a:off x="8690791" y="1972468"/>
            <a:ext cx="6350" cy="14288"/>
          </a:xfrm>
          <a:custGeom>
            <a:avLst/>
            <a:gdLst>
              <a:gd name="T0" fmla="*/ 0 w 4"/>
              <a:gd name="T1" fmla="*/ 0 h 9"/>
              <a:gd name="T2" fmla="*/ 0 w 4"/>
              <a:gd name="T3" fmla="*/ 4 h 9"/>
              <a:gd name="T4" fmla="*/ 4 w 4"/>
              <a:gd name="T5" fmla="*/ 9 h 9"/>
              <a:gd name="T6" fmla="*/ 0 w 4"/>
              <a:gd name="T7" fmla="*/ 0 h 9"/>
              <a:gd name="T8" fmla="*/ 0 w 4"/>
              <a:gd name="T9" fmla="*/ 0 h 9"/>
            </a:gdLst>
            <a:ahLst/>
            <a:cxnLst>
              <a:cxn ang="0">
                <a:pos x="T0" y="T1"/>
              </a:cxn>
              <a:cxn ang="0">
                <a:pos x="T2" y="T3"/>
              </a:cxn>
              <a:cxn ang="0">
                <a:pos x="T4" y="T5"/>
              </a:cxn>
              <a:cxn ang="0">
                <a:pos x="T6" y="T7"/>
              </a:cxn>
              <a:cxn ang="0">
                <a:pos x="T8" y="T9"/>
              </a:cxn>
            </a:cxnLst>
            <a:rect l="0" t="0" r="r" b="b"/>
            <a:pathLst>
              <a:path w="4" h="9">
                <a:moveTo>
                  <a:pt x="0" y="0"/>
                </a:moveTo>
                <a:lnTo>
                  <a:pt x="0" y="4"/>
                </a:lnTo>
                <a:lnTo>
                  <a:pt x="4" y="9"/>
                </a:lnTo>
                <a:lnTo>
                  <a:pt x="0"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50" name="Freeform 1811"/>
          <p:cNvSpPr>
            <a:spLocks/>
          </p:cNvSpPr>
          <p:nvPr/>
        </p:nvSpPr>
        <p:spPr bwMode="auto">
          <a:xfrm>
            <a:off x="8682853" y="1964530"/>
            <a:ext cx="7938" cy="14288"/>
          </a:xfrm>
          <a:custGeom>
            <a:avLst/>
            <a:gdLst>
              <a:gd name="T0" fmla="*/ 0 w 5"/>
              <a:gd name="T1" fmla="*/ 0 h 9"/>
              <a:gd name="T2" fmla="*/ 0 w 5"/>
              <a:gd name="T3" fmla="*/ 0 h 9"/>
              <a:gd name="T4" fmla="*/ 0 w 5"/>
              <a:gd name="T5" fmla="*/ 2 h 9"/>
              <a:gd name="T6" fmla="*/ 5 w 5"/>
              <a:gd name="T7" fmla="*/ 9 h 9"/>
              <a:gd name="T8" fmla="*/ 5 w 5"/>
              <a:gd name="T9" fmla="*/ 5 h 9"/>
              <a:gd name="T10" fmla="*/ 0 w 5"/>
              <a:gd name="T11" fmla="*/ 2 h 9"/>
              <a:gd name="T12" fmla="*/ 0 w 5"/>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0" y="0"/>
                </a:moveTo>
                <a:lnTo>
                  <a:pt x="0" y="0"/>
                </a:lnTo>
                <a:lnTo>
                  <a:pt x="0" y="2"/>
                </a:lnTo>
                <a:lnTo>
                  <a:pt x="5" y="9"/>
                </a:lnTo>
                <a:lnTo>
                  <a:pt x="5" y="5"/>
                </a:lnTo>
                <a:lnTo>
                  <a:pt x="0" y="2"/>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51" name="Freeform 1812"/>
          <p:cNvSpPr>
            <a:spLocks/>
          </p:cNvSpPr>
          <p:nvPr/>
        </p:nvSpPr>
        <p:spPr bwMode="auto">
          <a:xfrm>
            <a:off x="8682853" y="1964530"/>
            <a:ext cx="7938" cy="14288"/>
          </a:xfrm>
          <a:custGeom>
            <a:avLst/>
            <a:gdLst>
              <a:gd name="T0" fmla="*/ 0 w 5"/>
              <a:gd name="T1" fmla="*/ 0 h 9"/>
              <a:gd name="T2" fmla="*/ 0 w 5"/>
              <a:gd name="T3" fmla="*/ 0 h 9"/>
              <a:gd name="T4" fmla="*/ 0 w 5"/>
              <a:gd name="T5" fmla="*/ 2 h 9"/>
              <a:gd name="T6" fmla="*/ 5 w 5"/>
              <a:gd name="T7" fmla="*/ 9 h 9"/>
              <a:gd name="T8" fmla="*/ 5 w 5"/>
              <a:gd name="T9" fmla="*/ 5 h 9"/>
              <a:gd name="T10" fmla="*/ 0 w 5"/>
              <a:gd name="T11" fmla="*/ 2 h 9"/>
              <a:gd name="T12" fmla="*/ 0 w 5"/>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0" y="0"/>
                </a:moveTo>
                <a:lnTo>
                  <a:pt x="0" y="0"/>
                </a:lnTo>
                <a:lnTo>
                  <a:pt x="0" y="2"/>
                </a:lnTo>
                <a:lnTo>
                  <a:pt x="5" y="9"/>
                </a:lnTo>
                <a:lnTo>
                  <a:pt x="5" y="5"/>
                </a:lnTo>
                <a:lnTo>
                  <a:pt x="0" y="2"/>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52" name="Freeform 1882"/>
          <p:cNvSpPr>
            <a:spLocks noEditPoints="1"/>
          </p:cNvSpPr>
          <p:nvPr/>
        </p:nvSpPr>
        <p:spPr bwMode="auto">
          <a:xfrm>
            <a:off x="8690790" y="3378993"/>
            <a:ext cx="860425" cy="112713"/>
          </a:xfrm>
          <a:custGeom>
            <a:avLst/>
            <a:gdLst>
              <a:gd name="T0" fmla="*/ 346 w 542"/>
              <a:gd name="T1" fmla="*/ 24 h 71"/>
              <a:gd name="T2" fmla="*/ 4 w 542"/>
              <a:gd name="T3" fmla="*/ 69 h 71"/>
              <a:gd name="T4" fmla="*/ 0 w 542"/>
              <a:gd name="T5" fmla="*/ 71 h 71"/>
              <a:gd name="T6" fmla="*/ 4 w 542"/>
              <a:gd name="T7" fmla="*/ 71 h 71"/>
              <a:gd name="T8" fmla="*/ 348 w 542"/>
              <a:gd name="T9" fmla="*/ 29 h 71"/>
              <a:gd name="T10" fmla="*/ 346 w 542"/>
              <a:gd name="T11" fmla="*/ 24 h 71"/>
              <a:gd name="T12" fmla="*/ 462 w 542"/>
              <a:gd name="T13" fmla="*/ 10 h 71"/>
              <a:gd name="T14" fmla="*/ 348 w 542"/>
              <a:gd name="T15" fmla="*/ 24 h 71"/>
              <a:gd name="T16" fmla="*/ 350 w 542"/>
              <a:gd name="T17" fmla="*/ 26 h 71"/>
              <a:gd name="T18" fmla="*/ 464 w 542"/>
              <a:gd name="T19" fmla="*/ 12 h 71"/>
              <a:gd name="T20" fmla="*/ 462 w 542"/>
              <a:gd name="T21" fmla="*/ 10 h 71"/>
              <a:gd name="T22" fmla="*/ 495 w 542"/>
              <a:gd name="T23" fmla="*/ 5 h 71"/>
              <a:gd name="T24" fmla="*/ 464 w 542"/>
              <a:gd name="T25" fmla="*/ 10 h 71"/>
              <a:gd name="T26" fmla="*/ 466 w 542"/>
              <a:gd name="T27" fmla="*/ 12 h 71"/>
              <a:gd name="T28" fmla="*/ 495 w 542"/>
              <a:gd name="T29" fmla="*/ 10 h 71"/>
              <a:gd name="T30" fmla="*/ 495 w 542"/>
              <a:gd name="T31" fmla="*/ 5 h 71"/>
              <a:gd name="T32" fmla="*/ 540 w 542"/>
              <a:gd name="T33" fmla="*/ 0 h 71"/>
              <a:gd name="T34" fmla="*/ 497 w 542"/>
              <a:gd name="T35" fmla="*/ 5 h 71"/>
              <a:gd name="T36" fmla="*/ 497 w 542"/>
              <a:gd name="T37" fmla="*/ 7 h 71"/>
              <a:gd name="T38" fmla="*/ 542 w 542"/>
              <a:gd name="T39" fmla="*/ 2 h 71"/>
              <a:gd name="T40" fmla="*/ 540 w 542"/>
              <a:gd name="T41"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42" h="71">
                <a:moveTo>
                  <a:pt x="346" y="24"/>
                </a:moveTo>
                <a:lnTo>
                  <a:pt x="4" y="69"/>
                </a:lnTo>
                <a:lnTo>
                  <a:pt x="0" y="71"/>
                </a:lnTo>
                <a:lnTo>
                  <a:pt x="4" y="71"/>
                </a:lnTo>
                <a:lnTo>
                  <a:pt x="348" y="29"/>
                </a:lnTo>
                <a:lnTo>
                  <a:pt x="346" y="24"/>
                </a:lnTo>
                <a:close/>
                <a:moveTo>
                  <a:pt x="462" y="10"/>
                </a:moveTo>
                <a:lnTo>
                  <a:pt x="348" y="24"/>
                </a:lnTo>
                <a:lnTo>
                  <a:pt x="350" y="26"/>
                </a:lnTo>
                <a:lnTo>
                  <a:pt x="464" y="12"/>
                </a:lnTo>
                <a:lnTo>
                  <a:pt x="462" y="10"/>
                </a:lnTo>
                <a:close/>
                <a:moveTo>
                  <a:pt x="495" y="5"/>
                </a:moveTo>
                <a:lnTo>
                  <a:pt x="464" y="10"/>
                </a:lnTo>
                <a:lnTo>
                  <a:pt x="466" y="12"/>
                </a:lnTo>
                <a:lnTo>
                  <a:pt x="495" y="10"/>
                </a:lnTo>
                <a:lnTo>
                  <a:pt x="495" y="5"/>
                </a:lnTo>
                <a:close/>
                <a:moveTo>
                  <a:pt x="540" y="0"/>
                </a:moveTo>
                <a:lnTo>
                  <a:pt x="497" y="5"/>
                </a:lnTo>
                <a:lnTo>
                  <a:pt x="497" y="7"/>
                </a:lnTo>
                <a:lnTo>
                  <a:pt x="542" y="2"/>
                </a:lnTo>
                <a:lnTo>
                  <a:pt x="54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1883"/>
          <p:cNvSpPr>
            <a:spLocks noEditPoints="1"/>
          </p:cNvSpPr>
          <p:nvPr/>
        </p:nvSpPr>
        <p:spPr bwMode="auto">
          <a:xfrm>
            <a:off x="8690790" y="3378993"/>
            <a:ext cx="860425" cy="112713"/>
          </a:xfrm>
          <a:custGeom>
            <a:avLst/>
            <a:gdLst>
              <a:gd name="T0" fmla="*/ 346 w 542"/>
              <a:gd name="T1" fmla="*/ 24 h 71"/>
              <a:gd name="T2" fmla="*/ 4 w 542"/>
              <a:gd name="T3" fmla="*/ 69 h 71"/>
              <a:gd name="T4" fmla="*/ 0 w 542"/>
              <a:gd name="T5" fmla="*/ 71 h 71"/>
              <a:gd name="T6" fmla="*/ 4 w 542"/>
              <a:gd name="T7" fmla="*/ 71 h 71"/>
              <a:gd name="T8" fmla="*/ 348 w 542"/>
              <a:gd name="T9" fmla="*/ 29 h 71"/>
              <a:gd name="T10" fmla="*/ 346 w 542"/>
              <a:gd name="T11" fmla="*/ 24 h 71"/>
              <a:gd name="T12" fmla="*/ 462 w 542"/>
              <a:gd name="T13" fmla="*/ 10 h 71"/>
              <a:gd name="T14" fmla="*/ 348 w 542"/>
              <a:gd name="T15" fmla="*/ 24 h 71"/>
              <a:gd name="T16" fmla="*/ 350 w 542"/>
              <a:gd name="T17" fmla="*/ 26 h 71"/>
              <a:gd name="T18" fmla="*/ 464 w 542"/>
              <a:gd name="T19" fmla="*/ 12 h 71"/>
              <a:gd name="T20" fmla="*/ 462 w 542"/>
              <a:gd name="T21" fmla="*/ 10 h 71"/>
              <a:gd name="T22" fmla="*/ 495 w 542"/>
              <a:gd name="T23" fmla="*/ 5 h 71"/>
              <a:gd name="T24" fmla="*/ 464 w 542"/>
              <a:gd name="T25" fmla="*/ 10 h 71"/>
              <a:gd name="T26" fmla="*/ 466 w 542"/>
              <a:gd name="T27" fmla="*/ 12 h 71"/>
              <a:gd name="T28" fmla="*/ 495 w 542"/>
              <a:gd name="T29" fmla="*/ 10 h 71"/>
              <a:gd name="T30" fmla="*/ 495 w 542"/>
              <a:gd name="T31" fmla="*/ 5 h 71"/>
              <a:gd name="T32" fmla="*/ 540 w 542"/>
              <a:gd name="T33" fmla="*/ 0 h 71"/>
              <a:gd name="T34" fmla="*/ 497 w 542"/>
              <a:gd name="T35" fmla="*/ 5 h 71"/>
              <a:gd name="T36" fmla="*/ 497 w 542"/>
              <a:gd name="T37" fmla="*/ 7 h 71"/>
              <a:gd name="T38" fmla="*/ 542 w 542"/>
              <a:gd name="T39" fmla="*/ 2 h 71"/>
              <a:gd name="T40" fmla="*/ 540 w 542"/>
              <a:gd name="T41"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42" h="71">
                <a:moveTo>
                  <a:pt x="346" y="24"/>
                </a:moveTo>
                <a:lnTo>
                  <a:pt x="4" y="69"/>
                </a:lnTo>
                <a:lnTo>
                  <a:pt x="0" y="71"/>
                </a:lnTo>
                <a:lnTo>
                  <a:pt x="4" y="71"/>
                </a:lnTo>
                <a:lnTo>
                  <a:pt x="348" y="29"/>
                </a:lnTo>
                <a:lnTo>
                  <a:pt x="346" y="24"/>
                </a:lnTo>
                <a:moveTo>
                  <a:pt x="462" y="10"/>
                </a:moveTo>
                <a:lnTo>
                  <a:pt x="348" y="24"/>
                </a:lnTo>
                <a:lnTo>
                  <a:pt x="350" y="26"/>
                </a:lnTo>
                <a:lnTo>
                  <a:pt x="464" y="12"/>
                </a:lnTo>
                <a:lnTo>
                  <a:pt x="462" y="10"/>
                </a:lnTo>
                <a:moveTo>
                  <a:pt x="495" y="5"/>
                </a:moveTo>
                <a:lnTo>
                  <a:pt x="464" y="10"/>
                </a:lnTo>
                <a:lnTo>
                  <a:pt x="466" y="12"/>
                </a:lnTo>
                <a:lnTo>
                  <a:pt x="495" y="10"/>
                </a:lnTo>
                <a:lnTo>
                  <a:pt x="495" y="5"/>
                </a:lnTo>
                <a:moveTo>
                  <a:pt x="540" y="0"/>
                </a:moveTo>
                <a:lnTo>
                  <a:pt x="497" y="5"/>
                </a:lnTo>
                <a:lnTo>
                  <a:pt x="497" y="7"/>
                </a:lnTo>
                <a:lnTo>
                  <a:pt x="542" y="2"/>
                </a:lnTo>
                <a:lnTo>
                  <a:pt x="5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1884"/>
          <p:cNvSpPr>
            <a:spLocks/>
          </p:cNvSpPr>
          <p:nvPr/>
        </p:nvSpPr>
        <p:spPr bwMode="auto">
          <a:xfrm>
            <a:off x="9240065" y="3417093"/>
            <a:ext cx="6350" cy="7938"/>
          </a:xfrm>
          <a:custGeom>
            <a:avLst/>
            <a:gdLst>
              <a:gd name="T0" fmla="*/ 2 w 4"/>
              <a:gd name="T1" fmla="*/ 0 h 5"/>
              <a:gd name="T2" fmla="*/ 0 w 4"/>
              <a:gd name="T3" fmla="*/ 0 h 5"/>
              <a:gd name="T4" fmla="*/ 2 w 4"/>
              <a:gd name="T5" fmla="*/ 5 h 5"/>
              <a:gd name="T6" fmla="*/ 4 w 4"/>
              <a:gd name="T7" fmla="*/ 2 h 5"/>
              <a:gd name="T8" fmla="*/ 2 w 4"/>
              <a:gd name="T9" fmla="*/ 0 h 5"/>
            </a:gdLst>
            <a:ahLst/>
            <a:cxnLst>
              <a:cxn ang="0">
                <a:pos x="T0" y="T1"/>
              </a:cxn>
              <a:cxn ang="0">
                <a:pos x="T2" y="T3"/>
              </a:cxn>
              <a:cxn ang="0">
                <a:pos x="T4" y="T5"/>
              </a:cxn>
              <a:cxn ang="0">
                <a:pos x="T6" y="T7"/>
              </a:cxn>
              <a:cxn ang="0">
                <a:pos x="T8" y="T9"/>
              </a:cxn>
            </a:cxnLst>
            <a:rect l="0" t="0" r="r" b="b"/>
            <a:pathLst>
              <a:path w="4" h="5">
                <a:moveTo>
                  <a:pt x="2" y="0"/>
                </a:moveTo>
                <a:lnTo>
                  <a:pt x="0" y="0"/>
                </a:lnTo>
                <a:lnTo>
                  <a:pt x="2" y="5"/>
                </a:lnTo>
                <a:lnTo>
                  <a:pt x="4" y="2"/>
                </a:lnTo>
                <a:lnTo>
                  <a:pt x="2"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1885"/>
          <p:cNvSpPr>
            <a:spLocks/>
          </p:cNvSpPr>
          <p:nvPr/>
        </p:nvSpPr>
        <p:spPr bwMode="auto">
          <a:xfrm>
            <a:off x="9240065" y="3417093"/>
            <a:ext cx="6350" cy="7938"/>
          </a:xfrm>
          <a:custGeom>
            <a:avLst/>
            <a:gdLst>
              <a:gd name="T0" fmla="*/ 2 w 4"/>
              <a:gd name="T1" fmla="*/ 0 h 5"/>
              <a:gd name="T2" fmla="*/ 0 w 4"/>
              <a:gd name="T3" fmla="*/ 0 h 5"/>
              <a:gd name="T4" fmla="*/ 2 w 4"/>
              <a:gd name="T5" fmla="*/ 5 h 5"/>
              <a:gd name="T6" fmla="*/ 4 w 4"/>
              <a:gd name="T7" fmla="*/ 2 h 5"/>
              <a:gd name="T8" fmla="*/ 2 w 4"/>
              <a:gd name="T9" fmla="*/ 0 h 5"/>
            </a:gdLst>
            <a:ahLst/>
            <a:cxnLst>
              <a:cxn ang="0">
                <a:pos x="T0" y="T1"/>
              </a:cxn>
              <a:cxn ang="0">
                <a:pos x="T2" y="T3"/>
              </a:cxn>
              <a:cxn ang="0">
                <a:pos x="T4" y="T5"/>
              </a:cxn>
              <a:cxn ang="0">
                <a:pos x="T6" y="T7"/>
              </a:cxn>
              <a:cxn ang="0">
                <a:pos x="T8" y="T9"/>
              </a:cxn>
            </a:cxnLst>
            <a:rect l="0" t="0" r="r" b="b"/>
            <a:pathLst>
              <a:path w="4" h="5">
                <a:moveTo>
                  <a:pt x="2" y="0"/>
                </a:moveTo>
                <a:lnTo>
                  <a:pt x="0" y="0"/>
                </a:lnTo>
                <a:lnTo>
                  <a:pt x="2" y="5"/>
                </a:lnTo>
                <a:lnTo>
                  <a:pt x="4" y="2"/>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1890"/>
          <p:cNvSpPr>
            <a:spLocks/>
          </p:cNvSpPr>
          <p:nvPr/>
        </p:nvSpPr>
        <p:spPr bwMode="auto">
          <a:xfrm>
            <a:off x="8690790" y="3491705"/>
            <a:ext cx="6350" cy="4763"/>
          </a:xfrm>
          <a:custGeom>
            <a:avLst/>
            <a:gdLst>
              <a:gd name="T0" fmla="*/ 0 w 4"/>
              <a:gd name="T1" fmla="*/ 0 h 3"/>
              <a:gd name="T2" fmla="*/ 0 w 4"/>
              <a:gd name="T3" fmla="*/ 0 h 3"/>
              <a:gd name="T4" fmla="*/ 0 w 4"/>
              <a:gd name="T5" fmla="*/ 3 h 3"/>
              <a:gd name="T6" fmla="*/ 4 w 4"/>
              <a:gd name="T7" fmla="*/ 0 h 3"/>
              <a:gd name="T8" fmla="*/ 0 w 4"/>
              <a:gd name="T9" fmla="*/ 0 h 3"/>
            </a:gdLst>
            <a:ahLst/>
            <a:cxnLst>
              <a:cxn ang="0">
                <a:pos x="T0" y="T1"/>
              </a:cxn>
              <a:cxn ang="0">
                <a:pos x="T2" y="T3"/>
              </a:cxn>
              <a:cxn ang="0">
                <a:pos x="T4" y="T5"/>
              </a:cxn>
              <a:cxn ang="0">
                <a:pos x="T6" y="T7"/>
              </a:cxn>
              <a:cxn ang="0">
                <a:pos x="T8" y="T9"/>
              </a:cxn>
            </a:cxnLst>
            <a:rect l="0" t="0" r="r" b="b"/>
            <a:pathLst>
              <a:path w="4" h="3">
                <a:moveTo>
                  <a:pt x="0" y="0"/>
                </a:moveTo>
                <a:lnTo>
                  <a:pt x="0" y="0"/>
                </a:lnTo>
                <a:lnTo>
                  <a:pt x="0" y="3"/>
                </a:lnTo>
                <a:lnTo>
                  <a:pt x="4" y="0"/>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57" name="Freeform 1891"/>
          <p:cNvSpPr>
            <a:spLocks/>
          </p:cNvSpPr>
          <p:nvPr/>
        </p:nvSpPr>
        <p:spPr bwMode="auto">
          <a:xfrm>
            <a:off x="8690790" y="3491705"/>
            <a:ext cx="6350" cy="4763"/>
          </a:xfrm>
          <a:custGeom>
            <a:avLst/>
            <a:gdLst>
              <a:gd name="T0" fmla="*/ 0 w 4"/>
              <a:gd name="T1" fmla="*/ 0 h 3"/>
              <a:gd name="T2" fmla="*/ 0 w 4"/>
              <a:gd name="T3" fmla="*/ 0 h 3"/>
              <a:gd name="T4" fmla="*/ 0 w 4"/>
              <a:gd name="T5" fmla="*/ 3 h 3"/>
              <a:gd name="T6" fmla="*/ 4 w 4"/>
              <a:gd name="T7" fmla="*/ 0 h 3"/>
              <a:gd name="T8" fmla="*/ 0 w 4"/>
              <a:gd name="T9" fmla="*/ 0 h 3"/>
            </a:gdLst>
            <a:ahLst/>
            <a:cxnLst>
              <a:cxn ang="0">
                <a:pos x="T0" y="T1"/>
              </a:cxn>
              <a:cxn ang="0">
                <a:pos x="T2" y="T3"/>
              </a:cxn>
              <a:cxn ang="0">
                <a:pos x="T4" y="T5"/>
              </a:cxn>
              <a:cxn ang="0">
                <a:pos x="T6" y="T7"/>
              </a:cxn>
              <a:cxn ang="0">
                <a:pos x="T8" y="T9"/>
              </a:cxn>
            </a:cxnLst>
            <a:rect l="0" t="0" r="r" b="b"/>
            <a:pathLst>
              <a:path w="4" h="3">
                <a:moveTo>
                  <a:pt x="0" y="0"/>
                </a:moveTo>
                <a:lnTo>
                  <a:pt x="0" y="0"/>
                </a:lnTo>
                <a:lnTo>
                  <a:pt x="0" y="3"/>
                </a:lnTo>
                <a:lnTo>
                  <a:pt x="4"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58" name="Freeform 1892"/>
          <p:cNvSpPr>
            <a:spLocks/>
          </p:cNvSpPr>
          <p:nvPr/>
        </p:nvSpPr>
        <p:spPr bwMode="auto">
          <a:xfrm>
            <a:off x="8682853" y="3491705"/>
            <a:ext cx="7937" cy="4763"/>
          </a:xfrm>
          <a:custGeom>
            <a:avLst/>
            <a:gdLst>
              <a:gd name="T0" fmla="*/ 0 w 5"/>
              <a:gd name="T1" fmla="*/ 0 h 3"/>
              <a:gd name="T2" fmla="*/ 0 w 5"/>
              <a:gd name="T3" fmla="*/ 3 h 3"/>
              <a:gd name="T4" fmla="*/ 5 w 5"/>
              <a:gd name="T5" fmla="*/ 3 h 3"/>
              <a:gd name="T6" fmla="*/ 5 w 5"/>
              <a:gd name="T7" fmla="*/ 0 h 3"/>
              <a:gd name="T8" fmla="*/ 2 w 5"/>
              <a:gd name="T9" fmla="*/ 3 h 3"/>
              <a:gd name="T10" fmla="*/ 0 w 5"/>
              <a:gd name="T11" fmla="*/ 0 h 3"/>
            </a:gdLst>
            <a:ahLst/>
            <a:cxnLst>
              <a:cxn ang="0">
                <a:pos x="T0" y="T1"/>
              </a:cxn>
              <a:cxn ang="0">
                <a:pos x="T2" y="T3"/>
              </a:cxn>
              <a:cxn ang="0">
                <a:pos x="T4" y="T5"/>
              </a:cxn>
              <a:cxn ang="0">
                <a:pos x="T6" y="T7"/>
              </a:cxn>
              <a:cxn ang="0">
                <a:pos x="T8" y="T9"/>
              </a:cxn>
              <a:cxn ang="0">
                <a:pos x="T10" y="T11"/>
              </a:cxn>
            </a:cxnLst>
            <a:rect l="0" t="0" r="r" b="b"/>
            <a:pathLst>
              <a:path w="5" h="3">
                <a:moveTo>
                  <a:pt x="0" y="0"/>
                </a:moveTo>
                <a:lnTo>
                  <a:pt x="0" y="3"/>
                </a:lnTo>
                <a:lnTo>
                  <a:pt x="5" y="3"/>
                </a:lnTo>
                <a:lnTo>
                  <a:pt x="5" y="0"/>
                </a:lnTo>
                <a:lnTo>
                  <a:pt x="2" y="3"/>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59" name="Freeform 1893"/>
          <p:cNvSpPr>
            <a:spLocks/>
          </p:cNvSpPr>
          <p:nvPr/>
        </p:nvSpPr>
        <p:spPr bwMode="auto">
          <a:xfrm>
            <a:off x="8682853" y="3491705"/>
            <a:ext cx="7937" cy="4763"/>
          </a:xfrm>
          <a:custGeom>
            <a:avLst/>
            <a:gdLst>
              <a:gd name="T0" fmla="*/ 0 w 5"/>
              <a:gd name="T1" fmla="*/ 0 h 3"/>
              <a:gd name="T2" fmla="*/ 0 w 5"/>
              <a:gd name="T3" fmla="*/ 3 h 3"/>
              <a:gd name="T4" fmla="*/ 5 w 5"/>
              <a:gd name="T5" fmla="*/ 3 h 3"/>
              <a:gd name="T6" fmla="*/ 5 w 5"/>
              <a:gd name="T7" fmla="*/ 0 h 3"/>
              <a:gd name="T8" fmla="*/ 2 w 5"/>
              <a:gd name="T9" fmla="*/ 3 h 3"/>
              <a:gd name="T10" fmla="*/ 0 w 5"/>
              <a:gd name="T11" fmla="*/ 0 h 3"/>
            </a:gdLst>
            <a:ahLst/>
            <a:cxnLst>
              <a:cxn ang="0">
                <a:pos x="T0" y="T1"/>
              </a:cxn>
              <a:cxn ang="0">
                <a:pos x="T2" y="T3"/>
              </a:cxn>
              <a:cxn ang="0">
                <a:pos x="T4" y="T5"/>
              </a:cxn>
              <a:cxn ang="0">
                <a:pos x="T6" y="T7"/>
              </a:cxn>
              <a:cxn ang="0">
                <a:pos x="T8" y="T9"/>
              </a:cxn>
              <a:cxn ang="0">
                <a:pos x="T10" y="T11"/>
              </a:cxn>
            </a:cxnLst>
            <a:rect l="0" t="0" r="r" b="b"/>
            <a:pathLst>
              <a:path w="5" h="3">
                <a:moveTo>
                  <a:pt x="0" y="0"/>
                </a:moveTo>
                <a:lnTo>
                  <a:pt x="0" y="3"/>
                </a:lnTo>
                <a:lnTo>
                  <a:pt x="5" y="3"/>
                </a:lnTo>
                <a:lnTo>
                  <a:pt x="5" y="0"/>
                </a:lnTo>
                <a:lnTo>
                  <a:pt x="2" y="3"/>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71" name="Freeform 1951"/>
          <p:cNvSpPr>
            <a:spLocks noEditPoints="1"/>
          </p:cNvSpPr>
          <p:nvPr/>
        </p:nvSpPr>
        <p:spPr bwMode="auto">
          <a:xfrm>
            <a:off x="9871890" y="1151730"/>
            <a:ext cx="269875" cy="1568450"/>
          </a:xfrm>
          <a:custGeom>
            <a:avLst/>
            <a:gdLst>
              <a:gd name="T0" fmla="*/ 21 w 170"/>
              <a:gd name="T1" fmla="*/ 875 h 988"/>
              <a:gd name="T2" fmla="*/ 0 w 170"/>
              <a:gd name="T3" fmla="*/ 988 h 988"/>
              <a:gd name="T4" fmla="*/ 2 w 170"/>
              <a:gd name="T5" fmla="*/ 988 h 988"/>
              <a:gd name="T6" fmla="*/ 21 w 170"/>
              <a:gd name="T7" fmla="*/ 877 h 988"/>
              <a:gd name="T8" fmla="*/ 21 w 170"/>
              <a:gd name="T9" fmla="*/ 875 h 988"/>
              <a:gd name="T10" fmla="*/ 59 w 170"/>
              <a:gd name="T11" fmla="*/ 640 h 988"/>
              <a:gd name="T12" fmla="*/ 21 w 170"/>
              <a:gd name="T13" fmla="*/ 870 h 988"/>
              <a:gd name="T14" fmla="*/ 21 w 170"/>
              <a:gd name="T15" fmla="*/ 872 h 988"/>
              <a:gd name="T16" fmla="*/ 61 w 170"/>
              <a:gd name="T17" fmla="*/ 642 h 988"/>
              <a:gd name="T18" fmla="*/ 59 w 170"/>
              <a:gd name="T19" fmla="*/ 640 h 988"/>
              <a:gd name="T20" fmla="*/ 109 w 170"/>
              <a:gd name="T21" fmla="*/ 356 h 988"/>
              <a:gd name="T22" fmla="*/ 61 w 170"/>
              <a:gd name="T23" fmla="*/ 630 h 988"/>
              <a:gd name="T24" fmla="*/ 61 w 170"/>
              <a:gd name="T25" fmla="*/ 635 h 988"/>
              <a:gd name="T26" fmla="*/ 109 w 170"/>
              <a:gd name="T27" fmla="*/ 365 h 988"/>
              <a:gd name="T28" fmla="*/ 109 w 170"/>
              <a:gd name="T29" fmla="*/ 356 h 988"/>
              <a:gd name="T30" fmla="*/ 118 w 170"/>
              <a:gd name="T31" fmla="*/ 308 h 988"/>
              <a:gd name="T32" fmla="*/ 111 w 170"/>
              <a:gd name="T33" fmla="*/ 341 h 988"/>
              <a:gd name="T34" fmla="*/ 111 w 170"/>
              <a:gd name="T35" fmla="*/ 351 h 988"/>
              <a:gd name="T36" fmla="*/ 118 w 170"/>
              <a:gd name="T37" fmla="*/ 308 h 988"/>
              <a:gd name="T38" fmla="*/ 132 w 170"/>
              <a:gd name="T39" fmla="*/ 213 h 988"/>
              <a:gd name="T40" fmla="*/ 128 w 170"/>
              <a:gd name="T41" fmla="*/ 244 h 988"/>
              <a:gd name="T42" fmla="*/ 132 w 170"/>
              <a:gd name="T43" fmla="*/ 220 h 988"/>
              <a:gd name="T44" fmla="*/ 132 w 170"/>
              <a:gd name="T45" fmla="*/ 213 h 988"/>
              <a:gd name="T46" fmla="*/ 149 w 170"/>
              <a:gd name="T47" fmla="*/ 109 h 988"/>
              <a:gd name="T48" fmla="*/ 135 w 170"/>
              <a:gd name="T49" fmla="*/ 194 h 988"/>
              <a:gd name="T50" fmla="*/ 135 w 170"/>
              <a:gd name="T51" fmla="*/ 206 h 988"/>
              <a:gd name="T52" fmla="*/ 137 w 170"/>
              <a:gd name="T53" fmla="*/ 202 h 988"/>
              <a:gd name="T54" fmla="*/ 149 w 170"/>
              <a:gd name="T55" fmla="*/ 126 h 988"/>
              <a:gd name="T56" fmla="*/ 149 w 170"/>
              <a:gd name="T57" fmla="*/ 109 h 988"/>
              <a:gd name="T58" fmla="*/ 168 w 170"/>
              <a:gd name="T59" fmla="*/ 17 h 988"/>
              <a:gd name="T60" fmla="*/ 156 w 170"/>
              <a:gd name="T61" fmla="*/ 74 h 988"/>
              <a:gd name="T62" fmla="*/ 154 w 170"/>
              <a:gd name="T63" fmla="*/ 88 h 988"/>
              <a:gd name="T64" fmla="*/ 154 w 170"/>
              <a:gd name="T65" fmla="*/ 88 h 988"/>
              <a:gd name="T66" fmla="*/ 154 w 170"/>
              <a:gd name="T67" fmla="*/ 107 h 988"/>
              <a:gd name="T68" fmla="*/ 168 w 170"/>
              <a:gd name="T69" fmla="*/ 24 h 988"/>
              <a:gd name="T70" fmla="*/ 168 w 170"/>
              <a:gd name="T71" fmla="*/ 17 h 988"/>
              <a:gd name="T72" fmla="*/ 170 w 170"/>
              <a:gd name="T73" fmla="*/ 0 h 988"/>
              <a:gd name="T74" fmla="*/ 170 w 170"/>
              <a:gd name="T75" fmla="*/ 0 h 988"/>
              <a:gd name="T76" fmla="*/ 170 w 170"/>
              <a:gd name="T77" fmla="*/ 0 h 988"/>
              <a:gd name="T78" fmla="*/ 170 w 170"/>
              <a:gd name="T79" fmla="*/ 0 h 988"/>
              <a:gd name="T80" fmla="*/ 168 w 170"/>
              <a:gd name="T81" fmla="*/ 0 h 988"/>
              <a:gd name="T82" fmla="*/ 168 w 170"/>
              <a:gd name="T83" fmla="*/ 0 h 988"/>
              <a:gd name="T84" fmla="*/ 168 w 170"/>
              <a:gd name="T85" fmla="*/ 0 h 988"/>
              <a:gd name="T86" fmla="*/ 168 w 170"/>
              <a:gd name="T87" fmla="*/ 0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0" h="988">
                <a:moveTo>
                  <a:pt x="21" y="875"/>
                </a:moveTo>
                <a:lnTo>
                  <a:pt x="0" y="988"/>
                </a:lnTo>
                <a:lnTo>
                  <a:pt x="2" y="988"/>
                </a:lnTo>
                <a:lnTo>
                  <a:pt x="21" y="877"/>
                </a:lnTo>
                <a:lnTo>
                  <a:pt x="21" y="875"/>
                </a:lnTo>
                <a:moveTo>
                  <a:pt x="59" y="640"/>
                </a:moveTo>
                <a:lnTo>
                  <a:pt x="21" y="870"/>
                </a:lnTo>
                <a:lnTo>
                  <a:pt x="21" y="872"/>
                </a:lnTo>
                <a:lnTo>
                  <a:pt x="61" y="642"/>
                </a:lnTo>
                <a:lnTo>
                  <a:pt x="59" y="640"/>
                </a:lnTo>
                <a:moveTo>
                  <a:pt x="109" y="356"/>
                </a:moveTo>
                <a:lnTo>
                  <a:pt x="61" y="630"/>
                </a:lnTo>
                <a:lnTo>
                  <a:pt x="61" y="635"/>
                </a:lnTo>
                <a:lnTo>
                  <a:pt x="109" y="365"/>
                </a:lnTo>
                <a:lnTo>
                  <a:pt x="109" y="356"/>
                </a:lnTo>
                <a:moveTo>
                  <a:pt x="118" y="308"/>
                </a:moveTo>
                <a:lnTo>
                  <a:pt x="111" y="341"/>
                </a:lnTo>
                <a:lnTo>
                  <a:pt x="111" y="351"/>
                </a:lnTo>
                <a:lnTo>
                  <a:pt x="118" y="308"/>
                </a:lnTo>
                <a:moveTo>
                  <a:pt x="132" y="213"/>
                </a:moveTo>
                <a:lnTo>
                  <a:pt x="128" y="244"/>
                </a:lnTo>
                <a:lnTo>
                  <a:pt x="132" y="220"/>
                </a:lnTo>
                <a:lnTo>
                  <a:pt x="132" y="213"/>
                </a:lnTo>
                <a:moveTo>
                  <a:pt x="149" y="109"/>
                </a:moveTo>
                <a:lnTo>
                  <a:pt x="135" y="194"/>
                </a:lnTo>
                <a:lnTo>
                  <a:pt x="135" y="206"/>
                </a:lnTo>
                <a:lnTo>
                  <a:pt x="137" y="202"/>
                </a:lnTo>
                <a:lnTo>
                  <a:pt x="149" y="126"/>
                </a:lnTo>
                <a:lnTo>
                  <a:pt x="149" y="109"/>
                </a:lnTo>
                <a:moveTo>
                  <a:pt x="168" y="17"/>
                </a:moveTo>
                <a:lnTo>
                  <a:pt x="156" y="74"/>
                </a:lnTo>
                <a:lnTo>
                  <a:pt x="154" y="88"/>
                </a:lnTo>
                <a:lnTo>
                  <a:pt x="154" y="88"/>
                </a:lnTo>
                <a:lnTo>
                  <a:pt x="154" y="107"/>
                </a:lnTo>
                <a:lnTo>
                  <a:pt x="168" y="24"/>
                </a:lnTo>
                <a:lnTo>
                  <a:pt x="168" y="17"/>
                </a:lnTo>
                <a:moveTo>
                  <a:pt x="170" y="0"/>
                </a:moveTo>
                <a:lnTo>
                  <a:pt x="170" y="0"/>
                </a:lnTo>
                <a:lnTo>
                  <a:pt x="170" y="0"/>
                </a:lnTo>
                <a:lnTo>
                  <a:pt x="170" y="0"/>
                </a:lnTo>
                <a:moveTo>
                  <a:pt x="168" y="0"/>
                </a:moveTo>
                <a:lnTo>
                  <a:pt x="168" y="0"/>
                </a:lnTo>
                <a:lnTo>
                  <a:pt x="168" y="0"/>
                </a:lnTo>
                <a:lnTo>
                  <a:pt x="1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2340"/>
          <p:cNvSpPr>
            <a:spLocks noEditPoints="1"/>
          </p:cNvSpPr>
          <p:nvPr/>
        </p:nvSpPr>
        <p:spPr bwMode="auto">
          <a:xfrm>
            <a:off x="9144815" y="3453606"/>
            <a:ext cx="504825" cy="460375"/>
          </a:xfrm>
          <a:custGeom>
            <a:avLst/>
            <a:gdLst>
              <a:gd name="T0" fmla="*/ 0 w 318"/>
              <a:gd name="T1" fmla="*/ 290 h 290"/>
              <a:gd name="T2" fmla="*/ 0 w 318"/>
              <a:gd name="T3" fmla="*/ 290 h 290"/>
              <a:gd name="T4" fmla="*/ 0 w 318"/>
              <a:gd name="T5" fmla="*/ 290 h 290"/>
              <a:gd name="T6" fmla="*/ 0 w 318"/>
              <a:gd name="T7" fmla="*/ 290 h 290"/>
              <a:gd name="T8" fmla="*/ 19 w 318"/>
              <a:gd name="T9" fmla="*/ 271 h 290"/>
              <a:gd name="T10" fmla="*/ 7 w 318"/>
              <a:gd name="T11" fmla="*/ 285 h 290"/>
              <a:gd name="T12" fmla="*/ 55 w 318"/>
              <a:gd name="T13" fmla="*/ 240 h 290"/>
              <a:gd name="T14" fmla="*/ 57 w 318"/>
              <a:gd name="T15" fmla="*/ 237 h 290"/>
              <a:gd name="T16" fmla="*/ 135 w 318"/>
              <a:gd name="T17" fmla="*/ 171 h 290"/>
              <a:gd name="T18" fmla="*/ 166 w 318"/>
              <a:gd name="T19" fmla="*/ 138 h 290"/>
              <a:gd name="T20" fmla="*/ 135 w 318"/>
              <a:gd name="T21" fmla="*/ 169 h 290"/>
              <a:gd name="T22" fmla="*/ 166 w 318"/>
              <a:gd name="T23" fmla="*/ 138 h 290"/>
              <a:gd name="T24" fmla="*/ 169 w 318"/>
              <a:gd name="T25" fmla="*/ 136 h 290"/>
              <a:gd name="T26" fmla="*/ 202 w 318"/>
              <a:gd name="T27" fmla="*/ 107 h 290"/>
              <a:gd name="T28" fmla="*/ 235 w 318"/>
              <a:gd name="T29" fmla="*/ 76 h 290"/>
              <a:gd name="T30" fmla="*/ 206 w 318"/>
              <a:gd name="T31" fmla="*/ 105 h 290"/>
              <a:gd name="T32" fmla="*/ 235 w 318"/>
              <a:gd name="T33" fmla="*/ 76 h 290"/>
              <a:gd name="T34" fmla="*/ 237 w 318"/>
              <a:gd name="T35" fmla="*/ 74 h 290"/>
              <a:gd name="T36" fmla="*/ 242 w 318"/>
              <a:gd name="T37" fmla="*/ 72 h 290"/>
              <a:gd name="T38" fmla="*/ 256 w 318"/>
              <a:gd name="T39" fmla="*/ 55 h 290"/>
              <a:gd name="T40" fmla="*/ 247 w 318"/>
              <a:gd name="T41" fmla="*/ 69 h 290"/>
              <a:gd name="T42" fmla="*/ 256 w 318"/>
              <a:gd name="T43" fmla="*/ 55 h 290"/>
              <a:gd name="T44" fmla="*/ 259 w 318"/>
              <a:gd name="T45" fmla="*/ 53 h 290"/>
              <a:gd name="T46" fmla="*/ 259 w 318"/>
              <a:gd name="T47" fmla="*/ 57 h 290"/>
              <a:gd name="T48" fmla="*/ 266 w 318"/>
              <a:gd name="T49" fmla="*/ 46 h 290"/>
              <a:gd name="T50" fmla="*/ 263 w 318"/>
              <a:gd name="T51" fmla="*/ 53 h 290"/>
              <a:gd name="T52" fmla="*/ 266 w 318"/>
              <a:gd name="T53" fmla="*/ 46 h 290"/>
              <a:gd name="T54" fmla="*/ 270 w 318"/>
              <a:gd name="T55" fmla="*/ 43 h 290"/>
              <a:gd name="T56" fmla="*/ 301 w 318"/>
              <a:gd name="T57" fmla="*/ 19 h 290"/>
              <a:gd name="T58" fmla="*/ 313 w 318"/>
              <a:gd name="T59" fmla="*/ 5 h 290"/>
              <a:gd name="T60" fmla="*/ 304 w 318"/>
              <a:gd name="T61" fmla="*/ 15 h 290"/>
              <a:gd name="T62" fmla="*/ 313 w 318"/>
              <a:gd name="T63" fmla="*/ 5 h 290"/>
              <a:gd name="T64" fmla="*/ 315 w 318"/>
              <a:gd name="T65" fmla="*/ 0 h 290"/>
              <a:gd name="T66" fmla="*/ 315 w 318"/>
              <a:gd name="T67" fmla="*/ 5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8" h="290">
                <a:moveTo>
                  <a:pt x="0" y="290"/>
                </a:moveTo>
                <a:lnTo>
                  <a:pt x="0" y="290"/>
                </a:lnTo>
                <a:lnTo>
                  <a:pt x="0" y="290"/>
                </a:lnTo>
                <a:lnTo>
                  <a:pt x="0" y="290"/>
                </a:lnTo>
                <a:close/>
                <a:moveTo>
                  <a:pt x="0" y="290"/>
                </a:moveTo>
                <a:lnTo>
                  <a:pt x="0" y="290"/>
                </a:lnTo>
                <a:lnTo>
                  <a:pt x="0" y="290"/>
                </a:lnTo>
                <a:lnTo>
                  <a:pt x="0" y="290"/>
                </a:lnTo>
                <a:close/>
                <a:moveTo>
                  <a:pt x="55" y="240"/>
                </a:moveTo>
                <a:lnTo>
                  <a:pt x="19" y="271"/>
                </a:lnTo>
                <a:lnTo>
                  <a:pt x="7" y="285"/>
                </a:lnTo>
                <a:lnTo>
                  <a:pt x="7" y="285"/>
                </a:lnTo>
                <a:lnTo>
                  <a:pt x="57" y="240"/>
                </a:lnTo>
                <a:lnTo>
                  <a:pt x="55" y="240"/>
                </a:lnTo>
                <a:close/>
                <a:moveTo>
                  <a:pt x="133" y="166"/>
                </a:moveTo>
                <a:lnTo>
                  <a:pt x="57" y="237"/>
                </a:lnTo>
                <a:lnTo>
                  <a:pt x="60" y="240"/>
                </a:lnTo>
                <a:lnTo>
                  <a:pt x="135" y="171"/>
                </a:lnTo>
                <a:lnTo>
                  <a:pt x="133" y="166"/>
                </a:lnTo>
                <a:close/>
                <a:moveTo>
                  <a:pt x="166" y="138"/>
                </a:moveTo>
                <a:lnTo>
                  <a:pt x="135" y="166"/>
                </a:lnTo>
                <a:lnTo>
                  <a:pt x="135" y="169"/>
                </a:lnTo>
                <a:lnTo>
                  <a:pt x="169" y="140"/>
                </a:lnTo>
                <a:lnTo>
                  <a:pt x="166" y="138"/>
                </a:lnTo>
                <a:close/>
                <a:moveTo>
                  <a:pt x="202" y="105"/>
                </a:moveTo>
                <a:lnTo>
                  <a:pt x="169" y="136"/>
                </a:lnTo>
                <a:lnTo>
                  <a:pt x="171" y="138"/>
                </a:lnTo>
                <a:lnTo>
                  <a:pt x="202" y="107"/>
                </a:lnTo>
                <a:lnTo>
                  <a:pt x="202" y="105"/>
                </a:lnTo>
                <a:close/>
                <a:moveTo>
                  <a:pt x="235" y="76"/>
                </a:moveTo>
                <a:lnTo>
                  <a:pt x="206" y="102"/>
                </a:lnTo>
                <a:lnTo>
                  <a:pt x="206" y="105"/>
                </a:lnTo>
                <a:lnTo>
                  <a:pt x="235" y="79"/>
                </a:lnTo>
                <a:lnTo>
                  <a:pt x="235" y="76"/>
                </a:lnTo>
                <a:close/>
                <a:moveTo>
                  <a:pt x="244" y="67"/>
                </a:moveTo>
                <a:lnTo>
                  <a:pt x="237" y="74"/>
                </a:lnTo>
                <a:lnTo>
                  <a:pt x="237" y="76"/>
                </a:lnTo>
                <a:lnTo>
                  <a:pt x="242" y="72"/>
                </a:lnTo>
                <a:lnTo>
                  <a:pt x="244" y="67"/>
                </a:lnTo>
                <a:close/>
                <a:moveTo>
                  <a:pt x="256" y="55"/>
                </a:moveTo>
                <a:lnTo>
                  <a:pt x="247" y="64"/>
                </a:lnTo>
                <a:lnTo>
                  <a:pt x="247" y="69"/>
                </a:lnTo>
                <a:lnTo>
                  <a:pt x="254" y="60"/>
                </a:lnTo>
                <a:lnTo>
                  <a:pt x="256" y="55"/>
                </a:lnTo>
                <a:close/>
                <a:moveTo>
                  <a:pt x="261" y="50"/>
                </a:moveTo>
                <a:lnTo>
                  <a:pt x="259" y="53"/>
                </a:lnTo>
                <a:lnTo>
                  <a:pt x="259" y="57"/>
                </a:lnTo>
                <a:lnTo>
                  <a:pt x="259" y="57"/>
                </a:lnTo>
                <a:lnTo>
                  <a:pt x="261" y="50"/>
                </a:lnTo>
                <a:close/>
                <a:moveTo>
                  <a:pt x="266" y="46"/>
                </a:moveTo>
                <a:lnTo>
                  <a:pt x="266" y="48"/>
                </a:lnTo>
                <a:lnTo>
                  <a:pt x="263" y="53"/>
                </a:lnTo>
                <a:lnTo>
                  <a:pt x="268" y="50"/>
                </a:lnTo>
                <a:lnTo>
                  <a:pt x="266" y="46"/>
                </a:lnTo>
                <a:close/>
                <a:moveTo>
                  <a:pt x="301" y="15"/>
                </a:moveTo>
                <a:lnTo>
                  <a:pt x="270" y="43"/>
                </a:lnTo>
                <a:lnTo>
                  <a:pt x="270" y="48"/>
                </a:lnTo>
                <a:lnTo>
                  <a:pt x="301" y="19"/>
                </a:lnTo>
                <a:lnTo>
                  <a:pt x="301" y="15"/>
                </a:lnTo>
                <a:close/>
                <a:moveTo>
                  <a:pt x="313" y="5"/>
                </a:moveTo>
                <a:lnTo>
                  <a:pt x="306" y="12"/>
                </a:lnTo>
                <a:lnTo>
                  <a:pt x="304" y="15"/>
                </a:lnTo>
                <a:lnTo>
                  <a:pt x="311" y="10"/>
                </a:lnTo>
                <a:lnTo>
                  <a:pt x="313" y="5"/>
                </a:lnTo>
                <a:close/>
                <a:moveTo>
                  <a:pt x="318" y="0"/>
                </a:moveTo>
                <a:lnTo>
                  <a:pt x="315" y="0"/>
                </a:lnTo>
                <a:lnTo>
                  <a:pt x="315" y="5"/>
                </a:lnTo>
                <a:lnTo>
                  <a:pt x="315" y="5"/>
                </a:lnTo>
                <a:lnTo>
                  <a:pt x="318"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2341"/>
          <p:cNvSpPr>
            <a:spLocks noEditPoints="1"/>
          </p:cNvSpPr>
          <p:nvPr/>
        </p:nvSpPr>
        <p:spPr bwMode="auto">
          <a:xfrm>
            <a:off x="9144815" y="3453606"/>
            <a:ext cx="504825" cy="460375"/>
          </a:xfrm>
          <a:custGeom>
            <a:avLst/>
            <a:gdLst>
              <a:gd name="T0" fmla="*/ 0 w 318"/>
              <a:gd name="T1" fmla="*/ 290 h 290"/>
              <a:gd name="T2" fmla="*/ 0 w 318"/>
              <a:gd name="T3" fmla="*/ 290 h 290"/>
              <a:gd name="T4" fmla="*/ 0 w 318"/>
              <a:gd name="T5" fmla="*/ 290 h 290"/>
              <a:gd name="T6" fmla="*/ 0 w 318"/>
              <a:gd name="T7" fmla="*/ 290 h 290"/>
              <a:gd name="T8" fmla="*/ 19 w 318"/>
              <a:gd name="T9" fmla="*/ 271 h 290"/>
              <a:gd name="T10" fmla="*/ 7 w 318"/>
              <a:gd name="T11" fmla="*/ 285 h 290"/>
              <a:gd name="T12" fmla="*/ 55 w 318"/>
              <a:gd name="T13" fmla="*/ 240 h 290"/>
              <a:gd name="T14" fmla="*/ 57 w 318"/>
              <a:gd name="T15" fmla="*/ 237 h 290"/>
              <a:gd name="T16" fmla="*/ 135 w 318"/>
              <a:gd name="T17" fmla="*/ 171 h 290"/>
              <a:gd name="T18" fmla="*/ 166 w 318"/>
              <a:gd name="T19" fmla="*/ 138 h 290"/>
              <a:gd name="T20" fmla="*/ 135 w 318"/>
              <a:gd name="T21" fmla="*/ 169 h 290"/>
              <a:gd name="T22" fmla="*/ 166 w 318"/>
              <a:gd name="T23" fmla="*/ 138 h 290"/>
              <a:gd name="T24" fmla="*/ 169 w 318"/>
              <a:gd name="T25" fmla="*/ 136 h 290"/>
              <a:gd name="T26" fmla="*/ 202 w 318"/>
              <a:gd name="T27" fmla="*/ 107 h 290"/>
              <a:gd name="T28" fmla="*/ 235 w 318"/>
              <a:gd name="T29" fmla="*/ 76 h 290"/>
              <a:gd name="T30" fmla="*/ 206 w 318"/>
              <a:gd name="T31" fmla="*/ 105 h 290"/>
              <a:gd name="T32" fmla="*/ 235 w 318"/>
              <a:gd name="T33" fmla="*/ 76 h 290"/>
              <a:gd name="T34" fmla="*/ 237 w 318"/>
              <a:gd name="T35" fmla="*/ 74 h 290"/>
              <a:gd name="T36" fmla="*/ 242 w 318"/>
              <a:gd name="T37" fmla="*/ 72 h 290"/>
              <a:gd name="T38" fmla="*/ 256 w 318"/>
              <a:gd name="T39" fmla="*/ 55 h 290"/>
              <a:gd name="T40" fmla="*/ 247 w 318"/>
              <a:gd name="T41" fmla="*/ 69 h 290"/>
              <a:gd name="T42" fmla="*/ 256 w 318"/>
              <a:gd name="T43" fmla="*/ 55 h 290"/>
              <a:gd name="T44" fmla="*/ 259 w 318"/>
              <a:gd name="T45" fmla="*/ 53 h 290"/>
              <a:gd name="T46" fmla="*/ 259 w 318"/>
              <a:gd name="T47" fmla="*/ 57 h 290"/>
              <a:gd name="T48" fmla="*/ 266 w 318"/>
              <a:gd name="T49" fmla="*/ 46 h 290"/>
              <a:gd name="T50" fmla="*/ 263 w 318"/>
              <a:gd name="T51" fmla="*/ 53 h 290"/>
              <a:gd name="T52" fmla="*/ 266 w 318"/>
              <a:gd name="T53" fmla="*/ 46 h 290"/>
              <a:gd name="T54" fmla="*/ 270 w 318"/>
              <a:gd name="T55" fmla="*/ 43 h 290"/>
              <a:gd name="T56" fmla="*/ 301 w 318"/>
              <a:gd name="T57" fmla="*/ 19 h 290"/>
              <a:gd name="T58" fmla="*/ 313 w 318"/>
              <a:gd name="T59" fmla="*/ 5 h 290"/>
              <a:gd name="T60" fmla="*/ 304 w 318"/>
              <a:gd name="T61" fmla="*/ 15 h 290"/>
              <a:gd name="T62" fmla="*/ 313 w 318"/>
              <a:gd name="T63" fmla="*/ 5 h 290"/>
              <a:gd name="T64" fmla="*/ 315 w 318"/>
              <a:gd name="T65" fmla="*/ 0 h 290"/>
              <a:gd name="T66" fmla="*/ 315 w 318"/>
              <a:gd name="T67" fmla="*/ 5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8" h="290">
                <a:moveTo>
                  <a:pt x="0" y="290"/>
                </a:moveTo>
                <a:lnTo>
                  <a:pt x="0" y="290"/>
                </a:lnTo>
                <a:lnTo>
                  <a:pt x="0" y="290"/>
                </a:lnTo>
                <a:lnTo>
                  <a:pt x="0" y="290"/>
                </a:lnTo>
                <a:moveTo>
                  <a:pt x="0" y="290"/>
                </a:moveTo>
                <a:lnTo>
                  <a:pt x="0" y="290"/>
                </a:lnTo>
                <a:lnTo>
                  <a:pt x="0" y="290"/>
                </a:lnTo>
                <a:lnTo>
                  <a:pt x="0" y="290"/>
                </a:lnTo>
                <a:moveTo>
                  <a:pt x="55" y="240"/>
                </a:moveTo>
                <a:lnTo>
                  <a:pt x="19" y="271"/>
                </a:lnTo>
                <a:lnTo>
                  <a:pt x="7" y="285"/>
                </a:lnTo>
                <a:lnTo>
                  <a:pt x="7" y="285"/>
                </a:lnTo>
                <a:lnTo>
                  <a:pt x="57" y="240"/>
                </a:lnTo>
                <a:lnTo>
                  <a:pt x="55" y="240"/>
                </a:lnTo>
                <a:moveTo>
                  <a:pt x="133" y="166"/>
                </a:moveTo>
                <a:lnTo>
                  <a:pt x="57" y="237"/>
                </a:lnTo>
                <a:lnTo>
                  <a:pt x="60" y="240"/>
                </a:lnTo>
                <a:lnTo>
                  <a:pt x="135" y="171"/>
                </a:lnTo>
                <a:lnTo>
                  <a:pt x="133" y="166"/>
                </a:lnTo>
                <a:moveTo>
                  <a:pt x="166" y="138"/>
                </a:moveTo>
                <a:lnTo>
                  <a:pt x="135" y="166"/>
                </a:lnTo>
                <a:lnTo>
                  <a:pt x="135" y="169"/>
                </a:lnTo>
                <a:lnTo>
                  <a:pt x="169" y="140"/>
                </a:lnTo>
                <a:lnTo>
                  <a:pt x="166" y="138"/>
                </a:lnTo>
                <a:moveTo>
                  <a:pt x="202" y="105"/>
                </a:moveTo>
                <a:lnTo>
                  <a:pt x="169" y="136"/>
                </a:lnTo>
                <a:lnTo>
                  <a:pt x="171" y="138"/>
                </a:lnTo>
                <a:lnTo>
                  <a:pt x="202" y="107"/>
                </a:lnTo>
                <a:lnTo>
                  <a:pt x="202" y="105"/>
                </a:lnTo>
                <a:moveTo>
                  <a:pt x="235" y="76"/>
                </a:moveTo>
                <a:lnTo>
                  <a:pt x="206" y="102"/>
                </a:lnTo>
                <a:lnTo>
                  <a:pt x="206" y="105"/>
                </a:lnTo>
                <a:lnTo>
                  <a:pt x="235" y="79"/>
                </a:lnTo>
                <a:lnTo>
                  <a:pt x="235" y="76"/>
                </a:lnTo>
                <a:moveTo>
                  <a:pt x="244" y="67"/>
                </a:moveTo>
                <a:lnTo>
                  <a:pt x="237" y="74"/>
                </a:lnTo>
                <a:lnTo>
                  <a:pt x="237" y="76"/>
                </a:lnTo>
                <a:lnTo>
                  <a:pt x="242" y="72"/>
                </a:lnTo>
                <a:lnTo>
                  <a:pt x="244" y="67"/>
                </a:lnTo>
                <a:moveTo>
                  <a:pt x="256" y="55"/>
                </a:moveTo>
                <a:lnTo>
                  <a:pt x="247" y="64"/>
                </a:lnTo>
                <a:lnTo>
                  <a:pt x="247" y="69"/>
                </a:lnTo>
                <a:lnTo>
                  <a:pt x="254" y="60"/>
                </a:lnTo>
                <a:lnTo>
                  <a:pt x="256" y="55"/>
                </a:lnTo>
                <a:moveTo>
                  <a:pt x="261" y="50"/>
                </a:moveTo>
                <a:lnTo>
                  <a:pt x="259" y="53"/>
                </a:lnTo>
                <a:lnTo>
                  <a:pt x="259" y="57"/>
                </a:lnTo>
                <a:lnTo>
                  <a:pt x="259" y="57"/>
                </a:lnTo>
                <a:lnTo>
                  <a:pt x="261" y="50"/>
                </a:lnTo>
                <a:moveTo>
                  <a:pt x="266" y="46"/>
                </a:moveTo>
                <a:lnTo>
                  <a:pt x="266" y="48"/>
                </a:lnTo>
                <a:lnTo>
                  <a:pt x="263" y="53"/>
                </a:lnTo>
                <a:lnTo>
                  <a:pt x="268" y="50"/>
                </a:lnTo>
                <a:lnTo>
                  <a:pt x="266" y="46"/>
                </a:lnTo>
                <a:moveTo>
                  <a:pt x="301" y="15"/>
                </a:moveTo>
                <a:lnTo>
                  <a:pt x="270" y="43"/>
                </a:lnTo>
                <a:lnTo>
                  <a:pt x="270" y="48"/>
                </a:lnTo>
                <a:lnTo>
                  <a:pt x="301" y="19"/>
                </a:lnTo>
                <a:lnTo>
                  <a:pt x="301" y="15"/>
                </a:lnTo>
                <a:moveTo>
                  <a:pt x="313" y="5"/>
                </a:moveTo>
                <a:lnTo>
                  <a:pt x="306" y="12"/>
                </a:lnTo>
                <a:lnTo>
                  <a:pt x="304" y="15"/>
                </a:lnTo>
                <a:lnTo>
                  <a:pt x="311" y="10"/>
                </a:lnTo>
                <a:lnTo>
                  <a:pt x="313" y="5"/>
                </a:lnTo>
                <a:moveTo>
                  <a:pt x="318" y="0"/>
                </a:moveTo>
                <a:lnTo>
                  <a:pt x="315" y="0"/>
                </a:lnTo>
                <a:lnTo>
                  <a:pt x="315" y="5"/>
                </a:lnTo>
                <a:lnTo>
                  <a:pt x="315" y="5"/>
                </a:lnTo>
                <a:lnTo>
                  <a:pt x="31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2344"/>
          <p:cNvSpPr>
            <a:spLocks/>
          </p:cNvSpPr>
          <p:nvPr/>
        </p:nvSpPr>
        <p:spPr bwMode="auto">
          <a:xfrm>
            <a:off x="9232127" y="3829843"/>
            <a:ext cx="7937" cy="4763"/>
          </a:xfrm>
          <a:custGeom>
            <a:avLst/>
            <a:gdLst>
              <a:gd name="T0" fmla="*/ 2 w 5"/>
              <a:gd name="T1" fmla="*/ 0 h 3"/>
              <a:gd name="T2" fmla="*/ 0 w 5"/>
              <a:gd name="T3" fmla="*/ 3 h 3"/>
              <a:gd name="T4" fmla="*/ 2 w 5"/>
              <a:gd name="T5" fmla="*/ 3 h 3"/>
              <a:gd name="T6" fmla="*/ 5 w 5"/>
              <a:gd name="T7" fmla="*/ 3 h 3"/>
              <a:gd name="T8" fmla="*/ 2 w 5"/>
              <a:gd name="T9" fmla="*/ 0 h 3"/>
            </a:gdLst>
            <a:ahLst/>
            <a:cxnLst>
              <a:cxn ang="0">
                <a:pos x="T0" y="T1"/>
              </a:cxn>
              <a:cxn ang="0">
                <a:pos x="T2" y="T3"/>
              </a:cxn>
              <a:cxn ang="0">
                <a:pos x="T4" y="T5"/>
              </a:cxn>
              <a:cxn ang="0">
                <a:pos x="T6" y="T7"/>
              </a:cxn>
              <a:cxn ang="0">
                <a:pos x="T8" y="T9"/>
              </a:cxn>
            </a:cxnLst>
            <a:rect l="0" t="0" r="r" b="b"/>
            <a:pathLst>
              <a:path w="5" h="3">
                <a:moveTo>
                  <a:pt x="2" y="0"/>
                </a:moveTo>
                <a:lnTo>
                  <a:pt x="0" y="3"/>
                </a:lnTo>
                <a:lnTo>
                  <a:pt x="2" y="3"/>
                </a:lnTo>
                <a:lnTo>
                  <a:pt x="5" y="3"/>
                </a:lnTo>
                <a:lnTo>
                  <a:pt x="2"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2345"/>
          <p:cNvSpPr>
            <a:spLocks/>
          </p:cNvSpPr>
          <p:nvPr/>
        </p:nvSpPr>
        <p:spPr bwMode="auto">
          <a:xfrm>
            <a:off x="9232127" y="3829843"/>
            <a:ext cx="7937" cy="4763"/>
          </a:xfrm>
          <a:custGeom>
            <a:avLst/>
            <a:gdLst>
              <a:gd name="T0" fmla="*/ 2 w 5"/>
              <a:gd name="T1" fmla="*/ 0 h 3"/>
              <a:gd name="T2" fmla="*/ 0 w 5"/>
              <a:gd name="T3" fmla="*/ 3 h 3"/>
              <a:gd name="T4" fmla="*/ 2 w 5"/>
              <a:gd name="T5" fmla="*/ 3 h 3"/>
              <a:gd name="T6" fmla="*/ 5 w 5"/>
              <a:gd name="T7" fmla="*/ 3 h 3"/>
              <a:gd name="T8" fmla="*/ 2 w 5"/>
              <a:gd name="T9" fmla="*/ 0 h 3"/>
            </a:gdLst>
            <a:ahLst/>
            <a:cxnLst>
              <a:cxn ang="0">
                <a:pos x="T0" y="T1"/>
              </a:cxn>
              <a:cxn ang="0">
                <a:pos x="T2" y="T3"/>
              </a:cxn>
              <a:cxn ang="0">
                <a:pos x="T4" y="T5"/>
              </a:cxn>
              <a:cxn ang="0">
                <a:pos x="T6" y="T7"/>
              </a:cxn>
              <a:cxn ang="0">
                <a:pos x="T8" y="T9"/>
              </a:cxn>
            </a:cxnLst>
            <a:rect l="0" t="0" r="r" b="b"/>
            <a:pathLst>
              <a:path w="5" h="3">
                <a:moveTo>
                  <a:pt x="2" y="0"/>
                </a:moveTo>
                <a:lnTo>
                  <a:pt x="0" y="3"/>
                </a:lnTo>
                <a:lnTo>
                  <a:pt x="2" y="3"/>
                </a:lnTo>
                <a:lnTo>
                  <a:pt x="5" y="3"/>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2390"/>
          <p:cNvSpPr>
            <a:spLocks noEditPoints="1"/>
          </p:cNvSpPr>
          <p:nvPr/>
        </p:nvSpPr>
        <p:spPr bwMode="auto">
          <a:xfrm>
            <a:off x="9144815" y="3906043"/>
            <a:ext cx="11112" cy="7938"/>
          </a:xfrm>
          <a:custGeom>
            <a:avLst/>
            <a:gdLst>
              <a:gd name="T0" fmla="*/ 0 w 7"/>
              <a:gd name="T1" fmla="*/ 5 h 5"/>
              <a:gd name="T2" fmla="*/ 0 w 7"/>
              <a:gd name="T3" fmla="*/ 5 h 5"/>
              <a:gd name="T4" fmla="*/ 0 w 7"/>
              <a:gd name="T5" fmla="*/ 5 h 5"/>
              <a:gd name="T6" fmla="*/ 0 w 7"/>
              <a:gd name="T7" fmla="*/ 5 h 5"/>
              <a:gd name="T8" fmla="*/ 0 w 7"/>
              <a:gd name="T9" fmla="*/ 5 h 5"/>
              <a:gd name="T10" fmla="*/ 7 w 7"/>
              <a:gd name="T11" fmla="*/ 0 h 5"/>
              <a:gd name="T12" fmla="*/ 7 w 7"/>
              <a:gd name="T13" fmla="*/ 0 h 5"/>
              <a:gd name="T14" fmla="*/ 3 w 7"/>
              <a:gd name="T15" fmla="*/ 5 h 5"/>
              <a:gd name="T16" fmla="*/ 5 w 7"/>
              <a:gd name="T17" fmla="*/ 5 h 5"/>
              <a:gd name="T18" fmla="*/ 7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5"/>
                </a:moveTo>
                <a:lnTo>
                  <a:pt x="0" y="5"/>
                </a:lnTo>
                <a:lnTo>
                  <a:pt x="0" y="5"/>
                </a:lnTo>
                <a:lnTo>
                  <a:pt x="0" y="5"/>
                </a:lnTo>
                <a:lnTo>
                  <a:pt x="0" y="5"/>
                </a:lnTo>
                <a:close/>
                <a:moveTo>
                  <a:pt x="7" y="0"/>
                </a:moveTo>
                <a:lnTo>
                  <a:pt x="7" y="0"/>
                </a:lnTo>
                <a:lnTo>
                  <a:pt x="3" y="5"/>
                </a:lnTo>
                <a:lnTo>
                  <a:pt x="5" y="5"/>
                </a:lnTo>
                <a:lnTo>
                  <a:pt x="7"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2391"/>
          <p:cNvSpPr>
            <a:spLocks noEditPoints="1"/>
          </p:cNvSpPr>
          <p:nvPr/>
        </p:nvSpPr>
        <p:spPr bwMode="auto">
          <a:xfrm>
            <a:off x="9144815" y="3906043"/>
            <a:ext cx="11112" cy="7938"/>
          </a:xfrm>
          <a:custGeom>
            <a:avLst/>
            <a:gdLst>
              <a:gd name="T0" fmla="*/ 0 w 7"/>
              <a:gd name="T1" fmla="*/ 5 h 5"/>
              <a:gd name="T2" fmla="*/ 0 w 7"/>
              <a:gd name="T3" fmla="*/ 5 h 5"/>
              <a:gd name="T4" fmla="*/ 0 w 7"/>
              <a:gd name="T5" fmla="*/ 5 h 5"/>
              <a:gd name="T6" fmla="*/ 0 w 7"/>
              <a:gd name="T7" fmla="*/ 5 h 5"/>
              <a:gd name="T8" fmla="*/ 0 w 7"/>
              <a:gd name="T9" fmla="*/ 5 h 5"/>
              <a:gd name="T10" fmla="*/ 7 w 7"/>
              <a:gd name="T11" fmla="*/ 0 h 5"/>
              <a:gd name="T12" fmla="*/ 7 w 7"/>
              <a:gd name="T13" fmla="*/ 0 h 5"/>
              <a:gd name="T14" fmla="*/ 3 w 7"/>
              <a:gd name="T15" fmla="*/ 5 h 5"/>
              <a:gd name="T16" fmla="*/ 5 w 7"/>
              <a:gd name="T17" fmla="*/ 5 h 5"/>
              <a:gd name="T18" fmla="*/ 7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5"/>
                </a:moveTo>
                <a:lnTo>
                  <a:pt x="0" y="5"/>
                </a:lnTo>
                <a:lnTo>
                  <a:pt x="0" y="5"/>
                </a:lnTo>
                <a:lnTo>
                  <a:pt x="0" y="5"/>
                </a:lnTo>
                <a:lnTo>
                  <a:pt x="0" y="5"/>
                </a:lnTo>
                <a:moveTo>
                  <a:pt x="7" y="0"/>
                </a:moveTo>
                <a:lnTo>
                  <a:pt x="7" y="0"/>
                </a:lnTo>
                <a:lnTo>
                  <a:pt x="3" y="5"/>
                </a:lnTo>
                <a:lnTo>
                  <a:pt x="5" y="5"/>
                </a:lnTo>
                <a:lnTo>
                  <a:pt x="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2392"/>
          <p:cNvSpPr>
            <a:spLocks/>
          </p:cNvSpPr>
          <p:nvPr/>
        </p:nvSpPr>
        <p:spPr bwMode="auto">
          <a:xfrm>
            <a:off x="9144815" y="3913981"/>
            <a:ext cx="7937" cy="0"/>
          </a:xfrm>
          <a:custGeom>
            <a:avLst/>
            <a:gdLst>
              <a:gd name="T0" fmla="*/ 3 w 5"/>
              <a:gd name="T1" fmla="*/ 3 w 5"/>
              <a:gd name="T2" fmla="*/ 0 w 5"/>
              <a:gd name="T3" fmla="*/ 0 w 5"/>
              <a:gd name="T4" fmla="*/ 3 w 5"/>
              <a:gd name="T5" fmla="*/ 5 w 5"/>
              <a:gd name="T6" fmla="*/ 3 w 5"/>
            </a:gdLst>
            <a:ahLst/>
            <a:cxnLst>
              <a:cxn ang="0">
                <a:pos x="T0" y="0"/>
              </a:cxn>
              <a:cxn ang="0">
                <a:pos x="T1" y="0"/>
              </a:cxn>
              <a:cxn ang="0">
                <a:pos x="T2" y="0"/>
              </a:cxn>
              <a:cxn ang="0">
                <a:pos x="T3" y="0"/>
              </a:cxn>
              <a:cxn ang="0">
                <a:pos x="T4" y="0"/>
              </a:cxn>
              <a:cxn ang="0">
                <a:pos x="T5" y="0"/>
              </a:cxn>
              <a:cxn ang="0">
                <a:pos x="T6" y="0"/>
              </a:cxn>
            </a:cxnLst>
            <a:rect l="0" t="0" r="r" b="b"/>
            <a:pathLst>
              <a:path w="5">
                <a:moveTo>
                  <a:pt x="3" y="0"/>
                </a:moveTo>
                <a:lnTo>
                  <a:pt x="3" y="0"/>
                </a:lnTo>
                <a:lnTo>
                  <a:pt x="0" y="0"/>
                </a:lnTo>
                <a:lnTo>
                  <a:pt x="0" y="0"/>
                </a:lnTo>
                <a:lnTo>
                  <a:pt x="3" y="0"/>
                </a:lnTo>
                <a:lnTo>
                  <a:pt x="5" y="0"/>
                </a:lnTo>
                <a:lnTo>
                  <a:pt x="3" y="0"/>
                </a:lnTo>
                <a:close/>
              </a:path>
            </a:pathLst>
          </a:custGeom>
          <a:solidFill>
            <a:srgbClr val="1010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2393"/>
          <p:cNvSpPr>
            <a:spLocks/>
          </p:cNvSpPr>
          <p:nvPr/>
        </p:nvSpPr>
        <p:spPr bwMode="auto">
          <a:xfrm>
            <a:off x="9144815" y="3913981"/>
            <a:ext cx="7937" cy="0"/>
          </a:xfrm>
          <a:custGeom>
            <a:avLst/>
            <a:gdLst>
              <a:gd name="T0" fmla="*/ 3 w 5"/>
              <a:gd name="T1" fmla="*/ 3 w 5"/>
              <a:gd name="T2" fmla="*/ 0 w 5"/>
              <a:gd name="T3" fmla="*/ 0 w 5"/>
              <a:gd name="T4" fmla="*/ 3 w 5"/>
              <a:gd name="T5" fmla="*/ 5 w 5"/>
              <a:gd name="T6" fmla="*/ 3 w 5"/>
            </a:gdLst>
            <a:ahLst/>
            <a:cxnLst>
              <a:cxn ang="0">
                <a:pos x="T0" y="0"/>
              </a:cxn>
              <a:cxn ang="0">
                <a:pos x="T1" y="0"/>
              </a:cxn>
              <a:cxn ang="0">
                <a:pos x="T2" y="0"/>
              </a:cxn>
              <a:cxn ang="0">
                <a:pos x="T3" y="0"/>
              </a:cxn>
              <a:cxn ang="0">
                <a:pos x="T4" y="0"/>
              </a:cxn>
              <a:cxn ang="0">
                <a:pos x="T5" y="0"/>
              </a:cxn>
              <a:cxn ang="0">
                <a:pos x="T6" y="0"/>
              </a:cxn>
            </a:cxnLst>
            <a:rect l="0" t="0" r="r" b="b"/>
            <a:pathLst>
              <a:path w="5">
                <a:moveTo>
                  <a:pt x="3" y="0"/>
                </a:moveTo>
                <a:lnTo>
                  <a:pt x="3" y="0"/>
                </a:lnTo>
                <a:lnTo>
                  <a:pt x="0" y="0"/>
                </a:lnTo>
                <a:lnTo>
                  <a:pt x="0" y="0"/>
                </a:lnTo>
                <a:lnTo>
                  <a:pt x="3" y="0"/>
                </a:lnTo>
                <a:lnTo>
                  <a:pt x="5" y="0"/>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5988"/>
          <p:cNvSpPr>
            <a:spLocks noEditPoints="1"/>
          </p:cNvSpPr>
          <p:nvPr/>
        </p:nvSpPr>
        <p:spPr bwMode="auto">
          <a:xfrm>
            <a:off x="8682853" y="1964530"/>
            <a:ext cx="1349374" cy="874713"/>
          </a:xfrm>
          <a:custGeom>
            <a:avLst/>
            <a:gdLst>
              <a:gd name="T0" fmla="*/ 651 w 661"/>
              <a:gd name="T1" fmla="*/ 412 h 422"/>
              <a:gd name="T2" fmla="*/ 651 w 661"/>
              <a:gd name="T3" fmla="*/ 417 h 422"/>
              <a:gd name="T4" fmla="*/ 661 w 661"/>
              <a:gd name="T5" fmla="*/ 422 h 422"/>
              <a:gd name="T6" fmla="*/ 661 w 661"/>
              <a:gd name="T7" fmla="*/ 419 h 422"/>
              <a:gd name="T8" fmla="*/ 651 w 661"/>
              <a:gd name="T9" fmla="*/ 412 h 422"/>
              <a:gd name="T10" fmla="*/ 2 w 661"/>
              <a:gd name="T11" fmla="*/ 0 h 422"/>
              <a:gd name="T12" fmla="*/ 0 w 661"/>
              <a:gd name="T13" fmla="*/ 0 h 422"/>
              <a:gd name="T14" fmla="*/ 0 w 661"/>
              <a:gd name="T15" fmla="*/ 0 h 422"/>
              <a:gd name="T16" fmla="*/ 2 w 661"/>
              <a:gd name="T17" fmla="*/ 0 h 422"/>
              <a:gd name="T18" fmla="*/ 7 w 661"/>
              <a:gd name="T19" fmla="*/ 7 h 422"/>
              <a:gd name="T20" fmla="*/ 649 w 661"/>
              <a:gd name="T21" fmla="*/ 415 h 422"/>
              <a:gd name="T22" fmla="*/ 649 w 661"/>
              <a:gd name="T23" fmla="*/ 412 h 422"/>
              <a:gd name="T24" fmla="*/ 2 w 661"/>
              <a:gd name="T25"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1" h="422">
                <a:moveTo>
                  <a:pt x="651" y="412"/>
                </a:moveTo>
                <a:lnTo>
                  <a:pt x="651" y="417"/>
                </a:lnTo>
                <a:lnTo>
                  <a:pt x="661" y="422"/>
                </a:lnTo>
                <a:lnTo>
                  <a:pt x="661" y="419"/>
                </a:lnTo>
                <a:lnTo>
                  <a:pt x="651" y="412"/>
                </a:lnTo>
                <a:close/>
                <a:moveTo>
                  <a:pt x="2" y="0"/>
                </a:moveTo>
                <a:lnTo>
                  <a:pt x="0" y="0"/>
                </a:lnTo>
                <a:lnTo>
                  <a:pt x="0" y="0"/>
                </a:lnTo>
                <a:lnTo>
                  <a:pt x="2" y="0"/>
                </a:lnTo>
                <a:lnTo>
                  <a:pt x="7" y="7"/>
                </a:lnTo>
                <a:lnTo>
                  <a:pt x="649" y="415"/>
                </a:lnTo>
                <a:lnTo>
                  <a:pt x="649" y="412"/>
                </a:lnTo>
                <a:lnTo>
                  <a:pt x="2"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5989"/>
          <p:cNvSpPr>
            <a:spLocks noEditPoints="1"/>
          </p:cNvSpPr>
          <p:nvPr/>
        </p:nvSpPr>
        <p:spPr bwMode="auto">
          <a:xfrm>
            <a:off x="8968186" y="1925586"/>
            <a:ext cx="1049337" cy="669925"/>
          </a:xfrm>
          <a:custGeom>
            <a:avLst/>
            <a:gdLst>
              <a:gd name="T0" fmla="*/ 651 w 661"/>
              <a:gd name="T1" fmla="*/ 412 h 422"/>
              <a:gd name="T2" fmla="*/ 651 w 661"/>
              <a:gd name="T3" fmla="*/ 417 h 422"/>
              <a:gd name="T4" fmla="*/ 661 w 661"/>
              <a:gd name="T5" fmla="*/ 422 h 422"/>
              <a:gd name="T6" fmla="*/ 661 w 661"/>
              <a:gd name="T7" fmla="*/ 419 h 422"/>
              <a:gd name="T8" fmla="*/ 651 w 661"/>
              <a:gd name="T9" fmla="*/ 412 h 422"/>
              <a:gd name="T10" fmla="*/ 2 w 661"/>
              <a:gd name="T11" fmla="*/ 0 h 422"/>
              <a:gd name="T12" fmla="*/ 0 w 661"/>
              <a:gd name="T13" fmla="*/ 0 h 422"/>
              <a:gd name="T14" fmla="*/ 0 w 661"/>
              <a:gd name="T15" fmla="*/ 0 h 422"/>
              <a:gd name="T16" fmla="*/ 2 w 661"/>
              <a:gd name="T17" fmla="*/ 0 h 422"/>
              <a:gd name="T18" fmla="*/ 7 w 661"/>
              <a:gd name="T19" fmla="*/ 7 h 422"/>
              <a:gd name="T20" fmla="*/ 649 w 661"/>
              <a:gd name="T21" fmla="*/ 415 h 422"/>
              <a:gd name="T22" fmla="*/ 649 w 661"/>
              <a:gd name="T23" fmla="*/ 412 h 422"/>
              <a:gd name="T24" fmla="*/ 2 w 661"/>
              <a:gd name="T25"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1" h="422">
                <a:moveTo>
                  <a:pt x="651" y="412"/>
                </a:moveTo>
                <a:lnTo>
                  <a:pt x="651" y="417"/>
                </a:lnTo>
                <a:lnTo>
                  <a:pt x="661" y="422"/>
                </a:lnTo>
                <a:lnTo>
                  <a:pt x="661" y="419"/>
                </a:lnTo>
                <a:lnTo>
                  <a:pt x="651" y="412"/>
                </a:lnTo>
                <a:moveTo>
                  <a:pt x="2" y="0"/>
                </a:moveTo>
                <a:lnTo>
                  <a:pt x="0" y="0"/>
                </a:lnTo>
                <a:lnTo>
                  <a:pt x="0" y="0"/>
                </a:lnTo>
                <a:lnTo>
                  <a:pt x="2" y="0"/>
                </a:lnTo>
                <a:lnTo>
                  <a:pt x="7" y="7"/>
                </a:lnTo>
                <a:lnTo>
                  <a:pt x="649" y="415"/>
                </a:lnTo>
                <a:lnTo>
                  <a:pt x="649" y="412"/>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Rectangle 5990"/>
          <p:cNvSpPr>
            <a:spLocks noChangeArrowheads="1"/>
          </p:cNvSpPr>
          <p:nvPr/>
        </p:nvSpPr>
        <p:spPr bwMode="auto">
          <a:xfrm>
            <a:off x="8682853" y="1964530"/>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99" name="Freeform 5991"/>
          <p:cNvSpPr>
            <a:spLocks/>
          </p:cNvSpPr>
          <p:nvPr/>
        </p:nvSpPr>
        <p:spPr bwMode="auto">
          <a:xfrm>
            <a:off x="8682853" y="1964530"/>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0" name="Freeform 6000"/>
          <p:cNvSpPr>
            <a:spLocks/>
          </p:cNvSpPr>
          <p:nvPr/>
        </p:nvSpPr>
        <p:spPr bwMode="auto">
          <a:xfrm>
            <a:off x="8682853" y="1964530"/>
            <a:ext cx="11112" cy="11113"/>
          </a:xfrm>
          <a:custGeom>
            <a:avLst/>
            <a:gdLst>
              <a:gd name="T0" fmla="*/ 2 w 7"/>
              <a:gd name="T1" fmla="*/ 0 h 7"/>
              <a:gd name="T2" fmla="*/ 0 w 7"/>
              <a:gd name="T3" fmla="*/ 0 h 7"/>
              <a:gd name="T4" fmla="*/ 0 w 7"/>
              <a:gd name="T5" fmla="*/ 0 h 7"/>
              <a:gd name="T6" fmla="*/ 2 w 7"/>
              <a:gd name="T7" fmla="*/ 0 h 7"/>
              <a:gd name="T8" fmla="*/ 5 w 7"/>
              <a:gd name="T9" fmla="*/ 5 h 7"/>
              <a:gd name="T10" fmla="*/ 7 w 7"/>
              <a:gd name="T11" fmla="*/ 7 h 7"/>
              <a:gd name="T12" fmla="*/ 2 w 7"/>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2" y="0"/>
                </a:moveTo>
                <a:lnTo>
                  <a:pt x="0" y="0"/>
                </a:lnTo>
                <a:lnTo>
                  <a:pt x="0" y="0"/>
                </a:lnTo>
                <a:lnTo>
                  <a:pt x="2" y="0"/>
                </a:lnTo>
                <a:lnTo>
                  <a:pt x="5" y="5"/>
                </a:lnTo>
                <a:lnTo>
                  <a:pt x="7" y="7"/>
                </a:lnTo>
                <a:lnTo>
                  <a:pt x="2"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1" name="Freeform 6001"/>
          <p:cNvSpPr>
            <a:spLocks/>
          </p:cNvSpPr>
          <p:nvPr/>
        </p:nvSpPr>
        <p:spPr bwMode="auto">
          <a:xfrm>
            <a:off x="8682853" y="1964530"/>
            <a:ext cx="11112" cy="11113"/>
          </a:xfrm>
          <a:custGeom>
            <a:avLst/>
            <a:gdLst>
              <a:gd name="T0" fmla="*/ 2 w 7"/>
              <a:gd name="T1" fmla="*/ 0 h 7"/>
              <a:gd name="T2" fmla="*/ 0 w 7"/>
              <a:gd name="T3" fmla="*/ 0 h 7"/>
              <a:gd name="T4" fmla="*/ 0 w 7"/>
              <a:gd name="T5" fmla="*/ 0 h 7"/>
              <a:gd name="T6" fmla="*/ 2 w 7"/>
              <a:gd name="T7" fmla="*/ 0 h 7"/>
              <a:gd name="T8" fmla="*/ 5 w 7"/>
              <a:gd name="T9" fmla="*/ 5 h 7"/>
              <a:gd name="T10" fmla="*/ 7 w 7"/>
              <a:gd name="T11" fmla="*/ 7 h 7"/>
              <a:gd name="T12" fmla="*/ 2 w 7"/>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2" y="0"/>
                </a:moveTo>
                <a:lnTo>
                  <a:pt x="0" y="0"/>
                </a:lnTo>
                <a:lnTo>
                  <a:pt x="0" y="0"/>
                </a:lnTo>
                <a:lnTo>
                  <a:pt x="2" y="0"/>
                </a:lnTo>
                <a:lnTo>
                  <a:pt x="5" y="5"/>
                </a:lnTo>
                <a:lnTo>
                  <a:pt x="7" y="7"/>
                </a:lnTo>
                <a:lnTo>
                  <a:pt x="2"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2" name="Rectangle 6002"/>
          <p:cNvSpPr>
            <a:spLocks noChangeArrowheads="1"/>
          </p:cNvSpPr>
          <p:nvPr/>
        </p:nvSpPr>
        <p:spPr bwMode="auto">
          <a:xfrm>
            <a:off x="8682853" y="1964530"/>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3" name="Rectangle 6003"/>
          <p:cNvSpPr>
            <a:spLocks noChangeArrowheads="1"/>
          </p:cNvSpPr>
          <p:nvPr/>
        </p:nvSpPr>
        <p:spPr bwMode="auto">
          <a:xfrm>
            <a:off x="8682853" y="1964530"/>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4" name="Freeform 6004"/>
          <p:cNvSpPr>
            <a:spLocks/>
          </p:cNvSpPr>
          <p:nvPr/>
        </p:nvSpPr>
        <p:spPr bwMode="auto">
          <a:xfrm>
            <a:off x="8682853" y="1964530"/>
            <a:ext cx="7937" cy="7938"/>
          </a:xfrm>
          <a:custGeom>
            <a:avLst/>
            <a:gdLst>
              <a:gd name="T0" fmla="*/ 2 w 5"/>
              <a:gd name="T1" fmla="*/ 0 h 5"/>
              <a:gd name="T2" fmla="*/ 0 w 5"/>
              <a:gd name="T3" fmla="*/ 0 h 5"/>
              <a:gd name="T4" fmla="*/ 2 w 5"/>
              <a:gd name="T5" fmla="*/ 0 h 5"/>
              <a:gd name="T6" fmla="*/ 5 w 5"/>
              <a:gd name="T7" fmla="*/ 5 h 5"/>
              <a:gd name="T8" fmla="*/ 5 w 5"/>
              <a:gd name="T9" fmla="*/ 5 h 5"/>
              <a:gd name="T10" fmla="*/ 2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2" y="0"/>
                </a:moveTo>
                <a:lnTo>
                  <a:pt x="0" y="0"/>
                </a:lnTo>
                <a:lnTo>
                  <a:pt x="2" y="0"/>
                </a:lnTo>
                <a:lnTo>
                  <a:pt x="5" y="5"/>
                </a:lnTo>
                <a:lnTo>
                  <a:pt x="5" y="5"/>
                </a:lnTo>
                <a:lnTo>
                  <a:pt x="2"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5" name="Freeform 6005"/>
          <p:cNvSpPr>
            <a:spLocks/>
          </p:cNvSpPr>
          <p:nvPr/>
        </p:nvSpPr>
        <p:spPr bwMode="auto">
          <a:xfrm>
            <a:off x="8682853" y="1964530"/>
            <a:ext cx="7937" cy="7938"/>
          </a:xfrm>
          <a:custGeom>
            <a:avLst/>
            <a:gdLst>
              <a:gd name="T0" fmla="*/ 2 w 5"/>
              <a:gd name="T1" fmla="*/ 0 h 5"/>
              <a:gd name="T2" fmla="*/ 0 w 5"/>
              <a:gd name="T3" fmla="*/ 0 h 5"/>
              <a:gd name="T4" fmla="*/ 2 w 5"/>
              <a:gd name="T5" fmla="*/ 0 h 5"/>
              <a:gd name="T6" fmla="*/ 5 w 5"/>
              <a:gd name="T7" fmla="*/ 5 h 5"/>
              <a:gd name="T8" fmla="*/ 5 w 5"/>
              <a:gd name="T9" fmla="*/ 5 h 5"/>
              <a:gd name="T10" fmla="*/ 2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2" y="0"/>
                </a:moveTo>
                <a:lnTo>
                  <a:pt x="0" y="0"/>
                </a:lnTo>
                <a:lnTo>
                  <a:pt x="2" y="0"/>
                </a:lnTo>
                <a:lnTo>
                  <a:pt x="5" y="5"/>
                </a:lnTo>
                <a:lnTo>
                  <a:pt x="5" y="5"/>
                </a:lnTo>
                <a:lnTo>
                  <a:pt x="2"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6" name="Freeform 6006"/>
          <p:cNvSpPr>
            <a:spLocks/>
          </p:cNvSpPr>
          <p:nvPr/>
        </p:nvSpPr>
        <p:spPr bwMode="auto">
          <a:xfrm>
            <a:off x="8682853" y="1964530"/>
            <a:ext cx="7937" cy="7938"/>
          </a:xfrm>
          <a:custGeom>
            <a:avLst/>
            <a:gdLst>
              <a:gd name="T0" fmla="*/ 2 w 5"/>
              <a:gd name="T1" fmla="*/ 0 h 5"/>
              <a:gd name="T2" fmla="*/ 0 w 5"/>
              <a:gd name="T3" fmla="*/ 0 h 5"/>
              <a:gd name="T4" fmla="*/ 0 w 5"/>
              <a:gd name="T5" fmla="*/ 0 h 5"/>
              <a:gd name="T6" fmla="*/ 0 w 5"/>
              <a:gd name="T7" fmla="*/ 2 h 5"/>
              <a:gd name="T8" fmla="*/ 5 w 5"/>
              <a:gd name="T9" fmla="*/ 5 h 5"/>
              <a:gd name="T10" fmla="*/ 2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2" y="0"/>
                </a:moveTo>
                <a:lnTo>
                  <a:pt x="0" y="0"/>
                </a:lnTo>
                <a:lnTo>
                  <a:pt x="0" y="0"/>
                </a:lnTo>
                <a:lnTo>
                  <a:pt x="0" y="2"/>
                </a:lnTo>
                <a:lnTo>
                  <a:pt x="5" y="5"/>
                </a:lnTo>
                <a:lnTo>
                  <a:pt x="2"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7" name="Freeform 6007"/>
          <p:cNvSpPr>
            <a:spLocks/>
          </p:cNvSpPr>
          <p:nvPr/>
        </p:nvSpPr>
        <p:spPr bwMode="auto">
          <a:xfrm>
            <a:off x="8682853" y="1964530"/>
            <a:ext cx="7937" cy="7938"/>
          </a:xfrm>
          <a:custGeom>
            <a:avLst/>
            <a:gdLst>
              <a:gd name="T0" fmla="*/ 2 w 5"/>
              <a:gd name="T1" fmla="*/ 0 h 5"/>
              <a:gd name="T2" fmla="*/ 0 w 5"/>
              <a:gd name="T3" fmla="*/ 0 h 5"/>
              <a:gd name="T4" fmla="*/ 0 w 5"/>
              <a:gd name="T5" fmla="*/ 0 h 5"/>
              <a:gd name="T6" fmla="*/ 0 w 5"/>
              <a:gd name="T7" fmla="*/ 2 h 5"/>
              <a:gd name="T8" fmla="*/ 5 w 5"/>
              <a:gd name="T9" fmla="*/ 5 h 5"/>
              <a:gd name="T10" fmla="*/ 2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2" y="0"/>
                </a:moveTo>
                <a:lnTo>
                  <a:pt x="0" y="0"/>
                </a:lnTo>
                <a:lnTo>
                  <a:pt x="0" y="0"/>
                </a:lnTo>
                <a:lnTo>
                  <a:pt x="0" y="2"/>
                </a:lnTo>
                <a:lnTo>
                  <a:pt x="5" y="5"/>
                </a:lnTo>
                <a:lnTo>
                  <a:pt x="2"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9" name="Freeform 6160"/>
          <p:cNvSpPr>
            <a:spLocks noEditPoints="1"/>
          </p:cNvSpPr>
          <p:nvPr/>
        </p:nvSpPr>
        <p:spPr bwMode="auto">
          <a:xfrm>
            <a:off x="8682853" y="3074193"/>
            <a:ext cx="898525" cy="417513"/>
          </a:xfrm>
          <a:custGeom>
            <a:avLst/>
            <a:gdLst>
              <a:gd name="T0" fmla="*/ 313 w 566"/>
              <a:gd name="T1" fmla="*/ 116 h 263"/>
              <a:gd name="T2" fmla="*/ 0 w 566"/>
              <a:gd name="T3" fmla="*/ 263 h 263"/>
              <a:gd name="T4" fmla="*/ 0 w 566"/>
              <a:gd name="T5" fmla="*/ 263 h 263"/>
              <a:gd name="T6" fmla="*/ 0 w 566"/>
              <a:gd name="T7" fmla="*/ 263 h 263"/>
              <a:gd name="T8" fmla="*/ 0 w 566"/>
              <a:gd name="T9" fmla="*/ 263 h 263"/>
              <a:gd name="T10" fmla="*/ 9 w 566"/>
              <a:gd name="T11" fmla="*/ 261 h 263"/>
              <a:gd name="T12" fmla="*/ 315 w 566"/>
              <a:gd name="T13" fmla="*/ 121 h 263"/>
              <a:gd name="T14" fmla="*/ 313 w 566"/>
              <a:gd name="T15" fmla="*/ 116 h 263"/>
              <a:gd name="T16" fmla="*/ 403 w 566"/>
              <a:gd name="T17" fmla="*/ 76 h 263"/>
              <a:gd name="T18" fmla="*/ 315 w 566"/>
              <a:gd name="T19" fmla="*/ 116 h 263"/>
              <a:gd name="T20" fmla="*/ 317 w 566"/>
              <a:gd name="T21" fmla="*/ 119 h 263"/>
              <a:gd name="T22" fmla="*/ 403 w 566"/>
              <a:gd name="T23" fmla="*/ 78 h 263"/>
              <a:gd name="T24" fmla="*/ 403 w 566"/>
              <a:gd name="T25" fmla="*/ 76 h 263"/>
              <a:gd name="T26" fmla="*/ 507 w 566"/>
              <a:gd name="T27" fmla="*/ 26 h 263"/>
              <a:gd name="T28" fmla="*/ 405 w 566"/>
              <a:gd name="T29" fmla="*/ 74 h 263"/>
              <a:gd name="T30" fmla="*/ 405 w 566"/>
              <a:gd name="T31" fmla="*/ 78 h 263"/>
              <a:gd name="T32" fmla="*/ 507 w 566"/>
              <a:gd name="T33" fmla="*/ 31 h 263"/>
              <a:gd name="T34" fmla="*/ 507 w 566"/>
              <a:gd name="T35" fmla="*/ 26 h 263"/>
              <a:gd name="T36" fmla="*/ 523 w 566"/>
              <a:gd name="T37" fmla="*/ 19 h 263"/>
              <a:gd name="T38" fmla="*/ 509 w 566"/>
              <a:gd name="T39" fmla="*/ 26 h 263"/>
              <a:gd name="T40" fmla="*/ 509 w 566"/>
              <a:gd name="T41" fmla="*/ 29 h 263"/>
              <a:gd name="T42" fmla="*/ 523 w 566"/>
              <a:gd name="T43" fmla="*/ 21 h 263"/>
              <a:gd name="T44" fmla="*/ 523 w 566"/>
              <a:gd name="T45" fmla="*/ 19 h 263"/>
              <a:gd name="T46" fmla="*/ 547 w 566"/>
              <a:gd name="T47" fmla="*/ 7 h 263"/>
              <a:gd name="T48" fmla="*/ 526 w 566"/>
              <a:gd name="T49" fmla="*/ 17 h 263"/>
              <a:gd name="T50" fmla="*/ 526 w 566"/>
              <a:gd name="T51" fmla="*/ 21 h 263"/>
              <a:gd name="T52" fmla="*/ 550 w 566"/>
              <a:gd name="T53" fmla="*/ 10 h 263"/>
              <a:gd name="T54" fmla="*/ 547 w 566"/>
              <a:gd name="T55" fmla="*/ 7 h 263"/>
              <a:gd name="T56" fmla="*/ 564 w 566"/>
              <a:gd name="T57" fmla="*/ 0 h 263"/>
              <a:gd name="T58" fmla="*/ 552 w 566"/>
              <a:gd name="T59" fmla="*/ 7 h 263"/>
              <a:gd name="T60" fmla="*/ 552 w 566"/>
              <a:gd name="T61" fmla="*/ 10 h 263"/>
              <a:gd name="T62" fmla="*/ 566 w 566"/>
              <a:gd name="T63" fmla="*/ 2 h 263"/>
              <a:gd name="T64" fmla="*/ 564 w 566"/>
              <a:gd name="T65" fmla="*/ 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66" h="263">
                <a:moveTo>
                  <a:pt x="313" y="116"/>
                </a:moveTo>
                <a:lnTo>
                  <a:pt x="0" y="263"/>
                </a:lnTo>
                <a:lnTo>
                  <a:pt x="0" y="263"/>
                </a:lnTo>
                <a:lnTo>
                  <a:pt x="0" y="263"/>
                </a:lnTo>
                <a:lnTo>
                  <a:pt x="0" y="263"/>
                </a:lnTo>
                <a:lnTo>
                  <a:pt x="9" y="261"/>
                </a:lnTo>
                <a:lnTo>
                  <a:pt x="315" y="121"/>
                </a:lnTo>
                <a:lnTo>
                  <a:pt x="313" y="116"/>
                </a:lnTo>
                <a:moveTo>
                  <a:pt x="403" y="76"/>
                </a:moveTo>
                <a:lnTo>
                  <a:pt x="315" y="116"/>
                </a:lnTo>
                <a:lnTo>
                  <a:pt x="317" y="119"/>
                </a:lnTo>
                <a:lnTo>
                  <a:pt x="403" y="78"/>
                </a:lnTo>
                <a:lnTo>
                  <a:pt x="403" y="76"/>
                </a:lnTo>
                <a:moveTo>
                  <a:pt x="507" y="26"/>
                </a:moveTo>
                <a:lnTo>
                  <a:pt x="405" y="74"/>
                </a:lnTo>
                <a:lnTo>
                  <a:pt x="405" y="78"/>
                </a:lnTo>
                <a:lnTo>
                  <a:pt x="507" y="31"/>
                </a:lnTo>
                <a:lnTo>
                  <a:pt x="507" y="26"/>
                </a:lnTo>
                <a:moveTo>
                  <a:pt x="523" y="19"/>
                </a:moveTo>
                <a:lnTo>
                  <a:pt x="509" y="26"/>
                </a:lnTo>
                <a:lnTo>
                  <a:pt x="509" y="29"/>
                </a:lnTo>
                <a:lnTo>
                  <a:pt x="523" y="21"/>
                </a:lnTo>
                <a:lnTo>
                  <a:pt x="523" y="19"/>
                </a:lnTo>
                <a:moveTo>
                  <a:pt x="547" y="7"/>
                </a:moveTo>
                <a:lnTo>
                  <a:pt x="526" y="17"/>
                </a:lnTo>
                <a:lnTo>
                  <a:pt x="526" y="21"/>
                </a:lnTo>
                <a:lnTo>
                  <a:pt x="550" y="10"/>
                </a:lnTo>
                <a:lnTo>
                  <a:pt x="547" y="7"/>
                </a:lnTo>
                <a:moveTo>
                  <a:pt x="564" y="0"/>
                </a:moveTo>
                <a:lnTo>
                  <a:pt x="552" y="7"/>
                </a:lnTo>
                <a:lnTo>
                  <a:pt x="552" y="10"/>
                </a:lnTo>
                <a:lnTo>
                  <a:pt x="566" y="2"/>
                </a:lnTo>
                <a:lnTo>
                  <a:pt x="56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6161"/>
          <p:cNvSpPr>
            <a:spLocks/>
          </p:cNvSpPr>
          <p:nvPr/>
        </p:nvSpPr>
        <p:spPr bwMode="auto">
          <a:xfrm>
            <a:off x="9179740" y="3258343"/>
            <a:ext cx="6350" cy="7938"/>
          </a:xfrm>
          <a:custGeom>
            <a:avLst/>
            <a:gdLst>
              <a:gd name="T0" fmla="*/ 2 w 4"/>
              <a:gd name="T1" fmla="*/ 0 h 5"/>
              <a:gd name="T2" fmla="*/ 0 w 4"/>
              <a:gd name="T3" fmla="*/ 0 h 5"/>
              <a:gd name="T4" fmla="*/ 2 w 4"/>
              <a:gd name="T5" fmla="*/ 5 h 5"/>
              <a:gd name="T6" fmla="*/ 4 w 4"/>
              <a:gd name="T7" fmla="*/ 3 h 5"/>
              <a:gd name="T8" fmla="*/ 2 w 4"/>
              <a:gd name="T9" fmla="*/ 0 h 5"/>
            </a:gdLst>
            <a:ahLst/>
            <a:cxnLst>
              <a:cxn ang="0">
                <a:pos x="T0" y="T1"/>
              </a:cxn>
              <a:cxn ang="0">
                <a:pos x="T2" y="T3"/>
              </a:cxn>
              <a:cxn ang="0">
                <a:pos x="T4" y="T5"/>
              </a:cxn>
              <a:cxn ang="0">
                <a:pos x="T6" y="T7"/>
              </a:cxn>
              <a:cxn ang="0">
                <a:pos x="T8" y="T9"/>
              </a:cxn>
            </a:cxnLst>
            <a:rect l="0" t="0" r="r" b="b"/>
            <a:pathLst>
              <a:path w="4" h="5">
                <a:moveTo>
                  <a:pt x="2" y="0"/>
                </a:moveTo>
                <a:lnTo>
                  <a:pt x="0" y="0"/>
                </a:lnTo>
                <a:lnTo>
                  <a:pt x="2" y="5"/>
                </a:lnTo>
                <a:lnTo>
                  <a:pt x="4" y="3"/>
                </a:lnTo>
                <a:lnTo>
                  <a:pt x="2"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6162"/>
          <p:cNvSpPr>
            <a:spLocks/>
          </p:cNvSpPr>
          <p:nvPr/>
        </p:nvSpPr>
        <p:spPr bwMode="auto">
          <a:xfrm>
            <a:off x="9179740" y="3258343"/>
            <a:ext cx="6350" cy="7938"/>
          </a:xfrm>
          <a:custGeom>
            <a:avLst/>
            <a:gdLst>
              <a:gd name="T0" fmla="*/ 2 w 4"/>
              <a:gd name="T1" fmla="*/ 0 h 5"/>
              <a:gd name="T2" fmla="*/ 0 w 4"/>
              <a:gd name="T3" fmla="*/ 0 h 5"/>
              <a:gd name="T4" fmla="*/ 2 w 4"/>
              <a:gd name="T5" fmla="*/ 5 h 5"/>
              <a:gd name="T6" fmla="*/ 4 w 4"/>
              <a:gd name="T7" fmla="*/ 3 h 5"/>
              <a:gd name="T8" fmla="*/ 2 w 4"/>
              <a:gd name="T9" fmla="*/ 0 h 5"/>
            </a:gdLst>
            <a:ahLst/>
            <a:cxnLst>
              <a:cxn ang="0">
                <a:pos x="T0" y="T1"/>
              </a:cxn>
              <a:cxn ang="0">
                <a:pos x="T2" y="T3"/>
              </a:cxn>
              <a:cxn ang="0">
                <a:pos x="T4" y="T5"/>
              </a:cxn>
              <a:cxn ang="0">
                <a:pos x="T6" y="T7"/>
              </a:cxn>
              <a:cxn ang="0">
                <a:pos x="T8" y="T9"/>
              </a:cxn>
            </a:cxnLst>
            <a:rect l="0" t="0" r="r" b="b"/>
            <a:pathLst>
              <a:path w="4" h="5">
                <a:moveTo>
                  <a:pt x="2" y="0"/>
                </a:moveTo>
                <a:lnTo>
                  <a:pt x="0" y="0"/>
                </a:lnTo>
                <a:lnTo>
                  <a:pt x="2" y="5"/>
                </a:lnTo>
                <a:lnTo>
                  <a:pt x="4" y="3"/>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Rectangle 6167"/>
          <p:cNvSpPr>
            <a:spLocks noChangeArrowheads="1"/>
          </p:cNvSpPr>
          <p:nvPr/>
        </p:nvSpPr>
        <p:spPr bwMode="auto">
          <a:xfrm>
            <a:off x="8682853" y="3491705"/>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13" name="Rectangle 6168"/>
          <p:cNvSpPr>
            <a:spLocks noChangeArrowheads="1"/>
          </p:cNvSpPr>
          <p:nvPr/>
        </p:nvSpPr>
        <p:spPr bwMode="auto">
          <a:xfrm>
            <a:off x="8682853" y="3491705"/>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14" name="Rectangle 6169"/>
          <p:cNvSpPr>
            <a:spLocks noChangeArrowheads="1"/>
          </p:cNvSpPr>
          <p:nvPr/>
        </p:nvSpPr>
        <p:spPr bwMode="auto">
          <a:xfrm>
            <a:off x="8682853" y="3491705"/>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15" name="Freeform 6170"/>
          <p:cNvSpPr>
            <a:spLocks/>
          </p:cNvSpPr>
          <p:nvPr/>
        </p:nvSpPr>
        <p:spPr bwMode="auto">
          <a:xfrm>
            <a:off x="8682853" y="3491705"/>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16" name="Freeform 6175"/>
          <p:cNvSpPr>
            <a:spLocks/>
          </p:cNvSpPr>
          <p:nvPr/>
        </p:nvSpPr>
        <p:spPr bwMode="auto">
          <a:xfrm>
            <a:off x="8682853" y="3488530"/>
            <a:ext cx="14287" cy="3175"/>
          </a:xfrm>
          <a:custGeom>
            <a:avLst/>
            <a:gdLst>
              <a:gd name="T0" fmla="*/ 9 w 9"/>
              <a:gd name="T1" fmla="*/ 0 h 2"/>
              <a:gd name="T2" fmla="*/ 0 w 9"/>
              <a:gd name="T3" fmla="*/ 2 h 2"/>
              <a:gd name="T4" fmla="*/ 0 w 9"/>
              <a:gd name="T5" fmla="*/ 2 h 2"/>
              <a:gd name="T6" fmla="*/ 2 w 9"/>
              <a:gd name="T7" fmla="*/ 2 h 2"/>
              <a:gd name="T8" fmla="*/ 5 w 9"/>
              <a:gd name="T9" fmla="*/ 2 h 2"/>
              <a:gd name="T10" fmla="*/ 9 w 9"/>
              <a:gd name="T11" fmla="*/ 0 h 2"/>
            </a:gdLst>
            <a:ahLst/>
            <a:cxnLst>
              <a:cxn ang="0">
                <a:pos x="T0" y="T1"/>
              </a:cxn>
              <a:cxn ang="0">
                <a:pos x="T2" y="T3"/>
              </a:cxn>
              <a:cxn ang="0">
                <a:pos x="T4" y="T5"/>
              </a:cxn>
              <a:cxn ang="0">
                <a:pos x="T6" y="T7"/>
              </a:cxn>
              <a:cxn ang="0">
                <a:pos x="T8" y="T9"/>
              </a:cxn>
              <a:cxn ang="0">
                <a:pos x="T10" y="T11"/>
              </a:cxn>
            </a:cxnLst>
            <a:rect l="0" t="0" r="r" b="b"/>
            <a:pathLst>
              <a:path w="9" h="2">
                <a:moveTo>
                  <a:pt x="9" y="0"/>
                </a:moveTo>
                <a:lnTo>
                  <a:pt x="0" y="2"/>
                </a:lnTo>
                <a:lnTo>
                  <a:pt x="0" y="2"/>
                </a:lnTo>
                <a:lnTo>
                  <a:pt x="2" y="2"/>
                </a:lnTo>
                <a:lnTo>
                  <a:pt x="5" y="2"/>
                </a:lnTo>
                <a:lnTo>
                  <a:pt x="9"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17" name="Freeform 6176"/>
          <p:cNvSpPr>
            <a:spLocks/>
          </p:cNvSpPr>
          <p:nvPr/>
        </p:nvSpPr>
        <p:spPr bwMode="auto">
          <a:xfrm>
            <a:off x="8682853" y="3488530"/>
            <a:ext cx="14287" cy="3175"/>
          </a:xfrm>
          <a:custGeom>
            <a:avLst/>
            <a:gdLst>
              <a:gd name="T0" fmla="*/ 9 w 9"/>
              <a:gd name="T1" fmla="*/ 0 h 2"/>
              <a:gd name="T2" fmla="*/ 0 w 9"/>
              <a:gd name="T3" fmla="*/ 2 h 2"/>
              <a:gd name="T4" fmla="*/ 0 w 9"/>
              <a:gd name="T5" fmla="*/ 2 h 2"/>
              <a:gd name="T6" fmla="*/ 2 w 9"/>
              <a:gd name="T7" fmla="*/ 2 h 2"/>
              <a:gd name="T8" fmla="*/ 5 w 9"/>
              <a:gd name="T9" fmla="*/ 2 h 2"/>
              <a:gd name="T10" fmla="*/ 9 w 9"/>
              <a:gd name="T11" fmla="*/ 0 h 2"/>
            </a:gdLst>
            <a:ahLst/>
            <a:cxnLst>
              <a:cxn ang="0">
                <a:pos x="T0" y="T1"/>
              </a:cxn>
              <a:cxn ang="0">
                <a:pos x="T2" y="T3"/>
              </a:cxn>
              <a:cxn ang="0">
                <a:pos x="T4" y="T5"/>
              </a:cxn>
              <a:cxn ang="0">
                <a:pos x="T6" y="T7"/>
              </a:cxn>
              <a:cxn ang="0">
                <a:pos x="T8" y="T9"/>
              </a:cxn>
              <a:cxn ang="0">
                <a:pos x="T10" y="T11"/>
              </a:cxn>
            </a:cxnLst>
            <a:rect l="0" t="0" r="r" b="b"/>
            <a:pathLst>
              <a:path w="9" h="2">
                <a:moveTo>
                  <a:pt x="9" y="0"/>
                </a:moveTo>
                <a:lnTo>
                  <a:pt x="0" y="2"/>
                </a:lnTo>
                <a:lnTo>
                  <a:pt x="0" y="2"/>
                </a:lnTo>
                <a:lnTo>
                  <a:pt x="2" y="2"/>
                </a:lnTo>
                <a:lnTo>
                  <a:pt x="5" y="2"/>
                </a:lnTo>
                <a:lnTo>
                  <a:pt x="9"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18" name="Freeform 6177"/>
          <p:cNvSpPr>
            <a:spLocks/>
          </p:cNvSpPr>
          <p:nvPr/>
        </p:nvSpPr>
        <p:spPr bwMode="auto">
          <a:xfrm>
            <a:off x="8682853" y="3491705"/>
            <a:ext cx="7937" cy="0"/>
          </a:xfrm>
          <a:custGeom>
            <a:avLst/>
            <a:gdLst>
              <a:gd name="T0" fmla="*/ 2 w 5"/>
              <a:gd name="T1" fmla="*/ 0 w 5"/>
              <a:gd name="T2" fmla="*/ 0 w 5"/>
              <a:gd name="T3" fmla="*/ 2 w 5"/>
              <a:gd name="T4" fmla="*/ 5 w 5"/>
              <a:gd name="T5" fmla="*/ 5 w 5"/>
              <a:gd name="T6" fmla="*/ 2 w 5"/>
            </a:gdLst>
            <a:ahLst/>
            <a:cxnLst>
              <a:cxn ang="0">
                <a:pos x="T0" y="0"/>
              </a:cxn>
              <a:cxn ang="0">
                <a:pos x="T1" y="0"/>
              </a:cxn>
              <a:cxn ang="0">
                <a:pos x="T2" y="0"/>
              </a:cxn>
              <a:cxn ang="0">
                <a:pos x="T3" y="0"/>
              </a:cxn>
              <a:cxn ang="0">
                <a:pos x="T4" y="0"/>
              </a:cxn>
              <a:cxn ang="0">
                <a:pos x="T5" y="0"/>
              </a:cxn>
              <a:cxn ang="0">
                <a:pos x="T6" y="0"/>
              </a:cxn>
            </a:cxnLst>
            <a:rect l="0" t="0" r="r" b="b"/>
            <a:pathLst>
              <a:path w="5">
                <a:moveTo>
                  <a:pt x="2" y="0"/>
                </a:moveTo>
                <a:lnTo>
                  <a:pt x="0" y="0"/>
                </a:lnTo>
                <a:lnTo>
                  <a:pt x="0" y="0"/>
                </a:lnTo>
                <a:lnTo>
                  <a:pt x="2" y="0"/>
                </a:lnTo>
                <a:lnTo>
                  <a:pt x="5" y="0"/>
                </a:lnTo>
                <a:lnTo>
                  <a:pt x="5" y="0"/>
                </a:lnTo>
                <a:lnTo>
                  <a:pt x="2"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19" name="Freeform 6178"/>
          <p:cNvSpPr>
            <a:spLocks/>
          </p:cNvSpPr>
          <p:nvPr/>
        </p:nvSpPr>
        <p:spPr bwMode="auto">
          <a:xfrm>
            <a:off x="8682853" y="3491705"/>
            <a:ext cx="7937" cy="0"/>
          </a:xfrm>
          <a:custGeom>
            <a:avLst/>
            <a:gdLst>
              <a:gd name="T0" fmla="*/ 2 w 5"/>
              <a:gd name="T1" fmla="*/ 0 w 5"/>
              <a:gd name="T2" fmla="*/ 0 w 5"/>
              <a:gd name="T3" fmla="*/ 2 w 5"/>
              <a:gd name="T4" fmla="*/ 5 w 5"/>
              <a:gd name="T5" fmla="*/ 5 w 5"/>
              <a:gd name="T6" fmla="*/ 2 w 5"/>
            </a:gdLst>
            <a:ahLst/>
            <a:cxnLst>
              <a:cxn ang="0">
                <a:pos x="T0" y="0"/>
              </a:cxn>
              <a:cxn ang="0">
                <a:pos x="T1" y="0"/>
              </a:cxn>
              <a:cxn ang="0">
                <a:pos x="T2" y="0"/>
              </a:cxn>
              <a:cxn ang="0">
                <a:pos x="T3" y="0"/>
              </a:cxn>
              <a:cxn ang="0">
                <a:pos x="T4" y="0"/>
              </a:cxn>
              <a:cxn ang="0">
                <a:pos x="T5" y="0"/>
              </a:cxn>
              <a:cxn ang="0">
                <a:pos x="T6" y="0"/>
              </a:cxn>
            </a:cxnLst>
            <a:rect l="0" t="0" r="r" b="b"/>
            <a:pathLst>
              <a:path w="5">
                <a:moveTo>
                  <a:pt x="2" y="0"/>
                </a:moveTo>
                <a:lnTo>
                  <a:pt x="0" y="0"/>
                </a:lnTo>
                <a:lnTo>
                  <a:pt x="0" y="0"/>
                </a:lnTo>
                <a:lnTo>
                  <a:pt x="2" y="0"/>
                </a:lnTo>
                <a:lnTo>
                  <a:pt x="5" y="0"/>
                </a:lnTo>
                <a:lnTo>
                  <a:pt x="5" y="0"/>
                </a:lnTo>
                <a:lnTo>
                  <a:pt x="2"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20" name="Freeform 6179"/>
          <p:cNvSpPr>
            <a:spLocks/>
          </p:cNvSpPr>
          <p:nvPr/>
        </p:nvSpPr>
        <p:spPr bwMode="auto">
          <a:xfrm>
            <a:off x="8682853" y="3491705"/>
            <a:ext cx="7937" cy="4763"/>
          </a:xfrm>
          <a:custGeom>
            <a:avLst/>
            <a:gdLst>
              <a:gd name="T0" fmla="*/ 2 w 5"/>
              <a:gd name="T1" fmla="*/ 0 h 3"/>
              <a:gd name="T2" fmla="*/ 0 w 5"/>
              <a:gd name="T3" fmla="*/ 0 h 3"/>
              <a:gd name="T4" fmla="*/ 0 w 5"/>
              <a:gd name="T5" fmla="*/ 0 h 3"/>
              <a:gd name="T6" fmla="*/ 2 w 5"/>
              <a:gd name="T7" fmla="*/ 3 h 3"/>
              <a:gd name="T8" fmla="*/ 5 w 5"/>
              <a:gd name="T9" fmla="*/ 0 h 3"/>
              <a:gd name="T10" fmla="*/ 2 w 5"/>
              <a:gd name="T11" fmla="*/ 0 h 3"/>
            </a:gdLst>
            <a:ahLst/>
            <a:cxnLst>
              <a:cxn ang="0">
                <a:pos x="T0" y="T1"/>
              </a:cxn>
              <a:cxn ang="0">
                <a:pos x="T2" y="T3"/>
              </a:cxn>
              <a:cxn ang="0">
                <a:pos x="T4" y="T5"/>
              </a:cxn>
              <a:cxn ang="0">
                <a:pos x="T6" y="T7"/>
              </a:cxn>
              <a:cxn ang="0">
                <a:pos x="T8" y="T9"/>
              </a:cxn>
              <a:cxn ang="0">
                <a:pos x="T10" y="T11"/>
              </a:cxn>
            </a:cxnLst>
            <a:rect l="0" t="0" r="r" b="b"/>
            <a:pathLst>
              <a:path w="5" h="3">
                <a:moveTo>
                  <a:pt x="2" y="0"/>
                </a:moveTo>
                <a:lnTo>
                  <a:pt x="0" y="0"/>
                </a:lnTo>
                <a:lnTo>
                  <a:pt x="0" y="0"/>
                </a:lnTo>
                <a:lnTo>
                  <a:pt x="2" y="3"/>
                </a:lnTo>
                <a:lnTo>
                  <a:pt x="5" y="0"/>
                </a:lnTo>
                <a:lnTo>
                  <a:pt x="2"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21" name="Freeform 6180"/>
          <p:cNvSpPr>
            <a:spLocks/>
          </p:cNvSpPr>
          <p:nvPr/>
        </p:nvSpPr>
        <p:spPr bwMode="auto">
          <a:xfrm>
            <a:off x="8682853" y="3491705"/>
            <a:ext cx="7937" cy="4763"/>
          </a:xfrm>
          <a:custGeom>
            <a:avLst/>
            <a:gdLst>
              <a:gd name="T0" fmla="*/ 2 w 5"/>
              <a:gd name="T1" fmla="*/ 0 h 3"/>
              <a:gd name="T2" fmla="*/ 0 w 5"/>
              <a:gd name="T3" fmla="*/ 0 h 3"/>
              <a:gd name="T4" fmla="*/ 0 w 5"/>
              <a:gd name="T5" fmla="*/ 0 h 3"/>
              <a:gd name="T6" fmla="*/ 2 w 5"/>
              <a:gd name="T7" fmla="*/ 3 h 3"/>
              <a:gd name="T8" fmla="*/ 5 w 5"/>
              <a:gd name="T9" fmla="*/ 0 h 3"/>
              <a:gd name="T10" fmla="*/ 2 w 5"/>
              <a:gd name="T11" fmla="*/ 0 h 3"/>
            </a:gdLst>
            <a:ahLst/>
            <a:cxnLst>
              <a:cxn ang="0">
                <a:pos x="T0" y="T1"/>
              </a:cxn>
              <a:cxn ang="0">
                <a:pos x="T2" y="T3"/>
              </a:cxn>
              <a:cxn ang="0">
                <a:pos x="T4" y="T5"/>
              </a:cxn>
              <a:cxn ang="0">
                <a:pos x="T6" y="T7"/>
              </a:cxn>
              <a:cxn ang="0">
                <a:pos x="T8" y="T9"/>
              </a:cxn>
              <a:cxn ang="0">
                <a:pos x="T10" y="T11"/>
              </a:cxn>
            </a:cxnLst>
            <a:rect l="0" t="0" r="r" b="b"/>
            <a:pathLst>
              <a:path w="5" h="3">
                <a:moveTo>
                  <a:pt x="2" y="0"/>
                </a:moveTo>
                <a:lnTo>
                  <a:pt x="0" y="0"/>
                </a:lnTo>
                <a:lnTo>
                  <a:pt x="0" y="0"/>
                </a:lnTo>
                <a:lnTo>
                  <a:pt x="2" y="3"/>
                </a:lnTo>
                <a:lnTo>
                  <a:pt x="5" y="0"/>
                </a:lnTo>
                <a:lnTo>
                  <a:pt x="2"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24" name="Freeform 6221"/>
          <p:cNvSpPr>
            <a:spLocks/>
          </p:cNvSpPr>
          <p:nvPr/>
        </p:nvSpPr>
        <p:spPr bwMode="auto">
          <a:xfrm>
            <a:off x="10468789" y="2279590"/>
            <a:ext cx="738271" cy="624739"/>
          </a:xfrm>
          <a:custGeom>
            <a:avLst/>
            <a:gdLst>
              <a:gd name="T0" fmla="*/ 886 w 888"/>
              <a:gd name="T1" fmla="*/ 0 h 1365"/>
              <a:gd name="T2" fmla="*/ 9 w 888"/>
              <a:gd name="T3" fmla="*/ 1349 h 1365"/>
              <a:gd name="T4" fmla="*/ 0 w 888"/>
              <a:gd name="T5" fmla="*/ 1365 h 1365"/>
              <a:gd name="T6" fmla="*/ 0 w 888"/>
              <a:gd name="T7" fmla="*/ 1365 h 1365"/>
              <a:gd name="T8" fmla="*/ 888 w 888"/>
              <a:gd name="T9" fmla="*/ 2 h 1365"/>
              <a:gd name="T10" fmla="*/ 886 w 888"/>
              <a:gd name="T11" fmla="*/ 0 h 1365"/>
            </a:gdLst>
            <a:ahLst/>
            <a:cxnLst>
              <a:cxn ang="0">
                <a:pos x="T0" y="T1"/>
              </a:cxn>
              <a:cxn ang="0">
                <a:pos x="T2" y="T3"/>
              </a:cxn>
              <a:cxn ang="0">
                <a:pos x="T4" y="T5"/>
              </a:cxn>
              <a:cxn ang="0">
                <a:pos x="T6" y="T7"/>
              </a:cxn>
              <a:cxn ang="0">
                <a:pos x="T8" y="T9"/>
              </a:cxn>
              <a:cxn ang="0">
                <a:pos x="T10" y="T11"/>
              </a:cxn>
            </a:cxnLst>
            <a:rect l="0" t="0" r="r" b="b"/>
            <a:pathLst>
              <a:path w="888" h="1365">
                <a:moveTo>
                  <a:pt x="886" y="0"/>
                </a:moveTo>
                <a:lnTo>
                  <a:pt x="9" y="1349"/>
                </a:lnTo>
                <a:lnTo>
                  <a:pt x="0" y="1365"/>
                </a:lnTo>
                <a:lnTo>
                  <a:pt x="0" y="1365"/>
                </a:lnTo>
                <a:lnTo>
                  <a:pt x="888" y="2"/>
                </a:lnTo>
                <a:lnTo>
                  <a:pt x="886"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6222"/>
          <p:cNvSpPr>
            <a:spLocks/>
          </p:cNvSpPr>
          <p:nvPr/>
        </p:nvSpPr>
        <p:spPr bwMode="auto">
          <a:xfrm>
            <a:off x="-93289" y="1277582"/>
            <a:ext cx="1409700" cy="2166938"/>
          </a:xfrm>
          <a:custGeom>
            <a:avLst/>
            <a:gdLst>
              <a:gd name="T0" fmla="*/ 886 w 888"/>
              <a:gd name="T1" fmla="*/ 0 h 1365"/>
              <a:gd name="T2" fmla="*/ 9 w 888"/>
              <a:gd name="T3" fmla="*/ 1349 h 1365"/>
              <a:gd name="T4" fmla="*/ 0 w 888"/>
              <a:gd name="T5" fmla="*/ 1365 h 1365"/>
              <a:gd name="T6" fmla="*/ 0 w 888"/>
              <a:gd name="T7" fmla="*/ 1365 h 1365"/>
              <a:gd name="T8" fmla="*/ 888 w 888"/>
              <a:gd name="T9" fmla="*/ 2 h 1365"/>
              <a:gd name="T10" fmla="*/ 886 w 888"/>
              <a:gd name="T11" fmla="*/ 0 h 1365"/>
            </a:gdLst>
            <a:ahLst/>
            <a:cxnLst>
              <a:cxn ang="0">
                <a:pos x="T0" y="T1"/>
              </a:cxn>
              <a:cxn ang="0">
                <a:pos x="T2" y="T3"/>
              </a:cxn>
              <a:cxn ang="0">
                <a:pos x="T4" y="T5"/>
              </a:cxn>
              <a:cxn ang="0">
                <a:pos x="T6" y="T7"/>
              </a:cxn>
              <a:cxn ang="0">
                <a:pos x="T8" y="T9"/>
              </a:cxn>
              <a:cxn ang="0">
                <a:pos x="T10" y="T11"/>
              </a:cxn>
            </a:cxnLst>
            <a:rect l="0" t="0" r="r" b="b"/>
            <a:pathLst>
              <a:path w="888" h="1365">
                <a:moveTo>
                  <a:pt x="886" y="0"/>
                </a:moveTo>
                <a:lnTo>
                  <a:pt x="9" y="1349"/>
                </a:lnTo>
                <a:lnTo>
                  <a:pt x="0" y="1365"/>
                </a:lnTo>
                <a:lnTo>
                  <a:pt x="0" y="1365"/>
                </a:lnTo>
                <a:lnTo>
                  <a:pt x="888" y="2"/>
                </a:lnTo>
                <a:lnTo>
                  <a:pt x="88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6291"/>
          <p:cNvSpPr>
            <a:spLocks/>
          </p:cNvSpPr>
          <p:nvPr/>
        </p:nvSpPr>
        <p:spPr bwMode="auto">
          <a:xfrm>
            <a:off x="10075090" y="1012030"/>
            <a:ext cx="123825" cy="1803400"/>
          </a:xfrm>
          <a:custGeom>
            <a:avLst/>
            <a:gdLst>
              <a:gd name="T0" fmla="*/ 78 w 78"/>
              <a:gd name="T1" fmla="*/ 0 h 1136"/>
              <a:gd name="T2" fmla="*/ 78 w 78"/>
              <a:gd name="T3" fmla="*/ 0 h 1136"/>
              <a:gd name="T4" fmla="*/ 73 w 78"/>
              <a:gd name="T5" fmla="*/ 26 h 1136"/>
              <a:gd name="T6" fmla="*/ 28 w 78"/>
              <a:gd name="T7" fmla="*/ 685 h 1136"/>
              <a:gd name="T8" fmla="*/ 0 w 78"/>
              <a:gd name="T9" fmla="*/ 1136 h 1136"/>
              <a:gd name="T10" fmla="*/ 0 w 78"/>
              <a:gd name="T11" fmla="*/ 1133 h 1136"/>
              <a:gd name="T12" fmla="*/ 78 w 78"/>
              <a:gd name="T13" fmla="*/ 0 h 1136"/>
              <a:gd name="T14" fmla="*/ 78 w 78"/>
              <a:gd name="T15" fmla="*/ 0 h 1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1136">
                <a:moveTo>
                  <a:pt x="78" y="0"/>
                </a:moveTo>
                <a:lnTo>
                  <a:pt x="78" y="0"/>
                </a:lnTo>
                <a:lnTo>
                  <a:pt x="73" y="26"/>
                </a:lnTo>
                <a:lnTo>
                  <a:pt x="28" y="685"/>
                </a:lnTo>
                <a:lnTo>
                  <a:pt x="0" y="1136"/>
                </a:lnTo>
                <a:lnTo>
                  <a:pt x="0" y="1133"/>
                </a:lnTo>
                <a:lnTo>
                  <a:pt x="78" y="0"/>
                </a:lnTo>
                <a:lnTo>
                  <a:pt x="7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6315"/>
          <p:cNvSpPr>
            <a:spLocks noEditPoints="1"/>
          </p:cNvSpPr>
          <p:nvPr/>
        </p:nvSpPr>
        <p:spPr bwMode="auto">
          <a:xfrm>
            <a:off x="10081440" y="1053305"/>
            <a:ext cx="106363" cy="1625600"/>
          </a:xfrm>
          <a:custGeom>
            <a:avLst/>
            <a:gdLst>
              <a:gd name="T0" fmla="*/ 64 w 67"/>
              <a:gd name="T1" fmla="*/ 34 h 1024"/>
              <a:gd name="T2" fmla="*/ 60 w 67"/>
              <a:gd name="T3" fmla="*/ 57 h 1024"/>
              <a:gd name="T4" fmla="*/ 0 w 67"/>
              <a:gd name="T5" fmla="*/ 991 h 1024"/>
              <a:gd name="T6" fmla="*/ 0 w 67"/>
              <a:gd name="T7" fmla="*/ 1024 h 1024"/>
              <a:gd name="T8" fmla="*/ 24 w 67"/>
              <a:gd name="T9" fmla="*/ 659 h 1024"/>
              <a:gd name="T10" fmla="*/ 64 w 67"/>
              <a:gd name="T11" fmla="*/ 34 h 1024"/>
              <a:gd name="T12" fmla="*/ 64 w 67"/>
              <a:gd name="T13" fmla="*/ 0 h 1024"/>
              <a:gd name="T14" fmla="*/ 64 w 67"/>
              <a:gd name="T15" fmla="*/ 0 h 1024"/>
              <a:gd name="T16" fmla="*/ 67 w 67"/>
              <a:gd name="T17" fmla="*/ 0 h 1024"/>
              <a:gd name="T18" fmla="*/ 67 w 67"/>
              <a:gd name="T19" fmla="*/ 0 h 1024"/>
              <a:gd name="T20" fmla="*/ 64 w 67"/>
              <a:gd name="T21" fmla="*/ 0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1024">
                <a:moveTo>
                  <a:pt x="64" y="34"/>
                </a:moveTo>
                <a:lnTo>
                  <a:pt x="60" y="57"/>
                </a:lnTo>
                <a:lnTo>
                  <a:pt x="0" y="991"/>
                </a:lnTo>
                <a:lnTo>
                  <a:pt x="0" y="1024"/>
                </a:lnTo>
                <a:lnTo>
                  <a:pt x="24" y="659"/>
                </a:lnTo>
                <a:lnTo>
                  <a:pt x="64" y="34"/>
                </a:lnTo>
                <a:moveTo>
                  <a:pt x="64" y="0"/>
                </a:moveTo>
                <a:lnTo>
                  <a:pt x="64" y="0"/>
                </a:lnTo>
                <a:lnTo>
                  <a:pt x="67" y="0"/>
                </a:lnTo>
                <a:lnTo>
                  <a:pt x="67" y="0"/>
                </a:lnTo>
                <a:lnTo>
                  <a:pt x="6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6389"/>
          <p:cNvSpPr>
            <a:spLocks noEditPoints="1"/>
          </p:cNvSpPr>
          <p:nvPr/>
        </p:nvSpPr>
        <p:spPr bwMode="auto">
          <a:xfrm>
            <a:off x="10078265" y="1151730"/>
            <a:ext cx="63500" cy="1565275"/>
          </a:xfrm>
          <a:custGeom>
            <a:avLst/>
            <a:gdLst>
              <a:gd name="T0" fmla="*/ 35 w 40"/>
              <a:gd name="T1" fmla="*/ 133 h 986"/>
              <a:gd name="T2" fmla="*/ 33 w 40"/>
              <a:gd name="T3" fmla="*/ 152 h 986"/>
              <a:gd name="T4" fmla="*/ 2 w 40"/>
              <a:gd name="T5" fmla="*/ 863 h 986"/>
              <a:gd name="T6" fmla="*/ 0 w 40"/>
              <a:gd name="T7" fmla="*/ 986 h 986"/>
              <a:gd name="T8" fmla="*/ 2 w 40"/>
              <a:gd name="T9" fmla="*/ 929 h 986"/>
              <a:gd name="T10" fmla="*/ 35 w 40"/>
              <a:gd name="T11" fmla="*/ 133 h 986"/>
              <a:gd name="T12" fmla="*/ 38 w 40"/>
              <a:gd name="T13" fmla="*/ 107 h 986"/>
              <a:gd name="T14" fmla="*/ 33 w 40"/>
              <a:gd name="T15" fmla="*/ 128 h 986"/>
              <a:gd name="T16" fmla="*/ 33 w 40"/>
              <a:gd name="T17" fmla="*/ 130 h 986"/>
              <a:gd name="T18" fmla="*/ 35 w 40"/>
              <a:gd name="T19" fmla="*/ 111 h 986"/>
              <a:gd name="T20" fmla="*/ 38 w 40"/>
              <a:gd name="T21" fmla="*/ 107 h 986"/>
              <a:gd name="T22" fmla="*/ 38 w 40"/>
              <a:gd name="T23" fmla="*/ 88 h 986"/>
              <a:gd name="T24" fmla="*/ 33 w 40"/>
              <a:gd name="T25" fmla="*/ 102 h 986"/>
              <a:gd name="T26" fmla="*/ 33 w 40"/>
              <a:gd name="T27" fmla="*/ 107 h 986"/>
              <a:gd name="T28" fmla="*/ 38 w 40"/>
              <a:gd name="T29" fmla="*/ 88 h 986"/>
              <a:gd name="T30" fmla="*/ 38 w 40"/>
              <a:gd name="T31" fmla="*/ 88 h 986"/>
              <a:gd name="T32" fmla="*/ 40 w 40"/>
              <a:gd name="T33" fmla="*/ 0 h 986"/>
              <a:gd name="T34" fmla="*/ 40 w 40"/>
              <a:gd name="T35" fmla="*/ 0 h 986"/>
              <a:gd name="T36" fmla="*/ 40 w 40"/>
              <a:gd name="T37" fmla="*/ 0 h 986"/>
              <a:gd name="T38" fmla="*/ 40 w 40"/>
              <a:gd name="T39" fmla="*/ 0 h 986"/>
              <a:gd name="T40" fmla="*/ 40 w 40"/>
              <a:gd name="T41" fmla="*/ 0 h 986"/>
              <a:gd name="T42" fmla="*/ 38 w 40"/>
              <a:gd name="T43" fmla="*/ 24 h 986"/>
              <a:gd name="T44" fmla="*/ 35 w 40"/>
              <a:gd name="T45" fmla="*/ 71 h 986"/>
              <a:gd name="T46" fmla="*/ 38 w 40"/>
              <a:gd name="T47" fmla="*/ 55 h 986"/>
              <a:gd name="T48" fmla="*/ 40 w 40"/>
              <a:gd name="T49" fmla="*/ 0 h 986"/>
              <a:gd name="T50" fmla="*/ 40 w 40"/>
              <a:gd name="T51" fmla="*/ 0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0" h="986">
                <a:moveTo>
                  <a:pt x="35" y="133"/>
                </a:moveTo>
                <a:lnTo>
                  <a:pt x="33" y="152"/>
                </a:lnTo>
                <a:lnTo>
                  <a:pt x="2" y="863"/>
                </a:lnTo>
                <a:lnTo>
                  <a:pt x="0" y="986"/>
                </a:lnTo>
                <a:lnTo>
                  <a:pt x="2" y="929"/>
                </a:lnTo>
                <a:lnTo>
                  <a:pt x="35" y="133"/>
                </a:lnTo>
                <a:moveTo>
                  <a:pt x="38" y="107"/>
                </a:moveTo>
                <a:lnTo>
                  <a:pt x="33" y="128"/>
                </a:lnTo>
                <a:lnTo>
                  <a:pt x="33" y="130"/>
                </a:lnTo>
                <a:lnTo>
                  <a:pt x="35" y="111"/>
                </a:lnTo>
                <a:lnTo>
                  <a:pt x="38" y="107"/>
                </a:lnTo>
                <a:moveTo>
                  <a:pt x="38" y="88"/>
                </a:moveTo>
                <a:lnTo>
                  <a:pt x="33" y="102"/>
                </a:lnTo>
                <a:lnTo>
                  <a:pt x="33" y="107"/>
                </a:lnTo>
                <a:lnTo>
                  <a:pt x="38" y="88"/>
                </a:lnTo>
                <a:lnTo>
                  <a:pt x="38" y="88"/>
                </a:lnTo>
                <a:moveTo>
                  <a:pt x="40" y="0"/>
                </a:moveTo>
                <a:lnTo>
                  <a:pt x="40" y="0"/>
                </a:lnTo>
                <a:lnTo>
                  <a:pt x="40" y="0"/>
                </a:lnTo>
                <a:lnTo>
                  <a:pt x="40" y="0"/>
                </a:lnTo>
                <a:lnTo>
                  <a:pt x="40" y="0"/>
                </a:lnTo>
                <a:lnTo>
                  <a:pt x="38" y="24"/>
                </a:lnTo>
                <a:lnTo>
                  <a:pt x="35" y="71"/>
                </a:lnTo>
                <a:lnTo>
                  <a:pt x="38" y="55"/>
                </a:lnTo>
                <a:lnTo>
                  <a:pt x="40" y="0"/>
                </a:lnTo>
                <a:lnTo>
                  <a:pt x="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7651"/>
          <p:cNvSpPr>
            <a:spLocks noEditPoints="1"/>
          </p:cNvSpPr>
          <p:nvPr/>
        </p:nvSpPr>
        <p:spPr bwMode="auto">
          <a:xfrm>
            <a:off x="9144815" y="2867818"/>
            <a:ext cx="906463" cy="1046163"/>
          </a:xfrm>
          <a:custGeom>
            <a:avLst/>
            <a:gdLst>
              <a:gd name="T0" fmla="*/ 0 w 571"/>
              <a:gd name="T1" fmla="*/ 659 h 659"/>
              <a:gd name="T2" fmla="*/ 0 w 571"/>
              <a:gd name="T3" fmla="*/ 659 h 659"/>
              <a:gd name="T4" fmla="*/ 0 w 571"/>
              <a:gd name="T5" fmla="*/ 659 h 659"/>
              <a:gd name="T6" fmla="*/ 50 w 571"/>
              <a:gd name="T7" fmla="*/ 606 h 659"/>
              <a:gd name="T8" fmla="*/ 123 w 571"/>
              <a:gd name="T9" fmla="*/ 514 h 659"/>
              <a:gd name="T10" fmla="*/ 50 w 571"/>
              <a:gd name="T11" fmla="*/ 604 h 659"/>
              <a:gd name="T12" fmla="*/ 123 w 571"/>
              <a:gd name="T13" fmla="*/ 514 h 659"/>
              <a:gd name="T14" fmla="*/ 126 w 571"/>
              <a:gd name="T15" fmla="*/ 512 h 659"/>
              <a:gd name="T16" fmla="*/ 140 w 571"/>
              <a:gd name="T17" fmla="*/ 502 h 659"/>
              <a:gd name="T18" fmla="*/ 204 w 571"/>
              <a:gd name="T19" fmla="*/ 422 h 659"/>
              <a:gd name="T20" fmla="*/ 142 w 571"/>
              <a:gd name="T21" fmla="*/ 497 h 659"/>
              <a:gd name="T22" fmla="*/ 204 w 571"/>
              <a:gd name="T23" fmla="*/ 422 h 659"/>
              <a:gd name="T24" fmla="*/ 209 w 571"/>
              <a:gd name="T25" fmla="*/ 417 h 659"/>
              <a:gd name="T26" fmla="*/ 218 w 571"/>
              <a:gd name="T27" fmla="*/ 412 h 659"/>
              <a:gd name="T28" fmla="*/ 259 w 571"/>
              <a:gd name="T29" fmla="*/ 360 h 659"/>
              <a:gd name="T30" fmla="*/ 221 w 571"/>
              <a:gd name="T31" fmla="*/ 410 h 659"/>
              <a:gd name="T32" fmla="*/ 259 w 571"/>
              <a:gd name="T33" fmla="*/ 360 h 659"/>
              <a:gd name="T34" fmla="*/ 261 w 571"/>
              <a:gd name="T35" fmla="*/ 355 h 659"/>
              <a:gd name="T36" fmla="*/ 275 w 571"/>
              <a:gd name="T37" fmla="*/ 346 h 659"/>
              <a:gd name="T38" fmla="*/ 282 w 571"/>
              <a:gd name="T39" fmla="*/ 332 h 659"/>
              <a:gd name="T40" fmla="*/ 278 w 571"/>
              <a:gd name="T41" fmla="*/ 341 h 659"/>
              <a:gd name="T42" fmla="*/ 282 w 571"/>
              <a:gd name="T43" fmla="*/ 332 h 659"/>
              <a:gd name="T44" fmla="*/ 294 w 571"/>
              <a:gd name="T45" fmla="*/ 320 h 659"/>
              <a:gd name="T46" fmla="*/ 287 w 571"/>
              <a:gd name="T47" fmla="*/ 332 h 659"/>
              <a:gd name="T48" fmla="*/ 313 w 571"/>
              <a:gd name="T49" fmla="*/ 298 h 659"/>
              <a:gd name="T50" fmla="*/ 301 w 571"/>
              <a:gd name="T51" fmla="*/ 315 h 659"/>
              <a:gd name="T52" fmla="*/ 313 w 571"/>
              <a:gd name="T53" fmla="*/ 298 h 659"/>
              <a:gd name="T54" fmla="*/ 315 w 571"/>
              <a:gd name="T55" fmla="*/ 294 h 659"/>
              <a:gd name="T56" fmla="*/ 330 w 571"/>
              <a:gd name="T57" fmla="*/ 284 h 659"/>
              <a:gd name="T58" fmla="*/ 339 w 571"/>
              <a:gd name="T59" fmla="*/ 268 h 659"/>
              <a:gd name="T60" fmla="*/ 332 w 571"/>
              <a:gd name="T61" fmla="*/ 279 h 659"/>
              <a:gd name="T62" fmla="*/ 339 w 571"/>
              <a:gd name="T63" fmla="*/ 268 h 659"/>
              <a:gd name="T64" fmla="*/ 346 w 571"/>
              <a:gd name="T65" fmla="*/ 258 h 659"/>
              <a:gd name="T66" fmla="*/ 351 w 571"/>
              <a:gd name="T67" fmla="*/ 258 h 659"/>
              <a:gd name="T68" fmla="*/ 353 w 571"/>
              <a:gd name="T69" fmla="*/ 251 h 659"/>
              <a:gd name="T70" fmla="*/ 353 w 571"/>
              <a:gd name="T71" fmla="*/ 256 h 659"/>
              <a:gd name="T72" fmla="*/ 353 w 571"/>
              <a:gd name="T73" fmla="*/ 251 h 659"/>
              <a:gd name="T74" fmla="*/ 353 w 571"/>
              <a:gd name="T75" fmla="*/ 249 h 659"/>
              <a:gd name="T76" fmla="*/ 389 w 571"/>
              <a:gd name="T77" fmla="*/ 213 h 659"/>
              <a:gd name="T78" fmla="*/ 401 w 571"/>
              <a:gd name="T79" fmla="*/ 196 h 659"/>
              <a:gd name="T80" fmla="*/ 391 w 571"/>
              <a:gd name="T81" fmla="*/ 211 h 659"/>
              <a:gd name="T82" fmla="*/ 401 w 571"/>
              <a:gd name="T83" fmla="*/ 196 h 659"/>
              <a:gd name="T84" fmla="*/ 403 w 571"/>
              <a:gd name="T85" fmla="*/ 192 h 659"/>
              <a:gd name="T86" fmla="*/ 405 w 571"/>
              <a:gd name="T87" fmla="*/ 194 h 659"/>
              <a:gd name="T88" fmla="*/ 529 w 571"/>
              <a:gd name="T89" fmla="*/ 47 h 659"/>
              <a:gd name="T90" fmla="*/ 413 w 571"/>
              <a:gd name="T91" fmla="*/ 187 h 659"/>
              <a:gd name="T92" fmla="*/ 529 w 571"/>
              <a:gd name="T93" fmla="*/ 47 h 659"/>
              <a:gd name="T94" fmla="*/ 545 w 571"/>
              <a:gd name="T95" fmla="*/ 28 h 659"/>
              <a:gd name="T96" fmla="*/ 562 w 571"/>
              <a:gd name="T97" fmla="*/ 14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71" h="659">
                <a:moveTo>
                  <a:pt x="0" y="659"/>
                </a:moveTo>
                <a:lnTo>
                  <a:pt x="0" y="659"/>
                </a:lnTo>
                <a:lnTo>
                  <a:pt x="0" y="659"/>
                </a:lnTo>
                <a:lnTo>
                  <a:pt x="0" y="659"/>
                </a:lnTo>
                <a:close/>
                <a:moveTo>
                  <a:pt x="48" y="604"/>
                </a:moveTo>
                <a:lnTo>
                  <a:pt x="0" y="659"/>
                </a:lnTo>
                <a:lnTo>
                  <a:pt x="19" y="640"/>
                </a:lnTo>
                <a:lnTo>
                  <a:pt x="50" y="606"/>
                </a:lnTo>
                <a:lnTo>
                  <a:pt x="48" y="604"/>
                </a:lnTo>
                <a:close/>
                <a:moveTo>
                  <a:pt x="123" y="514"/>
                </a:moveTo>
                <a:lnTo>
                  <a:pt x="48" y="602"/>
                </a:lnTo>
                <a:lnTo>
                  <a:pt x="50" y="604"/>
                </a:lnTo>
                <a:lnTo>
                  <a:pt x="126" y="516"/>
                </a:lnTo>
                <a:lnTo>
                  <a:pt x="123" y="514"/>
                </a:lnTo>
                <a:close/>
                <a:moveTo>
                  <a:pt x="135" y="500"/>
                </a:moveTo>
                <a:lnTo>
                  <a:pt x="126" y="512"/>
                </a:lnTo>
                <a:lnTo>
                  <a:pt x="128" y="514"/>
                </a:lnTo>
                <a:lnTo>
                  <a:pt x="140" y="502"/>
                </a:lnTo>
                <a:lnTo>
                  <a:pt x="135" y="500"/>
                </a:lnTo>
                <a:close/>
                <a:moveTo>
                  <a:pt x="204" y="422"/>
                </a:moveTo>
                <a:lnTo>
                  <a:pt x="138" y="497"/>
                </a:lnTo>
                <a:lnTo>
                  <a:pt x="142" y="497"/>
                </a:lnTo>
                <a:lnTo>
                  <a:pt x="204" y="426"/>
                </a:lnTo>
                <a:lnTo>
                  <a:pt x="204" y="422"/>
                </a:lnTo>
                <a:close/>
                <a:moveTo>
                  <a:pt x="216" y="410"/>
                </a:moveTo>
                <a:lnTo>
                  <a:pt x="209" y="417"/>
                </a:lnTo>
                <a:lnTo>
                  <a:pt x="209" y="422"/>
                </a:lnTo>
                <a:lnTo>
                  <a:pt x="218" y="412"/>
                </a:lnTo>
                <a:lnTo>
                  <a:pt x="216" y="410"/>
                </a:lnTo>
                <a:close/>
                <a:moveTo>
                  <a:pt x="259" y="360"/>
                </a:moveTo>
                <a:lnTo>
                  <a:pt x="218" y="407"/>
                </a:lnTo>
                <a:lnTo>
                  <a:pt x="221" y="410"/>
                </a:lnTo>
                <a:lnTo>
                  <a:pt x="256" y="365"/>
                </a:lnTo>
                <a:lnTo>
                  <a:pt x="259" y="360"/>
                </a:lnTo>
                <a:close/>
                <a:moveTo>
                  <a:pt x="275" y="341"/>
                </a:moveTo>
                <a:lnTo>
                  <a:pt x="261" y="355"/>
                </a:lnTo>
                <a:lnTo>
                  <a:pt x="263" y="360"/>
                </a:lnTo>
                <a:lnTo>
                  <a:pt x="275" y="346"/>
                </a:lnTo>
                <a:lnTo>
                  <a:pt x="275" y="341"/>
                </a:lnTo>
                <a:close/>
                <a:moveTo>
                  <a:pt x="282" y="332"/>
                </a:moveTo>
                <a:lnTo>
                  <a:pt x="280" y="336"/>
                </a:lnTo>
                <a:lnTo>
                  <a:pt x="278" y="341"/>
                </a:lnTo>
                <a:lnTo>
                  <a:pt x="282" y="339"/>
                </a:lnTo>
                <a:lnTo>
                  <a:pt x="282" y="332"/>
                </a:lnTo>
                <a:close/>
                <a:moveTo>
                  <a:pt x="299" y="320"/>
                </a:moveTo>
                <a:lnTo>
                  <a:pt x="294" y="320"/>
                </a:lnTo>
                <a:lnTo>
                  <a:pt x="287" y="324"/>
                </a:lnTo>
                <a:lnTo>
                  <a:pt x="287" y="332"/>
                </a:lnTo>
                <a:lnTo>
                  <a:pt x="299" y="320"/>
                </a:lnTo>
                <a:close/>
                <a:moveTo>
                  <a:pt x="313" y="298"/>
                </a:moveTo>
                <a:lnTo>
                  <a:pt x="296" y="315"/>
                </a:lnTo>
                <a:lnTo>
                  <a:pt x="301" y="315"/>
                </a:lnTo>
                <a:lnTo>
                  <a:pt x="311" y="303"/>
                </a:lnTo>
                <a:lnTo>
                  <a:pt x="313" y="298"/>
                </a:lnTo>
                <a:close/>
                <a:moveTo>
                  <a:pt x="330" y="277"/>
                </a:moveTo>
                <a:lnTo>
                  <a:pt x="315" y="294"/>
                </a:lnTo>
                <a:lnTo>
                  <a:pt x="315" y="298"/>
                </a:lnTo>
                <a:lnTo>
                  <a:pt x="330" y="284"/>
                </a:lnTo>
                <a:lnTo>
                  <a:pt x="330" y="277"/>
                </a:lnTo>
                <a:close/>
                <a:moveTo>
                  <a:pt x="339" y="268"/>
                </a:moveTo>
                <a:lnTo>
                  <a:pt x="334" y="272"/>
                </a:lnTo>
                <a:lnTo>
                  <a:pt x="332" y="279"/>
                </a:lnTo>
                <a:lnTo>
                  <a:pt x="337" y="272"/>
                </a:lnTo>
                <a:lnTo>
                  <a:pt x="339" y="268"/>
                </a:lnTo>
                <a:close/>
                <a:moveTo>
                  <a:pt x="349" y="256"/>
                </a:moveTo>
                <a:lnTo>
                  <a:pt x="346" y="258"/>
                </a:lnTo>
                <a:lnTo>
                  <a:pt x="346" y="265"/>
                </a:lnTo>
                <a:lnTo>
                  <a:pt x="351" y="258"/>
                </a:lnTo>
                <a:lnTo>
                  <a:pt x="349" y="256"/>
                </a:lnTo>
                <a:close/>
                <a:moveTo>
                  <a:pt x="353" y="251"/>
                </a:moveTo>
                <a:lnTo>
                  <a:pt x="351" y="253"/>
                </a:lnTo>
                <a:lnTo>
                  <a:pt x="353" y="256"/>
                </a:lnTo>
                <a:lnTo>
                  <a:pt x="353" y="253"/>
                </a:lnTo>
                <a:lnTo>
                  <a:pt x="353" y="251"/>
                </a:lnTo>
                <a:close/>
                <a:moveTo>
                  <a:pt x="389" y="208"/>
                </a:moveTo>
                <a:lnTo>
                  <a:pt x="353" y="249"/>
                </a:lnTo>
                <a:lnTo>
                  <a:pt x="356" y="251"/>
                </a:lnTo>
                <a:lnTo>
                  <a:pt x="389" y="213"/>
                </a:lnTo>
                <a:lnTo>
                  <a:pt x="389" y="208"/>
                </a:lnTo>
                <a:close/>
                <a:moveTo>
                  <a:pt x="401" y="196"/>
                </a:moveTo>
                <a:lnTo>
                  <a:pt x="391" y="206"/>
                </a:lnTo>
                <a:lnTo>
                  <a:pt x="391" y="211"/>
                </a:lnTo>
                <a:lnTo>
                  <a:pt x="401" y="201"/>
                </a:lnTo>
                <a:lnTo>
                  <a:pt x="401" y="196"/>
                </a:lnTo>
                <a:close/>
                <a:moveTo>
                  <a:pt x="405" y="189"/>
                </a:moveTo>
                <a:lnTo>
                  <a:pt x="403" y="192"/>
                </a:lnTo>
                <a:lnTo>
                  <a:pt x="403" y="196"/>
                </a:lnTo>
                <a:lnTo>
                  <a:pt x="405" y="194"/>
                </a:lnTo>
                <a:lnTo>
                  <a:pt x="405" y="189"/>
                </a:lnTo>
                <a:close/>
                <a:moveTo>
                  <a:pt x="529" y="47"/>
                </a:moveTo>
                <a:lnTo>
                  <a:pt x="415" y="180"/>
                </a:lnTo>
                <a:lnTo>
                  <a:pt x="413" y="187"/>
                </a:lnTo>
                <a:lnTo>
                  <a:pt x="522" y="59"/>
                </a:lnTo>
                <a:lnTo>
                  <a:pt x="529" y="47"/>
                </a:lnTo>
                <a:close/>
                <a:moveTo>
                  <a:pt x="571" y="0"/>
                </a:moveTo>
                <a:lnTo>
                  <a:pt x="545" y="28"/>
                </a:lnTo>
                <a:lnTo>
                  <a:pt x="541" y="40"/>
                </a:lnTo>
                <a:lnTo>
                  <a:pt x="562" y="14"/>
                </a:lnTo>
                <a:lnTo>
                  <a:pt x="571"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7652"/>
          <p:cNvSpPr>
            <a:spLocks noEditPoints="1"/>
          </p:cNvSpPr>
          <p:nvPr/>
        </p:nvSpPr>
        <p:spPr bwMode="auto">
          <a:xfrm>
            <a:off x="9144815" y="2867818"/>
            <a:ext cx="906463" cy="1046163"/>
          </a:xfrm>
          <a:custGeom>
            <a:avLst/>
            <a:gdLst>
              <a:gd name="T0" fmla="*/ 0 w 571"/>
              <a:gd name="T1" fmla="*/ 659 h 659"/>
              <a:gd name="T2" fmla="*/ 0 w 571"/>
              <a:gd name="T3" fmla="*/ 659 h 659"/>
              <a:gd name="T4" fmla="*/ 0 w 571"/>
              <a:gd name="T5" fmla="*/ 659 h 659"/>
              <a:gd name="T6" fmla="*/ 50 w 571"/>
              <a:gd name="T7" fmla="*/ 606 h 659"/>
              <a:gd name="T8" fmla="*/ 123 w 571"/>
              <a:gd name="T9" fmla="*/ 514 h 659"/>
              <a:gd name="T10" fmla="*/ 50 w 571"/>
              <a:gd name="T11" fmla="*/ 604 h 659"/>
              <a:gd name="T12" fmla="*/ 123 w 571"/>
              <a:gd name="T13" fmla="*/ 514 h 659"/>
              <a:gd name="T14" fmla="*/ 126 w 571"/>
              <a:gd name="T15" fmla="*/ 512 h 659"/>
              <a:gd name="T16" fmla="*/ 140 w 571"/>
              <a:gd name="T17" fmla="*/ 502 h 659"/>
              <a:gd name="T18" fmla="*/ 204 w 571"/>
              <a:gd name="T19" fmla="*/ 422 h 659"/>
              <a:gd name="T20" fmla="*/ 142 w 571"/>
              <a:gd name="T21" fmla="*/ 497 h 659"/>
              <a:gd name="T22" fmla="*/ 204 w 571"/>
              <a:gd name="T23" fmla="*/ 422 h 659"/>
              <a:gd name="T24" fmla="*/ 209 w 571"/>
              <a:gd name="T25" fmla="*/ 417 h 659"/>
              <a:gd name="T26" fmla="*/ 218 w 571"/>
              <a:gd name="T27" fmla="*/ 412 h 659"/>
              <a:gd name="T28" fmla="*/ 259 w 571"/>
              <a:gd name="T29" fmla="*/ 360 h 659"/>
              <a:gd name="T30" fmla="*/ 221 w 571"/>
              <a:gd name="T31" fmla="*/ 410 h 659"/>
              <a:gd name="T32" fmla="*/ 259 w 571"/>
              <a:gd name="T33" fmla="*/ 360 h 659"/>
              <a:gd name="T34" fmla="*/ 261 w 571"/>
              <a:gd name="T35" fmla="*/ 355 h 659"/>
              <a:gd name="T36" fmla="*/ 275 w 571"/>
              <a:gd name="T37" fmla="*/ 346 h 659"/>
              <a:gd name="T38" fmla="*/ 282 w 571"/>
              <a:gd name="T39" fmla="*/ 332 h 659"/>
              <a:gd name="T40" fmla="*/ 278 w 571"/>
              <a:gd name="T41" fmla="*/ 341 h 659"/>
              <a:gd name="T42" fmla="*/ 282 w 571"/>
              <a:gd name="T43" fmla="*/ 332 h 659"/>
              <a:gd name="T44" fmla="*/ 294 w 571"/>
              <a:gd name="T45" fmla="*/ 320 h 659"/>
              <a:gd name="T46" fmla="*/ 287 w 571"/>
              <a:gd name="T47" fmla="*/ 332 h 659"/>
              <a:gd name="T48" fmla="*/ 313 w 571"/>
              <a:gd name="T49" fmla="*/ 298 h 659"/>
              <a:gd name="T50" fmla="*/ 301 w 571"/>
              <a:gd name="T51" fmla="*/ 315 h 659"/>
              <a:gd name="T52" fmla="*/ 313 w 571"/>
              <a:gd name="T53" fmla="*/ 298 h 659"/>
              <a:gd name="T54" fmla="*/ 315 w 571"/>
              <a:gd name="T55" fmla="*/ 294 h 659"/>
              <a:gd name="T56" fmla="*/ 330 w 571"/>
              <a:gd name="T57" fmla="*/ 284 h 659"/>
              <a:gd name="T58" fmla="*/ 339 w 571"/>
              <a:gd name="T59" fmla="*/ 268 h 659"/>
              <a:gd name="T60" fmla="*/ 332 w 571"/>
              <a:gd name="T61" fmla="*/ 279 h 659"/>
              <a:gd name="T62" fmla="*/ 339 w 571"/>
              <a:gd name="T63" fmla="*/ 268 h 659"/>
              <a:gd name="T64" fmla="*/ 346 w 571"/>
              <a:gd name="T65" fmla="*/ 258 h 659"/>
              <a:gd name="T66" fmla="*/ 351 w 571"/>
              <a:gd name="T67" fmla="*/ 258 h 659"/>
              <a:gd name="T68" fmla="*/ 353 w 571"/>
              <a:gd name="T69" fmla="*/ 251 h 659"/>
              <a:gd name="T70" fmla="*/ 353 w 571"/>
              <a:gd name="T71" fmla="*/ 256 h 659"/>
              <a:gd name="T72" fmla="*/ 353 w 571"/>
              <a:gd name="T73" fmla="*/ 251 h 659"/>
              <a:gd name="T74" fmla="*/ 353 w 571"/>
              <a:gd name="T75" fmla="*/ 249 h 659"/>
              <a:gd name="T76" fmla="*/ 389 w 571"/>
              <a:gd name="T77" fmla="*/ 213 h 659"/>
              <a:gd name="T78" fmla="*/ 401 w 571"/>
              <a:gd name="T79" fmla="*/ 196 h 659"/>
              <a:gd name="T80" fmla="*/ 391 w 571"/>
              <a:gd name="T81" fmla="*/ 211 h 659"/>
              <a:gd name="T82" fmla="*/ 401 w 571"/>
              <a:gd name="T83" fmla="*/ 196 h 659"/>
              <a:gd name="T84" fmla="*/ 403 w 571"/>
              <a:gd name="T85" fmla="*/ 192 h 659"/>
              <a:gd name="T86" fmla="*/ 405 w 571"/>
              <a:gd name="T87" fmla="*/ 194 h 659"/>
              <a:gd name="T88" fmla="*/ 529 w 571"/>
              <a:gd name="T89" fmla="*/ 47 h 659"/>
              <a:gd name="T90" fmla="*/ 413 w 571"/>
              <a:gd name="T91" fmla="*/ 187 h 659"/>
              <a:gd name="T92" fmla="*/ 529 w 571"/>
              <a:gd name="T93" fmla="*/ 47 h 659"/>
              <a:gd name="T94" fmla="*/ 545 w 571"/>
              <a:gd name="T95" fmla="*/ 28 h 659"/>
              <a:gd name="T96" fmla="*/ 562 w 571"/>
              <a:gd name="T97" fmla="*/ 14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71" h="659">
                <a:moveTo>
                  <a:pt x="0" y="659"/>
                </a:moveTo>
                <a:lnTo>
                  <a:pt x="0" y="659"/>
                </a:lnTo>
                <a:lnTo>
                  <a:pt x="0" y="659"/>
                </a:lnTo>
                <a:lnTo>
                  <a:pt x="0" y="659"/>
                </a:lnTo>
                <a:moveTo>
                  <a:pt x="48" y="604"/>
                </a:moveTo>
                <a:lnTo>
                  <a:pt x="0" y="659"/>
                </a:lnTo>
                <a:lnTo>
                  <a:pt x="19" y="640"/>
                </a:lnTo>
                <a:lnTo>
                  <a:pt x="50" y="606"/>
                </a:lnTo>
                <a:lnTo>
                  <a:pt x="48" y="604"/>
                </a:lnTo>
                <a:moveTo>
                  <a:pt x="123" y="514"/>
                </a:moveTo>
                <a:lnTo>
                  <a:pt x="48" y="602"/>
                </a:lnTo>
                <a:lnTo>
                  <a:pt x="50" y="604"/>
                </a:lnTo>
                <a:lnTo>
                  <a:pt x="126" y="516"/>
                </a:lnTo>
                <a:lnTo>
                  <a:pt x="123" y="514"/>
                </a:lnTo>
                <a:moveTo>
                  <a:pt x="135" y="500"/>
                </a:moveTo>
                <a:lnTo>
                  <a:pt x="126" y="512"/>
                </a:lnTo>
                <a:lnTo>
                  <a:pt x="128" y="514"/>
                </a:lnTo>
                <a:lnTo>
                  <a:pt x="140" y="502"/>
                </a:lnTo>
                <a:lnTo>
                  <a:pt x="135" y="500"/>
                </a:lnTo>
                <a:moveTo>
                  <a:pt x="204" y="422"/>
                </a:moveTo>
                <a:lnTo>
                  <a:pt x="138" y="497"/>
                </a:lnTo>
                <a:lnTo>
                  <a:pt x="142" y="497"/>
                </a:lnTo>
                <a:lnTo>
                  <a:pt x="204" y="426"/>
                </a:lnTo>
                <a:lnTo>
                  <a:pt x="204" y="422"/>
                </a:lnTo>
                <a:moveTo>
                  <a:pt x="216" y="410"/>
                </a:moveTo>
                <a:lnTo>
                  <a:pt x="209" y="417"/>
                </a:lnTo>
                <a:lnTo>
                  <a:pt x="209" y="422"/>
                </a:lnTo>
                <a:lnTo>
                  <a:pt x="218" y="412"/>
                </a:lnTo>
                <a:lnTo>
                  <a:pt x="216" y="410"/>
                </a:lnTo>
                <a:moveTo>
                  <a:pt x="259" y="360"/>
                </a:moveTo>
                <a:lnTo>
                  <a:pt x="218" y="407"/>
                </a:lnTo>
                <a:lnTo>
                  <a:pt x="221" y="410"/>
                </a:lnTo>
                <a:lnTo>
                  <a:pt x="256" y="365"/>
                </a:lnTo>
                <a:lnTo>
                  <a:pt x="259" y="360"/>
                </a:lnTo>
                <a:moveTo>
                  <a:pt x="275" y="341"/>
                </a:moveTo>
                <a:lnTo>
                  <a:pt x="261" y="355"/>
                </a:lnTo>
                <a:lnTo>
                  <a:pt x="263" y="360"/>
                </a:lnTo>
                <a:lnTo>
                  <a:pt x="275" y="346"/>
                </a:lnTo>
                <a:lnTo>
                  <a:pt x="275" y="341"/>
                </a:lnTo>
                <a:moveTo>
                  <a:pt x="282" y="332"/>
                </a:moveTo>
                <a:lnTo>
                  <a:pt x="280" y="336"/>
                </a:lnTo>
                <a:lnTo>
                  <a:pt x="278" y="341"/>
                </a:lnTo>
                <a:lnTo>
                  <a:pt x="282" y="339"/>
                </a:lnTo>
                <a:lnTo>
                  <a:pt x="282" y="332"/>
                </a:lnTo>
                <a:moveTo>
                  <a:pt x="299" y="320"/>
                </a:moveTo>
                <a:lnTo>
                  <a:pt x="294" y="320"/>
                </a:lnTo>
                <a:lnTo>
                  <a:pt x="287" y="324"/>
                </a:lnTo>
                <a:lnTo>
                  <a:pt x="287" y="332"/>
                </a:lnTo>
                <a:lnTo>
                  <a:pt x="299" y="320"/>
                </a:lnTo>
                <a:moveTo>
                  <a:pt x="313" y="298"/>
                </a:moveTo>
                <a:lnTo>
                  <a:pt x="296" y="315"/>
                </a:lnTo>
                <a:lnTo>
                  <a:pt x="301" y="315"/>
                </a:lnTo>
                <a:lnTo>
                  <a:pt x="311" y="303"/>
                </a:lnTo>
                <a:lnTo>
                  <a:pt x="313" y="298"/>
                </a:lnTo>
                <a:moveTo>
                  <a:pt x="330" y="277"/>
                </a:moveTo>
                <a:lnTo>
                  <a:pt x="315" y="294"/>
                </a:lnTo>
                <a:lnTo>
                  <a:pt x="315" y="298"/>
                </a:lnTo>
                <a:lnTo>
                  <a:pt x="330" y="284"/>
                </a:lnTo>
                <a:lnTo>
                  <a:pt x="330" y="277"/>
                </a:lnTo>
                <a:moveTo>
                  <a:pt x="339" y="268"/>
                </a:moveTo>
                <a:lnTo>
                  <a:pt x="334" y="272"/>
                </a:lnTo>
                <a:lnTo>
                  <a:pt x="332" y="279"/>
                </a:lnTo>
                <a:lnTo>
                  <a:pt x="337" y="272"/>
                </a:lnTo>
                <a:lnTo>
                  <a:pt x="339" y="268"/>
                </a:lnTo>
                <a:moveTo>
                  <a:pt x="349" y="256"/>
                </a:moveTo>
                <a:lnTo>
                  <a:pt x="346" y="258"/>
                </a:lnTo>
                <a:lnTo>
                  <a:pt x="346" y="265"/>
                </a:lnTo>
                <a:lnTo>
                  <a:pt x="351" y="258"/>
                </a:lnTo>
                <a:lnTo>
                  <a:pt x="349" y="256"/>
                </a:lnTo>
                <a:moveTo>
                  <a:pt x="353" y="251"/>
                </a:moveTo>
                <a:lnTo>
                  <a:pt x="351" y="253"/>
                </a:lnTo>
                <a:lnTo>
                  <a:pt x="353" y="256"/>
                </a:lnTo>
                <a:lnTo>
                  <a:pt x="353" y="253"/>
                </a:lnTo>
                <a:lnTo>
                  <a:pt x="353" y="251"/>
                </a:lnTo>
                <a:moveTo>
                  <a:pt x="389" y="208"/>
                </a:moveTo>
                <a:lnTo>
                  <a:pt x="353" y="249"/>
                </a:lnTo>
                <a:lnTo>
                  <a:pt x="356" y="251"/>
                </a:lnTo>
                <a:lnTo>
                  <a:pt x="389" y="213"/>
                </a:lnTo>
                <a:lnTo>
                  <a:pt x="389" y="208"/>
                </a:lnTo>
                <a:moveTo>
                  <a:pt x="401" y="196"/>
                </a:moveTo>
                <a:lnTo>
                  <a:pt x="391" y="206"/>
                </a:lnTo>
                <a:lnTo>
                  <a:pt x="391" y="211"/>
                </a:lnTo>
                <a:lnTo>
                  <a:pt x="401" y="201"/>
                </a:lnTo>
                <a:lnTo>
                  <a:pt x="401" y="196"/>
                </a:lnTo>
                <a:moveTo>
                  <a:pt x="405" y="189"/>
                </a:moveTo>
                <a:lnTo>
                  <a:pt x="403" y="192"/>
                </a:lnTo>
                <a:lnTo>
                  <a:pt x="403" y="196"/>
                </a:lnTo>
                <a:lnTo>
                  <a:pt x="405" y="194"/>
                </a:lnTo>
                <a:lnTo>
                  <a:pt x="405" y="189"/>
                </a:lnTo>
                <a:moveTo>
                  <a:pt x="529" y="47"/>
                </a:moveTo>
                <a:lnTo>
                  <a:pt x="415" y="180"/>
                </a:lnTo>
                <a:lnTo>
                  <a:pt x="413" y="187"/>
                </a:lnTo>
                <a:lnTo>
                  <a:pt x="522" y="59"/>
                </a:lnTo>
                <a:lnTo>
                  <a:pt x="529" y="47"/>
                </a:lnTo>
                <a:moveTo>
                  <a:pt x="571" y="0"/>
                </a:moveTo>
                <a:lnTo>
                  <a:pt x="545" y="28"/>
                </a:lnTo>
                <a:lnTo>
                  <a:pt x="541" y="40"/>
                </a:lnTo>
                <a:lnTo>
                  <a:pt x="562" y="14"/>
                </a:lnTo>
                <a:lnTo>
                  <a:pt x="5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7657"/>
          <p:cNvSpPr>
            <a:spLocks/>
          </p:cNvSpPr>
          <p:nvPr/>
        </p:nvSpPr>
        <p:spPr bwMode="auto">
          <a:xfrm>
            <a:off x="9221015" y="3823493"/>
            <a:ext cx="3175" cy="6350"/>
          </a:xfrm>
          <a:custGeom>
            <a:avLst/>
            <a:gdLst>
              <a:gd name="T0" fmla="*/ 0 w 2"/>
              <a:gd name="T1" fmla="*/ 0 h 4"/>
              <a:gd name="T2" fmla="*/ 0 w 2"/>
              <a:gd name="T3" fmla="*/ 2 h 4"/>
              <a:gd name="T4" fmla="*/ 2 w 2"/>
              <a:gd name="T5" fmla="*/ 4 h 4"/>
              <a:gd name="T6" fmla="*/ 2 w 2"/>
              <a:gd name="T7" fmla="*/ 2 h 4"/>
              <a:gd name="T8" fmla="*/ 0 w 2"/>
              <a:gd name="T9" fmla="*/ 0 h 4"/>
            </a:gdLst>
            <a:ahLst/>
            <a:cxnLst>
              <a:cxn ang="0">
                <a:pos x="T0" y="T1"/>
              </a:cxn>
              <a:cxn ang="0">
                <a:pos x="T2" y="T3"/>
              </a:cxn>
              <a:cxn ang="0">
                <a:pos x="T4" y="T5"/>
              </a:cxn>
              <a:cxn ang="0">
                <a:pos x="T6" y="T7"/>
              </a:cxn>
              <a:cxn ang="0">
                <a:pos x="T8" y="T9"/>
              </a:cxn>
            </a:cxnLst>
            <a:rect l="0" t="0" r="r" b="b"/>
            <a:pathLst>
              <a:path w="2" h="4">
                <a:moveTo>
                  <a:pt x="0" y="0"/>
                </a:moveTo>
                <a:lnTo>
                  <a:pt x="0" y="2"/>
                </a:lnTo>
                <a:lnTo>
                  <a:pt x="2" y="4"/>
                </a:lnTo>
                <a:lnTo>
                  <a:pt x="2" y="2"/>
                </a:lnTo>
                <a:lnTo>
                  <a:pt x="0"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7658"/>
          <p:cNvSpPr>
            <a:spLocks/>
          </p:cNvSpPr>
          <p:nvPr/>
        </p:nvSpPr>
        <p:spPr bwMode="auto">
          <a:xfrm>
            <a:off x="9221015" y="3823493"/>
            <a:ext cx="3175" cy="6350"/>
          </a:xfrm>
          <a:custGeom>
            <a:avLst/>
            <a:gdLst>
              <a:gd name="T0" fmla="*/ 0 w 2"/>
              <a:gd name="T1" fmla="*/ 0 h 4"/>
              <a:gd name="T2" fmla="*/ 0 w 2"/>
              <a:gd name="T3" fmla="*/ 2 h 4"/>
              <a:gd name="T4" fmla="*/ 2 w 2"/>
              <a:gd name="T5" fmla="*/ 4 h 4"/>
              <a:gd name="T6" fmla="*/ 2 w 2"/>
              <a:gd name="T7" fmla="*/ 2 h 4"/>
              <a:gd name="T8" fmla="*/ 0 w 2"/>
              <a:gd name="T9" fmla="*/ 0 h 4"/>
            </a:gdLst>
            <a:ahLst/>
            <a:cxnLst>
              <a:cxn ang="0">
                <a:pos x="T0" y="T1"/>
              </a:cxn>
              <a:cxn ang="0">
                <a:pos x="T2" y="T3"/>
              </a:cxn>
              <a:cxn ang="0">
                <a:pos x="T4" y="T5"/>
              </a:cxn>
              <a:cxn ang="0">
                <a:pos x="T6" y="T7"/>
              </a:cxn>
              <a:cxn ang="0">
                <a:pos x="T8" y="T9"/>
              </a:cxn>
            </a:cxnLst>
            <a:rect l="0" t="0" r="r" b="b"/>
            <a:pathLst>
              <a:path w="2" h="4">
                <a:moveTo>
                  <a:pt x="0" y="0"/>
                </a:moveTo>
                <a:lnTo>
                  <a:pt x="0" y="2"/>
                </a:lnTo>
                <a:lnTo>
                  <a:pt x="2" y="4"/>
                </a:lnTo>
                <a:lnTo>
                  <a:pt x="2" y="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7761"/>
          <p:cNvSpPr>
            <a:spLocks/>
          </p:cNvSpPr>
          <p:nvPr/>
        </p:nvSpPr>
        <p:spPr bwMode="auto">
          <a:xfrm>
            <a:off x="9144815" y="3883818"/>
            <a:ext cx="30163" cy="30163"/>
          </a:xfrm>
          <a:custGeom>
            <a:avLst/>
            <a:gdLst>
              <a:gd name="T0" fmla="*/ 19 w 19"/>
              <a:gd name="T1" fmla="*/ 0 h 19"/>
              <a:gd name="T2" fmla="*/ 0 w 19"/>
              <a:gd name="T3" fmla="*/ 19 h 19"/>
              <a:gd name="T4" fmla="*/ 0 w 19"/>
              <a:gd name="T5" fmla="*/ 19 h 19"/>
              <a:gd name="T6" fmla="*/ 0 w 19"/>
              <a:gd name="T7" fmla="*/ 19 h 19"/>
              <a:gd name="T8" fmla="*/ 0 w 19"/>
              <a:gd name="T9" fmla="*/ 19 h 19"/>
              <a:gd name="T10" fmla="*/ 0 w 19"/>
              <a:gd name="T11" fmla="*/ 16 h 19"/>
              <a:gd name="T12" fmla="*/ 7 w 19"/>
              <a:gd name="T13" fmla="*/ 14 h 19"/>
              <a:gd name="T14" fmla="*/ 19 w 19"/>
              <a:gd name="T15" fmla="*/ 0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9">
                <a:moveTo>
                  <a:pt x="19" y="0"/>
                </a:moveTo>
                <a:lnTo>
                  <a:pt x="0" y="19"/>
                </a:lnTo>
                <a:lnTo>
                  <a:pt x="0" y="19"/>
                </a:lnTo>
                <a:lnTo>
                  <a:pt x="0" y="19"/>
                </a:lnTo>
                <a:lnTo>
                  <a:pt x="0" y="19"/>
                </a:lnTo>
                <a:lnTo>
                  <a:pt x="0" y="16"/>
                </a:lnTo>
                <a:lnTo>
                  <a:pt x="7" y="14"/>
                </a:lnTo>
                <a:lnTo>
                  <a:pt x="19"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7762"/>
          <p:cNvSpPr>
            <a:spLocks/>
          </p:cNvSpPr>
          <p:nvPr/>
        </p:nvSpPr>
        <p:spPr bwMode="auto">
          <a:xfrm>
            <a:off x="9144815" y="3883818"/>
            <a:ext cx="30163" cy="30163"/>
          </a:xfrm>
          <a:custGeom>
            <a:avLst/>
            <a:gdLst>
              <a:gd name="T0" fmla="*/ 19 w 19"/>
              <a:gd name="T1" fmla="*/ 0 h 19"/>
              <a:gd name="T2" fmla="*/ 0 w 19"/>
              <a:gd name="T3" fmla="*/ 19 h 19"/>
              <a:gd name="T4" fmla="*/ 0 w 19"/>
              <a:gd name="T5" fmla="*/ 19 h 19"/>
              <a:gd name="T6" fmla="*/ 0 w 19"/>
              <a:gd name="T7" fmla="*/ 19 h 19"/>
              <a:gd name="T8" fmla="*/ 0 w 19"/>
              <a:gd name="T9" fmla="*/ 19 h 19"/>
              <a:gd name="T10" fmla="*/ 0 w 19"/>
              <a:gd name="T11" fmla="*/ 16 h 19"/>
              <a:gd name="T12" fmla="*/ 7 w 19"/>
              <a:gd name="T13" fmla="*/ 14 h 19"/>
              <a:gd name="T14" fmla="*/ 19 w 19"/>
              <a:gd name="T15" fmla="*/ 0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9">
                <a:moveTo>
                  <a:pt x="19" y="0"/>
                </a:moveTo>
                <a:lnTo>
                  <a:pt x="0" y="19"/>
                </a:lnTo>
                <a:lnTo>
                  <a:pt x="0" y="19"/>
                </a:lnTo>
                <a:lnTo>
                  <a:pt x="0" y="19"/>
                </a:lnTo>
                <a:lnTo>
                  <a:pt x="0" y="19"/>
                </a:lnTo>
                <a:lnTo>
                  <a:pt x="0" y="16"/>
                </a:lnTo>
                <a:lnTo>
                  <a:pt x="7" y="14"/>
                </a:lnTo>
                <a:lnTo>
                  <a:pt x="1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7763"/>
          <p:cNvSpPr>
            <a:spLocks/>
          </p:cNvSpPr>
          <p:nvPr/>
        </p:nvSpPr>
        <p:spPr bwMode="auto">
          <a:xfrm>
            <a:off x="9144815" y="3906043"/>
            <a:ext cx="11113" cy="7938"/>
          </a:xfrm>
          <a:custGeom>
            <a:avLst/>
            <a:gdLst>
              <a:gd name="T0" fmla="*/ 7 w 7"/>
              <a:gd name="T1" fmla="*/ 0 h 5"/>
              <a:gd name="T2" fmla="*/ 0 w 7"/>
              <a:gd name="T3" fmla="*/ 2 h 5"/>
              <a:gd name="T4" fmla="*/ 0 w 7"/>
              <a:gd name="T5" fmla="*/ 5 h 5"/>
              <a:gd name="T6" fmla="*/ 0 w 7"/>
              <a:gd name="T7" fmla="*/ 5 h 5"/>
              <a:gd name="T8" fmla="*/ 0 w 7"/>
              <a:gd name="T9" fmla="*/ 2 h 5"/>
              <a:gd name="T10" fmla="*/ 3 w 7"/>
              <a:gd name="T11" fmla="*/ 5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lnTo>
                  <a:pt x="0" y="2"/>
                </a:lnTo>
                <a:lnTo>
                  <a:pt x="0" y="5"/>
                </a:lnTo>
                <a:lnTo>
                  <a:pt x="0" y="5"/>
                </a:lnTo>
                <a:lnTo>
                  <a:pt x="0" y="2"/>
                </a:lnTo>
                <a:lnTo>
                  <a:pt x="3" y="5"/>
                </a:lnTo>
                <a:lnTo>
                  <a:pt x="7" y="0"/>
                </a:lnTo>
                <a:close/>
              </a:path>
            </a:pathLst>
          </a:custGeom>
          <a:solidFill>
            <a:srgbClr val="1010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7764"/>
          <p:cNvSpPr>
            <a:spLocks/>
          </p:cNvSpPr>
          <p:nvPr/>
        </p:nvSpPr>
        <p:spPr bwMode="auto">
          <a:xfrm>
            <a:off x="9144815" y="3906043"/>
            <a:ext cx="11113" cy="7938"/>
          </a:xfrm>
          <a:custGeom>
            <a:avLst/>
            <a:gdLst>
              <a:gd name="T0" fmla="*/ 7 w 7"/>
              <a:gd name="T1" fmla="*/ 0 h 5"/>
              <a:gd name="T2" fmla="*/ 0 w 7"/>
              <a:gd name="T3" fmla="*/ 2 h 5"/>
              <a:gd name="T4" fmla="*/ 0 w 7"/>
              <a:gd name="T5" fmla="*/ 5 h 5"/>
              <a:gd name="T6" fmla="*/ 0 w 7"/>
              <a:gd name="T7" fmla="*/ 5 h 5"/>
              <a:gd name="T8" fmla="*/ 0 w 7"/>
              <a:gd name="T9" fmla="*/ 2 h 5"/>
              <a:gd name="T10" fmla="*/ 3 w 7"/>
              <a:gd name="T11" fmla="*/ 5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lnTo>
                  <a:pt x="0" y="2"/>
                </a:lnTo>
                <a:lnTo>
                  <a:pt x="0" y="5"/>
                </a:lnTo>
                <a:lnTo>
                  <a:pt x="0" y="5"/>
                </a:lnTo>
                <a:lnTo>
                  <a:pt x="0" y="2"/>
                </a:lnTo>
                <a:lnTo>
                  <a:pt x="3" y="5"/>
                </a:lnTo>
                <a:lnTo>
                  <a:pt x="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7765"/>
          <p:cNvSpPr>
            <a:spLocks/>
          </p:cNvSpPr>
          <p:nvPr/>
        </p:nvSpPr>
        <p:spPr bwMode="auto">
          <a:xfrm>
            <a:off x="9144815" y="3909218"/>
            <a:ext cx="4763" cy="4763"/>
          </a:xfrm>
          <a:custGeom>
            <a:avLst/>
            <a:gdLst>
              <a:gd name="T0" fmla="*/ 0 w 3"/>
              <a:gd name="T1" fmla="*/ 0 h 3"/>
              <a:gd name="T2" fmla="*/ 0 w 3"/>
              <a:gd name="T3" fmla="*/ 3 h 3"/>
              <a:gd name="T4" fmla="*/ 3 w 3"/>
              <a:gd name="T5" fmla="*/ 3 h 3"/>
              <a:gd name="T6" fmla="*/ 3 w 3"/>
              <a:gd name="T7" fmla="*/ 3 h 3"/>
              <a:gd name="T8" fmla="*/ 0 w 3"/>
              <a:gd name="T9" fmla="*/ 0 h 3"/>
            </a:gdLst>
            <a:ahLst/>
            <a:cxnLst>
              <a:cxn ang="0">
                <a:pos x="T0" y="T1"/>
              </a:cxn>
              <a:cxn ang="0">
                <a:pos x="T2" y="T3"/>
              </a:cxn>
              <a:cxn ang="0">
                <a:pos x="T4" y="T5"/>
              </a:cxn>
              <a:cxn ang="0">
                <a:pos x="T6" y="T7"/>
              </a:cxn>
              <a:cxn ang="0">
                <a:pos x="T8" y="T9"/>
              </a:cxn>
            </a:cxnLst>
            <a:rect l="0" t="0" r="r" b="b"/>
            <a:pathLst>
              <a:path w="3" h="3">
                <a:moveTo>
                  <a:pt x="0" y="0"/>
                </a:moveTo>
                <a:lnTo>
                  <a:pt x="0" y="3"/>
                </a:lnTo>
                <a:lnTo>
                  <a:pt x="3" y="3"/>
                </a:lnTo>
                <a:lnTo>
                  <a:pt x="3" y="3"/>
                </a:lnTo>
                <a:lnTo>
                  <a:pt x="0" y="0"/>
                </a:lnTo>
                <a:close/>
              </a:path>
            </a:pathLst>
          </a:custGeom>
          <a:solidFill>
            <a:srgbClr val="06060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7766"/>
          <p:cNvSpPr>
            <a:spLocks/>
          </p:cNvSpPr>
          <p:nvPr/>
        </p:nvSpPr>
        <p:spPr bwMode="auto">
          <a:xfrm>
            <a:off x="9144815" y="3909218"/>
            <a:ext cx="4763" cy="4763"/>
          </a:xfrm>
          <a:custGeom>
            <a:avLst/>
            <a:gdLst>
              <a:gd name="T0" fmla="*/ 0 w 3"/>
              <a:gd name="T1" fmla="*/ 0 h 3"/>
              <a:gd name="T2" fmla="*/ 0 w 3"/>
              <a:gd name="T3" fmla="*/ 3 h 3"/>
              <a:gd name="T4" fmla="*/ 3 w 3"/>
              <a:gd name="T5" fmla="*/ 3 h 3"/>
              <a:gd name="T6" fmla="*/ 3 w 3"/>
              <a:gd name="T7" fmla="*/ 3 h 3"/>
              <a:gd name="T8" fmla="*/ 0 w 3"/>
              <a:gd name="T9" fmla="*/ 0 h 3"/>
            </a:gdLst>
            <a:ahLst/>
            <a:cxnLst>
              <a:cxn ang="0">
                <a:pos x="T0" y="T1"/>
              </a:cxn>
              <a:cxn ang="0">
                <a:pos x="T2" y="T3"/>
              </a:cxn>
              <a:cxn ang="0">
                <a:pos x="T4" y="T5"/>
              </a:cxn>
              <a:cxn ang="0">
                <a:pos x="T6" y="T7"/>
              </a:cxn>
              <a:cxn ang="0">
                <a:pos x="T8" y="T9"/>
              </a:cxn>
            </a:cxnLst>
            <a:rect l="0" t="0" r="r" b="b"/>
            <a:pathLst>
              <a:path w="3" h="3">
                <a:moveTo>
                  <a:pt x="0" y="0"/>
                </a:moveTo>
                <a:lnTo>
                  <a:pt x="0" y="3"/>
                </a:lnTo>
                <a:lnTo>
                  <a:pt x="3" y="3"/>
                </a:lnTo>
                <a:lnTo>
                  <a:pt x="3" y="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8077"/>
          <p:cNvSpPr>
            <a:spLocks noEditPoints="1"/>
          </p:cNvSpPr>
          <p:nvPr/>
        </p:nvSpPr>
        <p:spPr bwMode="auto">
          <a:xfrm>
            <a:off x="-381524" y="5456899"/>
            <a:ext cx="2320925" cy="1087438"/>
          </a:xfrm>
          <a:custGeom>
            <a:avLst/>
            <a:gdLst>
              <a:gd name="T0" fmla="*/ 855 w 1462"/>
              <a:gd name="T1" fmla="*/ 403 h 685"/>
              <a:gd name="T2" fmla="*/ 1462 w 1462"/>
              <a:gd name="T3" fmla="*/ 685 h 685"/>
              <a:gd name="T4" fmla="*/ 1462 w 1462"/>
              <a:gd name="T5" fmla="*/ 685 h 685"/>
              <a:gd name="T6" fmla="*/ 813 w 1462"/>
              <a:gd name="T7" fmla="*/ 379 h 685"/>
              <a:gd name="T8" fmla="*/ 851 w 1462"/>
              <a:gd name="T9" fmla="*/ 401 h 685"/>
              <a:gd name="T10" fmla="*/ 813 w 1462"/>
              <a:gd name="T11" fmla="*/ 379 h 685"/>
              <a:gd name="T12" fmla="*/ 753 w 1462"/>
              <a:gd name="T13" fmla="*/ 356 h 685"/>
              <a:gd name="T14" fmla="*/ 808 w 1462"/>
              <a:gd name="T15" fmla="*/ 377 h 685"/>
              <a:gd name="T16" fmla="*/ 737 w 1462"/>
              <a:gd name="T17" fmla="*/ 344 h 685"/>
              <a:gd name="T18" fmla="*/ 749 w 1462"/>
              <a:gd name="T19" fmla="*/ 353 h 685"/>
              <a:gd name="T20" fmla="*/ 737 w 1462"/>
              <a:gd name="T21" fmla="*/ 344 h 685"/>
              <a:gd name="T22" fmla="*/ 727 w 1462"/>
              <a:gd name="T23" fmla="*/ 344 h 685"/>
              <a:gd name="T24" fmla="*/ 689 w 1462"/>
              <a:gd name="T25" fmla="*/ 323 h 685"/>
              <a:gd name="T26" fmla="*/ 678 w 1462"/>
              <a:gd name="T27" fmla="*/ 318 h 685"/>
              <a:gd name="T28" fmla="*/ 678 w 1462"/>
              <a:gd name="T29" fmla="*/ 320 h 685"/>
              <a:gd name="T30" fmla="*/ 678 w 1462"/>
              <a:gd name="T31" fmla="*/ 318 h 685"/>
              <a:gd name="T32" fmla="*/ 642 w 1462"/>
              <a:gd name="T33" fmla="*/ 304 h 685"/>
              <a:gd name="T34" fmla="*/ 673 w 1462"/>
              <a:gd name="T35" fmla="*/ 313 h 685"/>
              <a:gd name="T36" fmla="*/ 604 w 1462"/>
              <a:gd name="T37" fmla="*/ 282 h 685"/>
              <a:gd name="T38" fmla="*/ 637 w 1462"/>
              <a:gd name="T39" fmla="*/ 301 h 685"/>
              <a:gd name="T40" fmla="*/ 604 w 1462"/>
              <a:gd name="T41" fmla="*/ 282 h 685"/>
              <a:gd name="T42" fmla="*/ 590 w 1462"/>
              <a:gd name="T43" fmla="*/ 278 h 685"/>
              <a:gd name="T44" fmla="*/ 599 w 1462"/>
              <a:gd name="T45" fmla="*/ 280 h 685"/>
              <a:gd name="T46" fmla="*/ 561 w 1462"/>
              <a:gd name="T47" fmla="*/ 263 h 685"/>
              <a:gd name="T48" fmla="*/ 585 w 1462"/>
              <a:gd name="T49" fmla="*/ 278 h 685"/>
              <a:gd name="T50" fmla="*/ 561 w 1462"/>
              <a:gd name="T51" fmla="*/ 263 h 685"/>
              <a:gd name="T52" fmla="*/ 481 w 1462"/>
              <a:gd name="T53" fmla="*/ 228 h 685"/>
              <a:gd name="T54" fmla="*/ 557 w 1462"/>
              <a:gd name="T55" fmla="*/ 261 h 685"/>
              <a:gd name="T56" fmla="*/ 448 w 1462"/>
              <a:gd name="T57" fmla="*/ 209 h 685"/>
              <a:gd name="T58" fmla="*/ 479 w 1462"/>
              <a:gd name="T59" fmla="*/ 225 h 685"/>
              <a:gd name="T60" fmla="*/ 448 w 1462"/>
              <a:gd name="T61" fmla="*/ 209 h 685"/>
              <a:gd name="T62" fmla="*/ 372 w 1462"/>
              <a:gd name="T63" fmla="*/ 176 h 685"/>
              <a:gd name="T64" fmla="*/ 445 w 1462"/>
              <a:gd name="T65" fmla="*/ 206 h 685"/>
              <a:gd name="T66" fmla="*/ 370 w 1462"/>
              <a:gd name="T67" fmla="*/ 171 h 685"/>
              <a:gd name="T68" fmla="*/ 370 w 1462"/>
              <a:gd name="T69" fmla="*/ 176 h 685"/>
              <a:gd name="T70" fmla="*/ 370 w 1462"/>
              <a:gd name="T71" fmla="*/ 171 h 685"/>
              <a:gd name="T72" fmla="*/ 355 w 1462"/>
              <a:gd name="T73" fmla="*/ 169 h 685"/>
              <a:gd name="T74" fmla="*/ 367 w 1462"/>
              <a:gd name="T75" fmla="*/ 171 h 685"/>
              <a:gd name="T76" fmla="*/ 355 w 1462"/>
              <a:gd name="T77" fmla="*/ 164 h 685"/>
              <a:gd name="T78" fmla="*/ 351 w 1462"/>
              <a:gd name="T79" fmla="*/ 166 h 685"/>
              <a:gd name="T80" fmla="*/ 355 w 1462"/>
              <a:gd name="T81" fmla="*/ 164 h 685"/>
              <a:gd name="T82" fmla="*/ 194 w 1462"/>
              <a:gd name="T83" fmla="*/ 93 h 685"/>
              <a:gd name="T84" fmla="*/ 351 w 1462"/>
              <a:gd name="T85" fmla="*/ 164 h 685"/>
              <a:gd name="T86" fmla="*/ 187 w 1462"/>
              <a:gd name="T87" fmla="*/ 86 h 685"/>
              <a:gd name="T88" fmla="*/ 189 w 1462"/>
              <a:gd name="T89" fmla="*/ 90 h 685"/>
              <a:gd name="T90" fmla="*/ 187 w 1462"/>
              <a:gd name="T91" fmla="*/ 86 h 685"/>
              <a:gd name="T92" fmla="*/ 149 w 1462"/>
              <a:gd name="T93" fmla="*/ 71 h 685"/>
              <a:gd name="T94" fmla="*/ 185 w 1462"/>
              <a:gd name="T95" fmla="*/ 86 h 685"/>
              <a:gd name="T96" fmla="*/ 62 w 1462"/>
              <a:gd name="T97" fmla="*/ 26 h 685"/>
              <a:gd name="T98" fmla="*/ 147 w 1462"/>
              <a:gd name="T99" fmla="*/ 71 h 685"/>
              <a:gd name="T100" fmla="*/ 62 w 1462"/>
              <a:gd name="T101" fmla="*/ 26 h 685"/>
              <a:gd name="T102" fmla="*/ 52 w 1462"/>
              <a:gd name="T103" fmla="*/ 26 h 685"/>
              <a:gd name="T104" fmla="*/ 57 w 1462"/>
              <a:gd name="T105" fmla="*/ 24 h 685"/>
              <a:gd name="T106" fmla="*/ 0 w 1462"/>
              <a:gd name="T107" fmla="*/ 0 h 685"/>
              <a:gd name="T108" fmla="*/ 50 w 1462"/>
              <a:gd name="T109" fmla="*/ 24 h 685"/>
              <a:gd name="T110" fmla="*/ 31 w 1462"/>
              <a:gd name="T111" fmla="*/ 12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62" h="685">
                <a:moveTo>
                  <a:pt x="860" y="403"/>
                </a:moveTo>
                <a:lnTo>
                  <a:pt x="855" y="403"/>
                </a:lnTo>
                <a:lnTo>
                  <a:pt x="1448" y="683"/>
                </a:lnTo>
                <a:lnTo>
                  <a:pt x="1462" y="685"/>
                </a:lnTo>
                <a:lnTo>
                  <a:pt x="1459" y="685"/>
                </a:lnTo>
                <a:lnTo>
                  <a:pt x="1462" y="685"/>
                </a:lnTo>
                <a:lnTo>
                  <a:pt x="860" y="403"/>
                </a:lnTo>
                <a:close/>
                <a:moveTo>
                  <a:pt x="813" y="379"/>
                </a:moveTo>
                <a:lnTo>
                  <a:pt x="808" y="382"/>
                </a:lnTo>
                <a:lnTo>
                  <a:pt x="851" y="401"/>
                </a:lnTo>
                <a:lnTo>
                  <a:pt x="855" y="401"/>
                </a:lnTo>
                <a:lnTo>
                  <a:pt x="813" y="379"/>
                </a:lnTo>
                <a:close/>
                <a:moveTo>
                  <a:pt x="758" y="353"/>
                </a:moveTo>
                <a:lnTo>
                  <a:pt x="753" y="356"/>
                </a:lnTo>
                <a:lnTo>
                  <a:pt x="803" y="379"/>
                </a:lnTo>
                <a:lnTo>
                  <a:pt x="808" y="377"/>
                </a:lnTo>
                <a:lnTo>
                  <a:pt x="758" y="353"/>
                </a:lnTo>
                <a:close/>
                <a:moveTo>
                  <a:pt x="737" y="344"/>
                </a:moveTo>
                <a:lnTo>
                  <a:pt x="732" y="346"/>
                </a:lnTo>
                <a:lnTo>
                  <a:pt x="749" y="353"/>
                </a:lnTo>
                <a:lnTo>
                  <a:pt x="753" y="351"/>
                </a:lnTo>
                <a:lnTo>
                  <a:pt x="737" y="344"/>
                </a:lnTo>
                <a:close/>
                <a:moveTo>
                  <a:pt x="682" y="323"/>
                </a:moveTo>
                <a:lnTo>
                  <a:pt x="727" y="344"/>
                </a:lnTo>
                <a:lnTo>
                  <a:pt x="732" y="342"/>
                </a:lnTo>
                <a:lnTo>
                  <a:pt x="689" y="323"/>
                </a:lnTo>
                <a:lnTo>
                  <a:pt x="682" y="323"/>
                </a:lnTo>
                <a:close/>
                <a:moveTo>
                  <a:pt x="678" y="318"/>
                </a:moveTo>
                <a:lnTo>
                  <a:pt x="670" y="318"/>
                </a:lnTo>
                <a:lnTo>
                  <a:pt x="678" y="320"/>
                </a:lnTo>
                <a:lnTo>
                  <a:pt x="685" y="320"/>
                </a:lnTo>
                <a:lnTo>
                  <a:pt x="678" y="318"/>
                </a:lnTo>
                <a:close/>
                <a:moveTo>
                  <a:pt x="649" y="304"/>
                </a:moveTo>
                <a:lnTo>
                  <a:pt x="642" y="304"/>
                </a:lnTo>
                <a:lnTo>
                  <a:pt x="666" y="313"/>
                </a:lnTo>
                <a:lnTo>
                  <a:pt x="673" y="313"/>
                </a:lnTo>
                <a:lnTo>
                  <a:pt x="649" y="304"/>
                </a:lnTo>
                <a:close/>
                <a:moveTo>
                  <a:pt x="604" y="282"/>
                </a:moveTo>
                <a:lnTo>
                  <a:pt x="599" y="282"/>
                </a:lnTo>
                <a:lnTo>
                  <a:pt x="637" y="301"/>
                </a:lnTo>
                <a:lnTo>
                  <a:pt x="644" y="301"/>
                </a:lnTo>
                <a:lnTo>
                  <a:pt x="604" y="282"/>
                </a:lnTo>
                <a:close/>
                <a:moveTo>
                  <a:pt x="592" y="278"/>
                </a:moveTo>
                <a:lnTo>
                  <a:pt x="590" y="278"/>
                </a:lnTo>
                <a:lnTo>
                  <a:pt x="597" y="282"/>
                </a:lnTo>
                <a:lnTo>
                  <a:pt x="599" y="280"/>
                </a:lnTo>
                <a:lnTo>
                  <a:pt x="592" y="278"/>
                </a:lnTo>
                <a:close/>
                <a:moveTo>
                  <a:pt x="561" y="263"/>
                </a:moveTo>
                <a:lnTo>
                  <a:pt x="557" y="263"/>
                </a:lnTo>
                <a:lnTo>
                  <a:pt x="585" y="278"/>
                </a:lnTo>
                <a:lnTo>
                  <a:pt x="590" y="275"/>
                </a:lnTo>
                <a:lnTo>
                  <a:pt x="561" y="263"/>
                </a:lnTo>
                <a:close/>
                <a:moveTo>
                  <a:pt x="483" y="225"/>
                </a:moveTo>
                <a:lnTo>
                  <a:pt x="481" y="228"/>
                </a:lnTo>
                <a:lnTo>
                  <a:pt x="552" y="261"/>
                </a:lnTo>
                <a:lnTo>
                  <a:pt x="557" y="261"/>
                </a:lnTo>
                <a:lnTo>
                  <a:pt x="483" y="225"/>
                </a:lnTo>
                <a:close/>
                <a:moveTo>
                  <a:pt x="448" y="209"/>
                </a:moveTo>
                <a:lnTo>
                  <a:pt x="445" y="211"/>
                </a:lnTo>
                <a:lnTo>
                  <a:pt x="479" y="225"/>
                </a:lnTo>
                <a:lnTo>
                  <a:pt x="481" y="223"/>
                </a:lnTo>
                <a:lnTo>
                  <a:pt x="448" y="209"/>
                </a:lnTo>
                <a:close/>
                <a:moveTo>
                  <a:pt x="374" y="173"/>
                </a:moveTo>
                <a:lnTo>
                  <a:pt x="372" y="176"/>
                </a:lnTo>
                <a:lnTo>
                  <a:pt x="441" y="209"/>
                </a:lnTo>
                <a:lnTo>
                  <a:pt x="445" y="206"/>
                </a:lnTo>
                <a:lnTo>
                  <a:pt x="374" y="173"/>
                </a:lnTo>
                <a:close/>
                <a:moveTo>
                  <a:pt x="370" y="171"/>
                </a:moveTo>
                <a:lnTo>
                  <a:pt x="367" y="173"/>
                </a:lnTo>
                <a:lnTo>
                  <a:pt x="370" y="176"/>
                </a:lnTo>
                <a:lnTo>
                  <a:pt x="372" y="173"/>
                </a:lnTo>
                <a:lnTo>
                  <a:pt x="370" y="171"/>
                </a:lnTo>
                <a:close/>
                <a:moveTo>
                  <a:pt x="358" y="166"/>
                </a:moveTo>
                <a:lnTo>
                  <a:pt x="355" y="169"/>
                </a:lnTo>
                <a:lnTo>
                  <a:pt x="362" y="173"/>
                </a:lnTo>
                <a:lnTo>
                  <a:pt x="367" y="171"/>
                </a:lnTo>
                <a:lnTo>
                  <a:pt x="358" y="166"/>
                </a:lnTo>
                <a:close/>
                <a:moveTo>
                  <a:pt x="355" y="164"/>
                </a:moveTo>
                <a:lnTo>
                  <a:pt x="351" y="166"/>
                </a:lnTo>
                <a:lnTo>
                  <a:pt x="351" y="166"/>
                </a:lnTo>
                <a:lnTo>
                  <a:pt x="355" y="164"/>
                </a:lnTo>
                <a:lnTo>
                  <a:pt x="355" y="164"/>
                </a:lnTo>
                <a:close/>
                <a:moveTo>
                  <a:pt x="197" y="90"/>
                </a:moveTo>
                <a:lnTo>
                  <a:pt x="194" y="93"/>
                </a:lnTo>
                <a:lnTo>
                  <a:pt x="346" y="164"/>
                </a:lnTo>
                <a:lnTo>
                  <a:pt x="351" y="164"/>
                </a:lnTo>
                <a:lnTo>
                  <a:pt x="197" y="90"/>
                </a:lnTo>
                <a:close/>
                <a:moveTo>
                  <a:pt x="187" y="86"/>
                </a:moveTo>
                <a:lnTo>
                  <a:pt x="185" y="88"/>
                </a:lnTo>
                <a:lnTo>
                  <a:pt x="189" y="90"/>
                </a:lnTo>
                <a:lnTo>
                  <a:pt x="192" y="88"/>
                </a:lnTo>
                <a:lnTo>
                  <a:pt x="187" y="86"/>
                </a:lnTo>
                <a:close/>
                <a:moveTo>
                  <a:pt x="154" y="69"/>
                </a:moveTo>
                <a:lnTo>
                  <a:pt x="149" y="71"/>
                </a:lnTo>
                <a:lnTo>
                  <a:pt x="182" y="88"/>
                </a:lnTo>
                <a:lnTo>
                  <a:pt x="185" y="86"/>
                </a:lnTo>
                <a:lnTo>
                  <a:pt x="154" y="69"/>
                </a:lnTo>
                <a:close/>
                <a:moveTo>
                  <a:pt x="62" y="26"/>
                </a:moveTo>
                <a:lnTo>
                  <a:pt x="59" y="29"/>
                </a:lnTo>
                <a:lnTo>
                  <a:pt x="147" y="71"/>
                </a:lnTo>
                <a:lnTo>
                  <a:pt x="149" y="69"/>
                </a:lnTo>
                <a:lnTo>
                  <a:pt x="62" y="26"/>
                </a:lnTo>
                <a:close/>
                <a:moveTo>
                  <a:pt x="54" y="24"/>
                </a:moveTo>
                <a:lnTo>
                  <a:pt x="52" y="26"/>
                </a:lnTo>
                <a:lnTo>
                  <a:pt x="54" y="26"/>
                </a:lnTo>
                <a:lnTo>
                  <a:pt x="57" y="24"/>
                </a:lnTo>
                <a:lnTo>
                  <a:pt x="54" y="24"/>
                </a:lnTo>
                <a:close/>
                <a:moveTo>
                  <a:pt x="0" y="0"/>
                </a:moveTo>
                <a:lnTo>
                  <a:pt x="0" y="3"/>
                </a:lnTo>
                <a:lnTo>
                  <a:pt x="50" y="24"/>
                </a:lnTo>
                <a:lnTo>
                  <a:pt x="52" y="22"/>
                </a:lnTo>
                <a:lnTo>
                  <a:pt x="31" y="12"/>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Oval 8777"/>
          <p:cNvSpPr>
            <a:spLocks noChangeArrowheads="1"/>
          </p:cNvSpPr>
          <p:nvPr/>
        </p:nvSpPr>
        <p:spPr bwMode="auto">
          <a:xfrm>
            <a:off x="8660628" y="1942305"/>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74" name="Oval 8778"/>
          <p:cNvSpPr>
            <a:spLocks noChangeArrowheads="1"/>
          </p:cNvSpPr>
          <p:nvPr/>
        </p:nvSpPr>
        <p:spPr bwMode="auto">
          <a:xfrm>
            <a:off x="8660628" y="3469480"/>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75" name="Oval 8784"/>
          <p:cNvSpPr>
            <a:spLocks noChangeArrowheads="1"/>
          </p:cNvSpPr>
          <p:nvPr/>
        </p:nvSpPr>
        <p:spPr bwMode="auto">
          <a:xfrm>
            <a:off x="9122590" y="3890168"/>
            <a:ext cx="49212" cy="460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Oval 8796"/>
          <p:cNvSpPr>
            <a:spLocks noChangeArrowheads="1"/>
          </p:cNvSpPr>
          <p:nvPr/>
        </p:nvSpPr>
        <p:spPr bwMode="auto">
          <a:xfrm>
            <a:off x="8660628" y="1942305"/>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78" name="Oval 8797"/>
          <p:cNvSpPr>
            <a:spLocks noChangeArrowheads="1"/>
          </p:cNvSpPr>
          <p:nvPr/>
        </p:nvSpPr>
        <p:spPr bwMode="auto">
          <a:xfrm>
            <a:off x="8660628" y="3469480"/>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79" name="Oval 8803"/>
          <p:cNvSpPr>
            <a:spLocks noChangeArrowheads="1"/>
          </p:cNvSpPr>
          <p:nvPr/>
        </p:nvSpPr>
        <p:spPr bwMode="auto">
          <a:xfrm>
            <a:off x="9122590" y="3890168"/>
            <a:ext cx="49212" cy="460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Oval 8815"/>
          <p:cNvSpPr>
            <a:spLocks noChangeArrowheads="1"/>
          </p:cNvSpPr>
          <p:nvPr/>
        </p:nvSpPr>
        <p:spPr bwMode="auto">
          <a:xfrm>
            <a:off x="8660628" y="1942305"/>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82" name="Oval 8816"/>
          <p:cNvSpPr>
            <a:spLocks noChangeArrowheads="1"/>
          </p:cNvSpPr>
          <p:nvPr/>
        </p:nvSpPr>
        <p:spPr bwMode="auto">
          <a:xfrm>
            <a:off x="8660628" y="3469480"/>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83" name="Oval 8823"/>
          <p:cNvSpPr>
            <a:spLocks noChangeArrowheads="1"/>
          </p:cNvSpPr>
          <p:nvPr/>
        </p:nvSpPr>
        <p:spPr bwMode="auto">
          <a:xfrm>
            <a:off x="9122590" y="3890168"/>
            <a:ext cx="49212" cy="460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Oval 8858"/>
          <p:cNvSpPr>
            <a:spLocks noChangeArrowheads="1"/>
          </p:cNvSpPr>
          <p:nvPr/>
        </p:nvSpPr>
        <p:spPr bwMode="auto">
          <a:xfrm>
            <a:off x="8660628" y="1942305"/>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86" name="Oval 8860"/>
          <p:cNvSpPr>
            <a:spLocks noChangeArrowheads="1"/>
          </p:cNvSpPr>
          <p:nvPr/>
        </p:nvSpPr>
        <p:spPr bwMode="auto">
          <a:xfrm>
            <a:off x="8660628" y="3469480"/>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90" name="Oval 8883"/>
          <p:cNvSpPr>
            <a:spLocks noChangeArrowheads="1"/>
          </p:cNvSpPr>
          <p:nvPr/>
        </p:nvSpPr>
        <p:spPr bwMode="auto">
          <a:xfrm>
            <a:off x="9122590" y="3890168"/>
            <a:ext cx="49212" cy="460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Oval 8921"/>
          <p:cNvSpPr>
            <a:spLocks noChangeArrowheads="1"/>
          </p:cNvSpPr>
          <p:nvPr/>
        </p:nvSpPr>
        <p:spPr bwMode="auto">
          <a:xfrm>
            <a:off x="8660628" y="1942305"/>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94" name="Oval 8923"/>
          <p:cNvSpPr>
            <a:spLocks noChangeArrowheads="1"/>
          </p:cNvSpPr>
          <p:nvPr/>
        </p:nvSpPr>
        <p:spPr bwMode="auto">
          <a:xfrm>
            <a:off x="8660628" y="3469480"/>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98" name="Oval 8945"/>
          <p:cNvSpPr>
            <a:spLocks noChangeArrowheads="1"/>
          </p:cNvSpPr>
          <p:nvPr/>
        </p:nvSpPr>
        <p:spPr bwMode="auto">
          <a:xfrm>
            <a:off x="9122590" y="3890168"/>
            <a:ext cx="49212" cy="460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2" name="Oval 8986"/>
          <p:cNvSpPr>
            <a:spLocks noChangeArrowheads="1"/>
          </p:cNvSpPr>
          <p:nvPr/>
        </p:nvSpPr>
        <p:spPr bwMode="auto">
          <a:xfrm>
            <a:off x="8660628" y="1942305"/>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03" name="Oval 8988"/>
          <p:cNvSpPr>
            <a:spLocks noChangeArrowheads="1"/>
          </p:cNvSpPr>
          <p:nvPr/>
        </p:nvSpPr>
        <p:spPr bwMode="auto">
          <a:xfrm>
            <a:off x="8660628" y="3469480"/>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204" name="Oval 8991"/>
          <p:cNvSpPr>
            <a:spLocks noChangeArrowheads="1"/>
          </p:cNvSpPr>
          <p:nvPr/>
        </p:nvSpPr>
        <p:spPr bwMode="auto">
          <a:xfrm>
            <a:off x="12171423" y="2306185"/>
            <a:ext cx="50641" cy="48895"/>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05" name="Oval 8993"/>
          <p:cNvSpPr>
            <a:spLocks noChangeArrowheads="1"/>
          </p:cNvSpPr>
          <p:nvPr/>
        </p:nvSpPr>
        <p:spPr bwMode="auto">
          <a:xfrm>
            <a:off x="11207060" y="2222419"/>
            <a:ext cx="49212" cy="49213"/>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09" name="Oval 9013"/>
          <p:cNvSpPr>
            <a:spLocks noChangeArrowheads="1"/>
          </p:cNvSpPr>
          <p:nvPr/>
        </p:nvSpPr>
        <p:spPr bwMode="auto">
          <a:xfrm>
            <a:off x="9122590" y="3890168"/>
            <a:ext cx="49212" cy="46038"/>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210" name="Oval 9016"/>
          <p:cNvSpPr>
            <a:spLocks noChangeAspect="1" noChangeArrowheads="1"/>
          </p:cNvSpPr>
          <p:nvPr/>
        </p:nvSpPr>
        <p:spPr bwMode="auto">
          <a:xfrm>
            <a:off x="11860053" y="3459930"/>
            <a:ext cx="108000" cy="10800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cxnSp>
        <p:nvCxnSpPr>
          <p:cNvPr id="212" name="直接连接符 211"/>
          <p:cNvCxnSpPr>
            <a:cxnSpLocks/>
            <a:endCxn id="53" idx="19"/>
          </p:cNvCxnSpPr>
          <p:nvPr/>
        </p:nvCxnSpPr>
        <p:spPr>
          <a:xfrm flipH="1">
            <a:off x="9551215" y="3145682"/>
            <a:ext cx="3639566" cy="236486"/>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sp>
        <p:nvSpPr>
          <p:cNvPr id="214" name="椭圆 213"/>
          <p:cNvSpPr/>
          <p:nvPr/>
        </p:nvSpPr>
        <p:spPr>
          <a:xfrm>
            <a:off x="10270392" y="1405651"/>
            <a:ext cx="90487" cy="9048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cxnSp>
        <p:nvCxnSpPr>
          <p:cNvPr id="217" name="直接连接符 216"/>
          <p:cNvCxnSpPr>
            <a:stCxn id="214" idx="3"/>
          </p:cNvCxnSpPr>
          <p:nvPr/>
        </p:nvCxnSpPr>
        <p:spPr>
          <a:xfrm flipH="1">
            <a:off x="10075090" y="1482886"/>
            <a:ext cx="208554" cy="1346832"/>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p:nvPr/>
        </p:nvCxnSpPr>
        <p:spPr>
          <a:xfrm flipH="1">
            <a:off x="11286272" y="1167445"/>
            <a:ext cx="431960" cy="2109948"/>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sp>
        <p:nvSpPr>
          <p:cNvPr id="225" name="椭圆 224"/>
          <p:cNvSpPr/>
          <p:nvPr/>
        </p:nvSpPr>
        <p:spPr>
          <a:xfrm>
            <a:off x="10586265" y="1012030"/>
            <a:ext cx="53182" cy="53182"/>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26" name="椭圆 225"/>
          <p:cNvSpPr/>
          <p:nvPr/>
        </p:nvSpPr>
        <p:spPr>
          <a:xfrm>
            <a:off x="9489699" y="1663538"/>
            <a:ext cx="53182" cy="53182"/>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cxnSp>
        <p:nvCxnSpPr>
          <p:cNvPr id="229" name="直接连接符 228"/>
          <p:cNvCxnSpPr>
            <a:stCxn id="226" idx="3"/>
            <a:endCxn id="96" idx="2"/>
          </p:cNvCxnSpPr>
          <p:nvPr/>
        </p:nvCxnSpPr>
        <p:spPr>
          <a:xfrm>
            <a:off x="9497487" y="1708932"/>
            <a:ext cx="534740" cy="1130311"/>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stCxn id="225" idx="4"/>
          </p:cNvCxnSpPr>
          <p:nvPr/>
        </p:nvCxnSpPr>
        <p:spPr>
          <a:xfrm>
            <a:off x="10612856" y="1065212"/>
            <a:ext cx="171886" cy="1693068"/>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sp>
        <p:nvSpPr>
          <p:cNvPr id="243" name="Freeform 5988"/>
          <p:cNvSpPr>
            <a:spLocks noEditPoints="1"/>
          </p:cNvSpPr>
          <p:nvPr/>
        </p:nvSpPr>
        <p:spPr bwMode="auto">
          <a:xfrm flipV="1">
            <a:off x="9277394" y="2751186"/>
            <a:ext cx="1354137" cy="669926"/>
          </a:xfrm>
          <a:custGeom>
            <a:avLst/>
            <a:gdLst>
              <a:gd name="T0" fmla="*/ 651 w 661"/>
              <a:gd name="T1" fmla="*/ 412 h 422"/>
              <a:gd name="T2" fmla="*/ 651 w 661"/>
              <a:gd name="T3" fmla="*/ 417 h 422"/>
              <a:gd name="T4" fmla="*/ 661 w 661"/>
              <a:gd name="T5" fmla="*/ 422 h 422"/>
              <a:gd name="T6" fmla="*/ 661 w 661"/>
              <a:gd name="T7" fmla="*/ 419 h 422"/>
              <a:gd name="T8" fmla="*/ 651 w 661"/>
              <a:gd name="T9" fmla="*/ 412 h 422"/>
              <a:gd name="T10" fmla="*/ 2 w 661"/>
              <a:gd name="T11" fmla="*/ 0 h 422"/>
              <a:gd name="T12" fmla="*/ 0 w 661"/>
              <a:gd name="T13" fmla="*/ 0 h 422"/>
              <a:gd name="T14" fmla="*/ 0 w 661"/>
              <a:gd name="T15" fmla="*/ 0 h 422"/>
              <a:gd name="T16" fmla="*/ 2 w 661"/>
              <a:gd name="T17" fmla="*/ 0 h 422"/>
              <a:gd name="T18" fmla="*/ 7 w 661"/>
              <a:gd name="T19" fmla="*/ 7 h 422"/>
              <a:gd name="T20" fmla="*/ 649 w 661"/>
              <a:gd name="T21" fmla="*/ 415 h 422"/>
              <a:gd name="T22" fmla="*/ 649 w 661"/>
              <a:gd name="T23" fmla="*/ 412 h 422"/>
              <a:gd name="T24" fmla="*/ 2 w 661"/>
              <a:gd name="T25"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1" h="422">
                <a:moveTo>
                  <a:pt x="651" y="412"/>
                </a:moveTo>
                <a:lnTo>
                  <a:pt x="651" y="417"/>
                </a:lnTo>
                <a:lnTo>
                  <a:pt x="661" y="422"/>
                </a:lnTo>
                <a:lnTo>
                  <a:pt x="661" y="419"/>
                </a:lnTo>
                <a:lnTo>
                  <a:pt x="651" y="412"/>
                </a:lnTo>
                <a:close/>
                <a:moveTo>
                  <a:pt x="2" y="0"/>
                </a:moveTo>
                <a:lnTo>
                  <a:pt x="0" y="0"/>
                </a:lnTo>
                <a:lnTo>
                  <a:pt x="0" y="0"/>
                </a:lnTo>
                <a:lnTo>
                  <a:pt x="2" y="0"/>
                </a:lnTo>
                <a:lnTo>
                  <a:pt x="7" y="7"/>
                </a:lnTo>
                <a:lnTo>
                  <a:pt x="649" y="415"/>
                </a:lnTo>
                <a:lnTo>
                  <a:pt x="649" y="412"/>
                </a:lnTo>
                <a:lnTo>
                  <a:pt x="2"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cxnSp>
        <p:nvCxnSpPr>
          <p:cNvPr id="267" name="直接连接符 266"/>
          <p:cNvCxnSpPr>
            <a:stCxn id="214" idx="4"/>
          </p:cNvCxnSpPr>
          <p:nvPr/>
        </p:nvCxnSpPr>
        <p:spPr>
          <a:xfrm>
            <a:off x="10315636" y="1496138"/>
            <a:ext cx="227539" cy="1374855"/>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sp>
        <p:nvSpPr>
          <p:cNvPr id="250" name="椭圆 249"/>
          <p:cNvSpPr/>
          <p:nvPr/>
        </p:nvSpPr>
        <p:spPr>
          <a:xfrm>
            <a:off x="10340956" y="2422039"/>
            <a:ext cx="275076" cy="27507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51" name="椭圆 250"/>
          <p:cNvSpPr/>
          <p:nvPr/>
        </p:nvSpPr>
        <p:spPr>
          <a:xfrm>
            <a:off x="10752994" y="3661570"/>
            <a:ext cx="269875" cy="269875"/>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52" name="椭圆 251"/>
          <p:cNvSpPr/>
          <p:nvPr/>
        </p:nvSpPr>
        <p:spPr>
          <a:xfrm>
            <a:off x="9661548" y="3230820"/>
            <a:ext cx="269875" cy="269875"/>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53" name="椭圆 252"/>
          <p:cNvSpPr/>
          <p:nvPr/>
        </p:nvSpPr>
        <p:spPr>
          <a:xfrm>
            <a:off x="11451056" y="1381442"/>
            <a:ext cx="269875" cy="269875"/>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useBgFill="1">
        <p:nvSpPr>
          <p:cNvPr id="277" name="圆角矩形 276"/>
          <p:cNvSpPr/>
          <p:nvPr/>
        </p:nvSpPr>
        <p:spPr>
          <a:xfrm>
            <a:off x="1074128" y="1778341"/>
            <a:ext cx="547616" cy="197876"/>
          </a:xfrm>
          <a:prstGeom prst="roundRect">
            <a:avLst>
              <a:gd name="adj" fmla="val 41830"/>
            </a:avLst>
          </a:prstGeom>
          <a:ln>
            <a:solidFill>
              <a:schemeClr val="tx2"/>
            </a:solid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cxnSp>
        <p:nvCxnSpPr>
          <p:cNvPr id="260" name="直接连接符 259"/>
          <p:cNvCxnSpPr>
            <a:cxnSpLocks/>
          </p:cNvCxnSpPr>
          <p:nvPr/>
        </p:nvCxnSpPr>
        <p:spPr>
          <a:xfrm flipH="1">
            <a:off x="9956925" y="3358769"/>
            <a:ext cx="1023728" cy="1094547"/>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sp>
        <p:nvSpPr>
          <p:cNvPr id="282" name="椭圆 281"/>
          <p:cNvSpPr/>
          <p:nvPr/>
        </p:nvSpPr>
        <p:spPr>
          <a:xfrm>
            <a:off x="1750582" y="1821431"/>
            <a:ext cx="111695" cy="111695"/>
          </a:xfrm>
          <a:prstGeom prst="ellipse">
            <a:avLst/>
          </a:pr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83" name="椭圆 282"/>
          <p:cNvSpPr/>
          <p:nvPr/>
        </p:nvSpPr>
        <p:spPr>
          <a:xfrm>
            <a:off x="2086810" y="1821431"/>
            <a:ext cx="111695" cy="111695"/>
          </a:xfrm>
          <a:prstGeom prst="ellipse">
            <a:avLst/>
          </a:pr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84" name="椭圆 283"/>
          <p:cNvSpPr/>
          <p:nvPr/>
        </p:nvSpPr>
        <p:spPr>
          <a:xfrm>
            <a:off x="2423038" y="1821431"/>
            <a:ext cx="111695" cy="111695"/>
          </a:xfrm>
          <a:prstGeom prst="ellipse">
            <a:avLst/>
          </a:pr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86" name="矩形 285"/>
          <p:cNvSpPr/>
          <p:nvPr/>
        </p:nvSpPr>
        <p:spPr>
          <a:xfrm>
            <a:off x="966582" y="2175701"/>
            <a:ext cx="2871299" cy="461665"/>
          </a:xfrm>
          <a:prstGeom prst="rect">
            <a:avLst/>
          </a:prstGeom>
        </p:spPr>
        <p:txBody>
          <a:bodyPr wrap="square">
            <a:spAutoFit/>
          </a:bodyPr>
          <a:lstStyle/>
          <a:p>
            <a:pPr lvl="0">
              <a:defRPr/>
            </a:pPr>
            <a:r>
              <a:rPr lang="en-US" altLang="zh-CN" sz="2400" b="1" dirty="0"/>
              <a:t>Virtual File System</a:t>
            </a:r>
            <a:endParaRPr lang="zh-CN" altLang="en-US" sz="2400" b="1" dirty="0"/>
          </a:p>
        </p:txBody>
      </p:sp>
      <p:sp>
        <p:nvSpPr>
          <p:cNvPr id="145" name="文本框 144"/>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r>
              <a:rPr lang="en-US" altLang="zh-CN" sz="6000" dirty="0">
                <a:solidFill>
                  <a:schemeClr val="tx1"/>
                </a:solidFill>
                <a:latin typeface="+mn-lt"/>
              </a:rPr>
              <a:t>02</a:t>
            </a:r>
            <a:endParaRPr lang="zh-CN" altLang="en-US" sz="6000" dirty="0">
              <a:solidFill>
                <a:schemeClr val="tx1"/>
              </a:solidFill>
              <a:latin typeface="+mn-lt"/>
            </a:endParaRPr>
          </a:p>
        </p:txBody>
      </p:sp>
      <p:cxnSp>
        <p:nvCxnSpPr>
          <p:cNvPr id="146" name="直接连接符 145"/>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7" name="文本框 146">
            <a:extLst>
              <a:ext uri="{FF2B5EF4-FFF2-40B4-BE49-F238E27FC236}">
                <a16:creationId xmlns:a16="http://schemas.microsoft.com/office/drawing/2014/main" id="{17743D7F-4FEA-8C98-01D3-2F97D0D6A973}"/>
              </a:ext>
            </a:extLst>
          </p:cNvPr>
          <p:cNvSpPr txBox="1"/>
          <p:nvPr/>
        </p:nvSpPr>
        <p:spPr>
          <a:xfrm>
            <a:off x="1621744" y="257373"/>
            <a:ext cx="10862034" cy="674672"/>
          </a:xfrm>
          <a:prstGeom prst="rect">
            <a:avLst/>
          </a:prstGeom>
          <a:noFill/>
        </p:spPr>
        <p:txBody>
          <a:bodyPr wrap="square">
            <a:spAutoFit/>
          </a:bodyPr>
          <a:lstStyle/>
          <a:p>
            <a:pPr lvl="0" algn="just">
              <a:lnSpc>
                <a:spcPct val="115000"/>
              </a:lnSpc>
            </a:pPr>
            <a:r>
              <a:rPr lang="en-US" altLang="zh-CN" sz="3600" b="1" kern="100" dirty="0">
                <a:latin typeface="Segoe UI Black" panose="020B0A02040204020203" pitchFamily="34" charset="0"/>
                <a:ea typeface="Segoe UI Black" panose="020B0A02040204020203" pitchFamily="34" charset="0"/>
                <a:cs typeface="Times New Roman" panose="02020603050405020304" pitchFamily="18" charset="0"/>
              </a:rPr>
              <a:t>VFS in Harmony OS</a:t>
            </a:r>
            <a:endParaRPr lang="zh-CN" altLang="zh-CN" sz="2800" kern="100" dirty="0">
              <a:effectLst/>
              <a:latin typeface="Segoe UI Black" panose="020B0A02040204020203" pitchFamily="34" charset="0"/>
              <a:ea typeface="等线" panose="02010600030101010101" pitchFamily="2" charset="-122"/>
              <a:cs typeface="Times New Roman" panose="02020603050405020304" pitchFamily="18" charset="0"/>
            </a:endParaRPr>
          </a:p>
        </p:txBody>
      </p:sp>
      <p:grpSp>
        <p:nvGrpSpPr>
          <p:cNvPr id="29" name="组合 28">
            <a:extLst>
              <a:ext uri="{FF2B5EF4-FFF2-40B4-BE49-F238E27FC236}">
                <a16:creationId xmlns:a16="http://schemas.microsoft.com/office/drawing/2014/main" id="{17A8AB0E-6B82-B3B7-C1E9-7477B3CEE00D}"/>
              </a:ext>
            </a:extLst>
          </p:cNvPr>
          <p:cNvGrpSpPr/>
          <p:nvPr/>
        </p:nvGrpSpPr>
        <p:grpSpPr>
          <a:xfrm>
            <a:off x="1336285" y="4638038"/>
            <a:ext cx="7940293" cy="707886"/>
            <a:chOff x="1346441" y="3542078"/>
            <a:chExt cx="8109565" cy="707886"/>
          </a:xfrm>
        </p:grpSpPr>
        <p:sp>
          <p:nvSpPr>
            <p:cNvPr id="201" name="Oval 8984"/>
            <p:cNvSpPr>
              <a:spLocks noChangeAspect="1" noChangeArrowheads="1"/>
            </p:cNvSpPr>
            <p:nvPr/>
          </p:nvSpPr>
          <p:spPr bwMode="auto">
            <a:xfrm>
              <a:off x="1346441" y="3675825"/>
              <a:ext cx="108000" cy="10800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48" name="文本框 147">
              <a:extLst>
                <a:ext uri="{FF2B5EF4-FFF2-40B4-BE49-F238E27FC236}">
                  <a16:creationId xmlns:a16="http://schemas.microsoft.com/office/drawing/2014/main" id="{F14D326B-6C1C-6412-E3E5-636BD2781067}"/>
                </a:ext>
              </a:extLst>
            </p:cNvPr>
            <p:cNvSpPr txBox="1"/>
            <p:nvPr/>
          </p:nvSpPr>
          <p:spPr>
            <a:xfrm>
              <a:off x="1724861" y="3542078"/>
              <a:ext cx="7731145" cy="707886"/>
            </a:xfrm>
            <a:prstGeom prst="rect">
              <a:avLst/>
            </a:prstGeom>
          </p:spPr>
          <p:txBody>
            <a:bodyPr wrap="square">
              <a:spAutoFit/>
            </a:bodyPr>
            <a:lstStyle/>
            <a:p>
              <a:r>
                <a:rPr lang="en-US" altLang="zh-CN" sz="2000" dirty="0"/>
                <a:t>Different file systems on different devices </a:t>
              </a:r>
              <a:r>
                <a:rPr lang="en-US" altLang="zh-CN" sz="2000" b="1" dirty="0"/>
                <a:t>appear identical</a:t>
              </a:r>
            </a:p>
            <a:p>
              <a:r>
                <a:rPr lang="en-US" altLang="zh-CN" sz="2000" dirty="0"/>
                <a:t>to the HarmonyOS core</a:t>
              </a:r>
              <a:endParaRPr lang="zh-CN" altLang="en-US" sz="2000" dirty="0"/>
            </a:p>
          </p:txBody>
        </p:sp>
      </p:grpSp>
      <p:grpSp>
        <p:nvGrpSpPr>
          <p:cNvPr id="30" name="组合 29">
            <a:extLst>
              <a:ext uri="{FF2B5EF4-FFF2-40B4-BE49-F238E27FC236}">
                <a16:creationId xmlns:a16="http://schemas.microsoft.com/office/drawing/2014/main" id="{9B8E6E11-C381-7F84-3A81-60D5C7B2BD7E}"/>
              </a:ext>
            </a:extLst>
          </p:cNvPr>
          <p:cNvGrpSpPr/>
          <p:nvPr/>
        </p:nvGrpSpPr>
        <p:grpSpPr>
          <a:xfrm>
            <a:off x="1316411" y="3711782"/>
            <a:ext cx="6787066" cy="707886"/>
            <a:chOff x="1367325" y="2744033"/>
            <a:chExt cx="6314050" cy="707886"/>
          </a:xfrm>
        </p:grpSpPr>
        <p:sp>
          <p:nvSpPr>
            <p:cNvPr id="149" name="文本框 148">
              <a:extLst>
                <a:ext uri="{FF2B5EF4-FFF2-40B4-BE49-F238E27FC236}">
                  <a16:creationId xmlns:a16="http://schemas.microsoft.com/office/drawing/2014/main" id="{BF6C5694-C142-E4B0-C833-C018CDF5E5CE}"/>
                </a:ext>
              </a:extLst>
            </p:cNvPr>
            <p:cNvSpPr txBox="1"/>
            <p:nvPr/>
          </p:nvSpPr>
          <p:spPr>
            <a:xfrm>
              <a:off x="1724863" y="2744033"/>
              <a:ext cx="5956512" cy="707886"/>
            </a:xfrm>
            <a:prstGeom prst="rect">
              <a:avLst/>
            </a:prstGeom>
          </p:spPr>
          <p:txBody>
            <a:bodyPr wrap="square">
              <a:spAutoFit/>
            </a:bodyPr>
            <a:lstStyle/>
            <a:p>
              <a:r>
                <a:rPr lang="en-US" altLang="zh-CN" sz="2000" dirty="0"/>
                <a:t>Do not need to care about the type  of underlying file system</a:t>
              </a:r>
              <a:endParaRPr lang="zh-CN" altLang="en-US" sz="2000" dirty="0"/>
            </a:p>
          </p:txBody>
        </p:sp>
        <p:sp>
          <p:nvSpPr>
            <p:cNvPr id="155" name="Oval 8984">
              <a:extLst>
                <a:ext uri="{FF2B5EF4-FFF2-40B4-BE49-F238E27FC236}">
                  <a16:creationId xmlns:a16="http://schemas.microsoft.com/office/drawing/2014/main" id="{121649A7-9655-16FC-EC05-0C21F18FE779}"/>
                </a:ext>
              </a:extLst>
            </p:cNvPr>
            <p:cNvSpPr>
              <a:spLocks noChangeAspect="1" noChangeArrowheads="1"/>
            </p:cNvSpPr>
            <p:nvPr/>
          </p:nvSpPr>
          <p:spPr bwMode="auto">
            <a:xfrm>
              <a:off x="1367325" y="2881889"/>
              <a:ext cx="108000" cy="10800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grpSp>
      <p:grpSp>
        <p:nvGrpSpPr>
          <p:cNvPr id="170" name="组合 169">
            <a:extLst>
              <a:ext uri="{FF2B5EF4-FFF2-40B4-BE49-F238E27FC236}">
                <a16:creationId xmlns:a16="http://schemas.microsoft.com/office/drawing/2014/main" id="{5550868C-3DD9-2D30-F5D3-C933D9FED0A9}"/>
              </a:ext>
            </a:extLst>
          </p:cNvPr>
          <p:cNvGrpSpPr/>
          <p:nvPr/>
        </p:nvGrpSpPr>
        <p:grpSpPr>
          <a:xfrm>
            <a:off x="1352335" y="2960049"/>
            <a:ext cx="7065569" cy="400110"/>
            <a:chOff x="1367325" y="2744033"/>
            <a:chExt cx="7065569" cy="400110"/>
          </a:xfrm>
        </p:grpSpPr>
        <p:sp>
          <p:nvSpPr>
            <p:cNvPr id="171" name="文本框 170">
              <a:extLst>
                <a:ext uri="{FF2B5EF4-FFF2-40B4-BE49-F238E27FC236}">
                  <a16:creationId xmlns:a16="http://schemas.microsoft.com/office/drawing/2014/main" id="{B79FA03A-A2D4-9FF2-B4ED-A991533A1124}"/>
                </a:ext>
              </a:extLst>
            </p:cNvPr>
            <p:cNvSpPr txBox="1"/>
            <p:nvPr/>
          </p:nvSpPr>
          <p:spPr>
            <a:xfrm>
              <a:off x="1724861" y="2744033"/>
              <a:ext cx="6708033" cy="400110"/>
            </a:xfrm>
            <a:prstGeom prst="rect">
              <a:avLst/>
            </a:prstGeom>
          </p:spPr>
          <p:txBody>
            <a:bodyPr wrap="square">
              <a:spAutoFit/>
            </a:bodyPr>
            <a:lstStyle/>
            <a:p>
              <a:r>
                <a:rPr lang="en-US" altLang="zh-CN" sz="2000" dirty="0"/>
                <a:t>Provide with a unified Unix-like file operation interface</a:t>
              </a:r>
              <a:endParaRPr lang="zh-CN" altLang="en-US" sz="2000" b="1" dirty="0"/>
            </a:p>
          </p:txBody>
        </p:sp>
        <p:sp>
          <p:nvSpPr>
            <p:cNvPr id="172" name="Oval 8984">
              <a:extLst>
                <a:ext uri="{FF2B5EF4-FFF2-40B4-BE49-F238E27FC236}">
                  <a16:creationId xmlns:a16="http://schemas.microsoft.com/office/drawing/2014/main" id="{1EC4B370-2BD0-E54E-40E5-C5A8DEB93089}"/>
                </a:ext>
              </a:extLst>
            </p:cNvPr>
            <p:cNvSpPr>
              <a:spLocks noChangeAspect="1" noChangeArrowheads="1"/>
            </p:cNvSpPr>
            <p:nvPr/>
          </p:nvSpPr>
          <p:spPr bwMode="auto">
            <a:xfrm>
              <a:off x="1367325" y="2881889"/>
              <a:ext cx="108000" cy="10800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grpSp>
      <p:cxnSp>
        <p:nvCxnSpPr>
          <p:cNvPr id="176" name="直接连接符 175">
            <a:extLst>
              <a:ext uri="{FF2B5EF4-FFF2-40B4-BE49-F238E27FC236}">
                <a16:creationId xmlns:a16="http://schemas.microsoft.com/office/drawing/2014/main" id="{AF274128-21DE-907D-5D0D-B111317D2136}"/>
              </a:ext>
            </a:extLst>
          </p:cNvPr>
          <p:cNvCxnSpPr>
            <a:stCxn id="188" idx="6"/>
          </p:cNvCxnSpPr>
          <p:nvPr/>
        </p:nvCxnSpPr>
        <p:spPr>
          <a:xfrm rot="16741234" flipV="1">
            <a:off x="814448" y="6053855"/>
            <a:ext cx="868883" cy="21778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0" name="直接连接符 179">
            <a:extLst>
              <a:ext uri="{FF2B5EF4-FFF2-40B4-BE49-F238E27FC236}">
                <a16:creationId xmlns:a16="http://schemas.microsoft.com/office/drawing/2014/main" id="{974808B6-36D3-AC7D-3F49-BC384B527677}"/>
              </a:ext>
            </a:extLst>
          </p:cNvPr>
          <p:cNvCxnSpPr>
            <a:stCxn id="195" idx="6"/>
          </p:cNvCxnSpPr>
          <p:nvPr/>
        </p:nvCxnSpPr>
        <p:spPr>
          <a:xfrm rot="16741234">
            <a:off x="884121" y="6790043"/>
            <a:ext cx="508993" cy="19202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4" name="椭圆 183">
            <a:extLst>
              <a:ext uri="{FF2B5EF4-FFF2-40B4-BE49-F238E27FC236}">
                <a16:creationId xmlns:a16="http://schemas.microsoft.com/office/drawing/2014/main" id="{340BA9F2-6BE7-234D-405D-9A4CA31982DF}"/>
              </a:ext>
            </a:extLst>
          </p:cNvPr>
          <p:cNvSpPr/>
          <p:nvPr/>
        </p:nvSpPr>
        <p:spPr>
          <a:xfrm rot="16741234" flipH="1">
            <a:off x="739472" y="7404024"/>
            <a:ext cx="170065" cy="17006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椭圆 186">
            <a:extLst>
              <a:ext uri="{FF2B5EF4-FFF2-40B4-BE49-F238E27FC236}">
                <a16:creationId xmlns:a16="http://schemas.microsoft.com/office/drawing/2014/main" id="{538AC920-5BA0-A66A-CA01-ACFB0A9D63C2}"/>
              </a:ext>
            </a:extLst>
          </p:cNvPr>
          <p:cNvSpPr/>
          <p:nvPr/>
        </p:nvSpPr>
        <p:spPr>
          <a:xfrm rot="16741234">
            <a:off x="469323" y="6211995"/>
            <a:ext cx="170065" cy="17006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椭圆 187">
            <a:extLst>
              <a:ext uri="{FF2B5EF4-FFF2-40B4-BE49-F238E27FC236}">
                <a16:creationId xmlns:a16="http://schemas.microsoft.com/office/drawing/2014/main" id="{576D686F-C2A0-F3DA-4A17-133FB63F2E73}"/>
              </a:ext>
            </a:extLst>
          </p:cNvPr>
          <p:cNvSpPr/>
          <p:nvPr/>
        </p:nvSpPr>
        <p:spPr>
          <a:xfrm rot="16741234">
            <a:off x="1232142" y="6608290"/>
            <a:ext cx="97129" cy="97129"/>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椭圆 188">
            <a:extLst>
              <a:ext uri="{FF2B5EF4-FFF2-40B4-BE49-F238E27FC236}">
                <a16:creationId xmlns:a16="http://schemas.microsoft.com/office/drawing/2014/main" id="{8A12E280-D16B-AE41-47A7-6ECA48BA16B2}"/>
              </a:ext>
            </a:extLst>
          </p:cNvPr>
          <p:cNvSpPr/>
          <p:nvPr/>
        </p:nvSpPr>
        <p:spPr>
          <a:xfrm rot="16741234">
            <a:off x="225770" y="6781884"/>
            <a:ext cx="105246" cy="10524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椭圆 190">
            <a:extLst>
              <a:ext uri="{FF2B5EF4-FFF2-40B4-BE49-F238E27FC236}">
                <a16:creationId xmlns:a16="http://schemas.microsoft.com/office/drawing/2014/main" id="{FA801238-C743-7DE2-0754-2C6A87B75542}"/>
              </a:ext>
            </a:extLst>
          </p:cNvPr>
          <p:cNvSpPr/>
          <p:nvPr/>
        </p:nvSpPr>
        <p:spPr>
          <a:xfrm rot="16741234">
            <a:off x="-171849" y="6031180"/>
            <a:ext cx="97129" cy="97129"/>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92" name="椭圆 191">
            <a:extLst>
              <a:ext uri="{FF2B5EF4-FFF2-40B4-BE49-F238E27FC236}">
                <a16:creationId xmlns:a16="http://schemas.microsoft.com/office/drawing/2014/main" id="{7A151A18-E1E4-43F4-093D-05B7696F2E8D}"/>
              </a:ext>
            </a:extLst>
          </p:cNvPr>
          <p:cNvSpPr/>
          <p:nvPr/>
        </p:nvSpPr>
        <p:spPr>
          <a:xfrm rot="16741234">
            <a:off x="593855" y="5824881"/>
            <a:ext cx="122016" cy="122016"/>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5" name="椭圆 194">
            <a:extLst>
              <a:ext uri="{FF2B5EF4-FFF2-40B4-BE49-F238E27FC236}">
                <a16:creationId xmlns:a16="http://schemas.microsoft.com/office/drawing/2014/main" id="{16EF3624-25A3-12A8-7A1A-A9F80390FBB5}"/>
              </a:ext>
            </a:extLst>
          </p:cNvPr>
          <p:cNvSpPr/>
          <p:nvPr/>
        </p:nvSpPr>
        <p:spPr>
          <a:xfrm rot="16741234">
            <a:off x="933318" y="7121596"/>
            <a:ext cx="122016" cy="12201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96" name="椭圆 195">
            <a:extLst>
              <a:ext uri="{FF2B5EF4-FFF2-40B4-BE49-F238E27FC236}">
                <a16:creationId xmlns:a16="http://schemas.microsoft.com/office/drawing/2014/main" id="{2E54BB02-7C06-82D2-7827-DE9BC28BA9EB}"/>
              </a:ext>
            </a:extLst>
          </p:cNvPr>
          <p:cNvSpPr/>
          <p:nvPr/>
        </p:nvSpPr>
        <p:spPr>
          <a:xfrm rot="16741234">
            <a:off x="1173484" y="5588776"/>
            <a:ext cx="170065" cy="170065"/>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7" name="椭圆 196">
            <a:extLst>
              <a:ext uri="{FF2B5EF4-FFF2-40B4-BE49-F238E27FC236}">
                <a16:creationId xmlns:a16="http://schemas.microsoft.com/office/drawing/2014/main" id="{92247DD8-84D0-E776-36AE-43497C7C53C8}"/>
              </a:ext>
            </a:extLst>
          </p:cNvPr>
          <p:cNvSpPr/>
          <p:nvPr/>
        </p:nvSpPr>
        <p:spPr>
          <a:xfrm rot="16741234">
            <a:off x="2050404" y="5645911"/>
            <a:ext cx="105246" cy="10524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椭圆 198">
            <a:extLst>
              <a:ext uri="{FF2B5EF4-FFF2-40B4-BE49-F238E27FC236}">
                <a16:creationId xmlns:a16="http://schemas.microsoft.com/office/drawing/2014/main" id="{94B8B153-4A82-70B3-EEBD-9B8EE1FC6319}"/>
              </a:ext>
            </a:extLst>
          </p:cNvPr>
          <p:cNvSpPr/>
          <p:nvPr/>
        </p:nvSpPr>
        <p:spPr>
          <a:xfrm rot="16741234">
            <a:off x="1769802" y="6239657"/>
            <a:ext cx="118686" cy="11868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椭圆 199">
            <a:extLst>
              <a:ext uri="{FF2B5EF4-FFF2-40B4-BE49-F238E27FC236}">
                <a16:creationId xmlns:a16="http://schemas.microsoft.com/office/drawing/2014/main" id="{118B8DBC-2568-67F9-0184-3A0EF43ECE61}"/>
              </a:ext>
            </a:extLst>
          </p:cNvPr>
          <p:cNvSpPr/>
          <p:nvPr/>
        </p:nvSpPr>
        <p:spPr>
          <a:xfrm rot="16741234">
            <a:off x="1495166" y="6949143"/>
            <a:ext cx="97129" cy="97129"/>
          </a:xfrm>
          <a:prstGeom prst="ellipse">
            <a:avLst/>
          </a:prstGeom>
          <a:solidFill>
            <a:srgbClr val="F7F7F7"/>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6" name="椭圆 205">
            <a:extLst>
              <a:ext uri="{FF2B5EF4-FFF2-40B4-BE49-F238E27FC236}">
                <a16:creationId xmlns:a16="http://schemas.microsoft.com/office/drawing/2014/main" id="{58B20A3E-5FD9-C1C6-7E11-DF65841E0A9D}"/>
              </a:ext>
            </a:extLst>
          </p:cNvPr>
          <p:cNvSpPr/>
          <p:nvPr/>
        </p:nvSpPr>
        <p:spPr>
          <a:xfrm rot="16741234">
            <a:off x="1439984" y="6122799"/>
            <a:ext cx="105246" cy="10524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7" name="直接连接符 206">
            <a:extLst>
              <a:ext uri="{FF2B5EF4-FFF2-40B4-BE49-F238E27FC236}">
                <a16:creationId xmlns:a16="http://schemas.microsoft.com/office/drawing/2014/main" id="{70A071C3-BEFC-6C7E-4EE9-2FAB4FBD0880}"/>
              </a:ext>
            </a:extLst>
          </p:cNvPr>
          <p:cNvCxnSpPr>
            <a:endCxn id="191" idx="3"/>
          </p:cNvCxnSpPr>
          <p:nvPr/>
        </p:nvCxnSpPr>
        <p:spPr>
          <a:xfrm rot="16741234" flipV="1">
            <a:off x="-229087" y="6233734"/>
            <a:ext cx="610899" cy="4434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8" name="直接连接符 207">
            <a:extLst>
              <a:ext uri="{FF2B5EF4-FFF2-40B4-BE49-F238E27FC236}">
                <a16:creationId xmlns:a16="http://schemas.microsoft.com/office/drawing/2014/main" id="{E7333812-A5FA-D5BE-DA6A-1C60C459DEB3}"/>
              </a:ext>
            </a:extLst>
          </p:cNvPr>
          <p:cNvCxnSpPr>
            <a:stCxn id="192" idx="0"/>
            <a:endCxn id="191" idx="5"/>
          </p:cNvCxnSpPr>
          <p:nvPr/>
        </p:nvCxnSpPr>
        <p:spPr>
          <a:xfrm rot="16741234" flipH="1" flipV="1">
            <a:off x="115751" y="5642379"/>
            <a:ext cx="279123" cy="642781"/>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56082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图片 46"/>
          <p:cNvPicPr>
            <a:picLocks noChangeAspect="1"/>
          </p:cNvPicPr>
          <p:nvPr/>
        </p:nvPicPr>
        <p:blipFill>
          <a:blip r:embed="rId3" cstate="print">
            <a:duotone>
              <a:prstClr val="black"/>
              <a:schemeClr val="tx1">
                <a:tint val="45000"/>
                <a:satMod val="400000"/>
              </a:schemeClr>
            </a:duotone>
            <a:extLst>
              <a:ext uri="{28A0092B-C50C-407E-A947-70E740481C1C}">
                <a14:useLocalDpi xmlns:a14="http://schemas.microsoft.com/office/drawing/2010/main" val="0"/>
              </a:ext>
            </a:extLst>
          </a:blip>
          <a:stretch>
            <a:fillRect/>
          </a:stretch>
        </p:blipFill>
        <p:spPr>
          <a:xfrm>
            <a:off x="7942674" y="-3126191"/>
            <a:ext cx="7820116" cy="6858000"/>
          </a:xfrm>
          <a:prstGeom prst="rect">
            <a:avLst/>
          </a:prstGeom>
        </p:spPr>
      </p:pic>
      <p:cxnSp>
        <p:nvCxnSpPr>
          <p:cNvPr id="34" name="直接连接符 3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28" name="文本框 27">
            <a:extLst>
              <a:ext uri="{FF2B5EF4-FFF2-40B4-BE49-F238E27FC236}">
                <a16:creationId xmlns:a16="http://schemas.microsoft.com/office/drawing/2014/main" id="{5C18F3D9-AD59-AF79-0B4B-38238F412371}"/>
              </a:ext>
            </a:extLst>
          </p:cNvPr>
          <p:cNvSpPr txBox="1"/>
          <p:nvPr/>
        </p:nvSpPr>
        <p:spPr>
          <a:xfrm>
            <a:off x="1743848" y="294561"/>
            <a:ext cx="6150334" cy="674672"/>
          </a:xfrm>
          <a:prstGeom prst="rect">
            <a:avLst/>
          </a:prstGeom>
          <a:noFill/>
        </p:spPr>
        <p:txBody>
          <a:bodyPr wrap="square">
            <a:spAutoFit/>
          </a:bodyPr>
          <a:lstStyle/>
          <a:p>
            <a:pPr lvl="0" algn="just">
              <a:lnSpc>
                <a:spcPct val="115000"/>
              </a:lnSpc>
            </a:pPr>
            <a:r>
              <a:rPr lang="en-US" altLang="zh-CN" sz="3600" kern="100" dirty="0">
                <a:latin typeface="Segoe UI Black" panose="020B0A02040204020203" pitchFamily="34" charset="0"/>
                <a:ea typeface="等线" panose="02010600030101010101" pitchFamily="2" charset="-122"/>
                <a:cs typeface="Times New Roman" panose="02020603050405020304" pitchFamily="18" charset="0"/>
              </a:rPr>
              <a:t>Basic Flow</a:t>
            </a:r>
            <a:endParaRPr lang="zh-CN" altLang="zh-CN" sz="3600" kern="100" dirty="0">
              <a:effectLst/>
              <a:latin typeface="Segoe UI Black" panose="020B0A02040204020203" pitchFamily="34" charset="0"/>
              <a:ea typeface="等线" panose="02010600030101010101" pitchFamily="2" charset="-122"/>
              <a:cs typeface="Times New Roman" panose="02020603050405020304" pitchFamily="18" charset="0"/>
            </a:endParaRPr>
          </a:p>
        </p:txBody>
      </p:sp>
      <p:sp>
        <p:nvSpPr>
          <p:cNvPr id="29" name="文本框 28">
            <a:extLst>
              <a:ext uri="{FF2B5EF4-FFF2-40B4-BE49-F238E27FC236}">
                <a16:creationId xmlns:a16="http://schemas.microsoft.com/office/drawing/2014/main" id="{A344528B-1C06-2C30-4145-67D0C0CE7472}"/>
              </a:ext>
            </a:extLst>
          </p:cNvPr>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r>
              <a:rPr lang="en-US" altLang="zh-CN" sz="6000" dirty="0">
                <a:solidFill>
                  <a:schemeClr val="tx1"/>
                </a:solidFill>
                <a:latin typeface="+mn-lt"/>
              </a:rPr>
              <a:t>02</a:t>
            </a:r>
            <a:endParaRPr lang="zh-CN" altLang="en-US" sz="6000" dirty="0">
              <a:solidFill>
                <a:schemeClr val="tx1"/>
              </a:solidFill>
              <a:latin typeface="+mn-lt"/>
            </a:endParaRPr>
          </a:p>
        </p:txBody>
      </p:sp>
      <p:sp>
        <p:nvSpPr>
          <p:cNvPr id="31" name="椭圆 30">
            <a:extLst>
              <a:ext uri="{FF2B5EF4-FFF2-40B4-BE49-F238E27FC236}">
                <a16:creationId xmlns:a16="http://schemas.microsoft.com/office/drawing/2014/main" id="{B4B10F7C-A920-8780-8030-05A5D5E8B3CF}"/>
              </a:ext>
            </a:extLst>
          </p:cNvPr>
          <p:cNvSpPr/>
          <p:nvPr/>
        </p:nvSpPr>
        <p:spPr>
          <a:xfrm rot="11174285">
            <a:off x="2098591" y="3864651"/>
            <a:ext cx="160862" cy="16086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2" name="椭圆 31">
            <a:extLst>
              <a:ext uri="{FF2B5EF4-FFF2-40B4-BE49-F238E27FC236}">
                <a16:creationId xmlns:a16="http://schemas.microsoft.com/office/drawing/2014/main" id="{26E556A8-4AED-3C8D-DEC1-AF251818EE95}"/>
              </a:ext>
            </a:extLst>
          </p:cNvPr>
          <p:cNvSpPr/>
          <p:nvPr/>
        </p:nvSpPr>
        <p:spPr>
          <a:xfrm rot="11174285">
            <a:off x="340254" y="3775200"/>
            <a:ext cx="224209" cy="224209"/>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3" name="椭圆 32">
            <a:extLst>
              <a:ext uri="{FF2B5EF4-FFF2-40B4-BE49-F238E27FC236}">
                <a16:creationId xmlns:a16="http://schemas.microsoft.com/office/drawing/2014/main" id="{6174E244-5A63-7109-B3DD-66ED0909BB0E}"/>
              </a:ext>
            </a:extLst>
          </p:cNvPr>
          <p:cNvSpPr/>
          <p:nvPr/>
        </p:nvSpPr>
        <p:spPr>
          <a:xfrm rot="11174285">
            <a:off x="3347090" y="3784512"/>
            <a:ext cx="226188" cy="226188"/>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5" name="椭圆 34">
            <a:extLst>
              <a:ext uri="{FF2B5EF4-FFF2-40B4-BE49-F238E27FC236}">
                <a16:creationId xmlns:a16="http://schemas.microsoft.com/office/drawing/2014/main" id="{28594D86-4EFD-4C0A-A20D-E7936564A94C}"/>
              </a:ext>
            </a:extLst>
          </p:cNvPr>
          <p:cNvSpPr/>
          <p:nvPr/>
        </p:nvSpPr>
        <p:spPr>
          <a:xfrm rot="11174285">
            <a:off x="7000792" y="3864651"/>
            <a:ext cx="160862" cy="16086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 name="椭圆 37">
            <a:extLst>
              <a:ext uri="{FF2B5EF4-FFF2-40B4-BE49-F238E27FC236}">
                <a16:creationId xmlns:a16="http://schemas.microsoft.com/office/drawing/2014/main" id="{4AA7A1E0-6DA4-FD98-A709-1D7CBDBA86A1}"/>
              </a:ext>
            </a:extLst>
          </p:cNvPr>
          <p:cNvSpPr/>
          <p:nvPr/>
        </p:nvSpPr>
        <p:spPr>
          <a:xfrm rot="11174285">
            <a:off x="5318654" y="3775200"/>
            <a:ext cx="224209" cy="224209"/>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9" name="椭圆 38">
            <a:extLst>
              <a:ext uri="{FF2B5EF4-FFF2-40B4-BE49-F238E27FC236}">
                <a16:creationId xmlns:a16="http://schemas.microsoft.com/office/drawing/2014/main" id="{46A074D8-0A7E-D6FA-FEA8-70FB4076C00A}"/>
              </a:ext>
            </a:extLst>
          </p:cNvPr>
          <p:cNvSpPr/>
          <p:nvPr/>
        </p:nvSpPr>
        <p:spPr>
          <a:xfrm rot="11174285">
            <a:off x="8325490" y="3784512"/>
            <a:ext cx="226188" cy="226188"/>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40" name="椭圆 39">
            <a:extLst>
              <a:ext uri="{FF2B5EF4-FFF2-40B4-BE49-F238E27FC236}">
                <a16:creationId xmlns:a16="http://schemas.microsoft.com/office/drawing/2014/main" id="{4E975952-9A1A-EAE8-287F-FB3C8A96C90B}"/>
              </a:ext>
            </a:extLst>
          </p:cNvPr>
          <p:cNvSpPr/>
          <p:nvPr/>
        </p:nvSpPr>
        <p:spPr>
          <a:xfrm rot="11174285">
            <a:off x="9790696" y="3864650"/>
            <a:ext cx="160862" cy="16086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1" name="椭圆 40">
            <a:extLst>
              <a:ext uri="{FF2B5EF4-FFF2-40B4-BE49-F238E27FC236}">
                <a16:creationId xmlns:a16="http://schemas.microsoft.com/office/drawing/2014/main" id="{751AE66F-97F1-2897-F33E-A1B9FE642B05}"/>
              </a:ext>
            </a:extLst>
          </p:cNvPr>
          <p:cNvSpPr/>
          <p:nvPr/>
        </p:nvSpPr>
        <p:spPr>
          <a:xfrm rot="11174285">
            <a:off x="11115394" y="3784511"/>
            <a:ext cx="226188" cy="226188"/>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cxnSp>
        <p:nvCxnSpPr>
          <p:cNvPr id="42" name="直接连接符 41">
            <a:extLst>
              <a:ext uri="{FF2B5EF4-FFF2-40B4-BE49-F238E27FC236}">
                <a16:creationId xmlns:a16="http://schemas.microsoft.com/office/drawing/2014/main" id="{459DBF82-EA02-E141-3ED5-9B74883B1061}"/>
              </a:ext>
            </a:extLst>
          </p:cNvPr>
          <p:cNvCxnSpPr>
            <a:stCxn id="32" idx="3"/>
          </p:cNvCxnSpPr>
          <p:nvPr/>
        </p:nvCxnSpPr>
        <p:spPr>
          <a:xfrm flipV="1">
            <a:off x="539772" y="3547264"/>
            <a:ext cx="686767" cy="269854"/>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CEA96272-BCE3-8AF1-B99F-E29BD74F784D}"/>
              </a:ext>
            </a:extLst>
          </p:cNvPr>
          <p:cNvCxnSpPr>
            <a:endCxn id="31" idx="5"/>
          </p:cNvCxnSpPr>
          <p:nvPr/>
        </p:nvCxnSpPr>
        <p:spPr>
          <a:xfrm>
            <a:off x="1226539" y="3547264"/>
            <a:ext cx="902127" cy="335102"/>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363ED488-F0F3-493D-9FDE-A4F67EBE5272}"/>
              </a:ext>
            </a:extLst>
          </p:cNvPr>
          <p:cNvCxnSpPr>
            <a:stCxn id="31" idx="1"/>
            <a:endCxn id="46" idx="5"/>
          </p:cNvCxnSpPr>
          <p:nvPr/>
        </p:nvCxnSpPr>
        <p:spPr>
          <a:xfrm>
            <a:off x="2229378" y="4007798"/>
            <a:ext cx="340215" cy="663745"/>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047D0BA9-A98B-6C80-509D-C386AD2C439D}"/>
              </a:ext>
            </a:extLst>
          </p:cNvPr>
          <p:cNvCxnSpPr>
            <a:stCxn id="46" idx="3"/>
            <a:endCxn id="33" idx="7"/>
          </p:cNvCxnSpPr>
          <p:nvPr/>
        </p:nvCxnSpPr>
        <p:spPr>
          <a:xfrm flipV="1">
            <a:off x="2651615" y="3968413"/>
            <a:ext cx="720383" cy="712096"/>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sp>
        <p:nvSpPr>
          <p:cNvPr id="46" name="椭圆 45">
            <a:extLst>
              <a:ext uri="{FF2B5EF4-FFF2-40B4-BE49-F238E27FC236}">
                <a16:creationId xmlns:a16="http://schemas.microsoft.com/office/drawing/2014/main" id="{17E5829A-0271-0BA4-B67F-55ED141FF94B}"/>
              </a:ext>
            </a:extLst>
          </p:cNvPr>
          <p:cNvSpPr/>
          <p:nvPr/>
        </p:nvSpPr>
        <p:spPr>
          <a:xfrm rot="11174285">
            <a:off x="2547778" y="4658694"/>
            <a:ext cx="116686" cy="116686"/>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50" name="直接连接符 49">
            <a:extLst>
              <a:ext uri="{FF2B5EF4-FFF2-40B4-BE49-F238E27FC236}">
                <a16:creationId xmlns:a16="http://schemas.microsoft.com/office/drawing/2014/main" id="{71D4678C-339D-A1C6-DB18-5284D3ABFFC1}"/>
              </a:ext>
            </a:extLst>
          </p:cNvPr>
          <p:cNvCxnSpPr>
            <a:stCxn id="33" idx="3"/>
            <a:endCxn id="52" idx="6"/>
          </p:cNvCxnSpPr>
          <p:nvPr/>
        </p:nvCxnSpPr>
        <p:spPr>
          <a:xfrm flipV="1">
            <a:off x="3548370" y="3460593"/>
            <a:ext cx="995445" cy="366206"/>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444AF00A-A3DE-0629-DF37-72929BB331AA}"/>
              </a:ext>
            </a:extLst>
          </p:cNvPr>
          <p:cNvCxnSpPr>
            <a:stCxn id="38" idx="5"/>
          </p:cNvCxnSpPr>
          <p:nvPr/>
        </p:nvCxnSpPr>
        <p:spPr>
          <a:xfrm flipH="1" flipV="1">
            <a:off x="4632960" y="3463290"/>
            <a:ext cx="727612" cy="336601"/>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sp>
        <p:nvSpPr>
          <p:cNvPr id="52" name="椭圆 51">
            <a:extLst>
              <a:ext uri="{FF2B5EF4-FFF2-40B4-BE49-F238E27FC236}">
                <a16:creationId xmlns:a16="http://schemas.microsoft.com/office/drawing/2014/main" id="{806B794E-F2F5-9781-F10E-4391B7A8A2BE}"/>
              </a:ext>
            </a:extLst>
          </p:cNvPr>
          <p:cNvSpPr/>
          <p:nvPr/>
        </p:nvSpPr>
        <p:spPr>
          <a:xfrm rot="11174285">
            <a:off x="4543512" y="3414972"/>
            <a:ext cx="102364" cy="10236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55" name="直接连接符 54">
            <a:extLst>
              <a:ext uri="{FF2B5EF4-FFF2-40B4-BE49-F238E27FC236}">
                <a16:creationId xmlns:a16="http://schemas.microsoft.com/office/drawing/2014/main" id="{13EFEAAB-E70E-145E-18A0-11465C1F59BC}"/>
              </a:ext>
            </a:extLst>
          </p:cNvPr>
          <p:cNvCxnSpPr>
            <a:endCxn id="60" idx="5"/>
          </p:cNvCxnSpPr>
          <p:nvPr/>
        </p:nvCxnSpPr>
        <p:spPr>
          <a:xfrm>
            <a:off x="5403840" y="3910377"/>
            <a:ext cx="203413" cy="431055"/>
          </a:xfrm>
          <a:prstGeom prst="line">
            <a:avLst/>
          </a:prstGeom>
          <a:ln>
            <a:solidFill>
              <a:schemeClr val="tx1">
                <a:alpha val="51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01EA692E-64A0-B317-B699-5742C7DC3D94}"/>
              </a:ext>
            </a:extLst>
          </p:cNvPr>
          <p:cNvCxnSpPr>
            <a:stCxn id="35" idx="7"/>
            <a:endCxn id="60" idx="2"/>
          </p:cNvCxnSpPr>
          <p:nvPr/>
        </p:nvCxnSpPr>
        <p:spPr>
          <a:xfrm flipH="1">
            <a:off x="5731596" y="3995438"/>
            <a:ext cx="1286911" cy="414176"/>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sp>
        <p:nvSpPr>
          <p:cNvPr id="60" name="椭圆 59">
            <a:extLst>
              <a:ext uri="{FF2B5EF4-FFF2-40B4-BE49-F238E27FC236}">
                <a16:creationId xmlns:a16="http://schemas.microsoft.com/office/drawing/2014/main" id="{1A7D17A8-D322-73A0-EF64-F44C5C4389F4}"/>
              </a:ext>
            </a:extLst>
          </p:cNvPr>
          <p:cNvSpPr/>
          <p:nvPr/>
        </p:nvSpPr>
        <p:spPr>
          <a:xfrm rot="11174285">
            <a:off x="5578556" y="4324528"/>
            <a:ext cx="153494" cy="15349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69" name="直接连接符 68">
            <a:extLst>
              <a:ext uri="{FF2B5EF4-FFF2-40B4-BE49-F238E27FC236}">
                <a16:creationId xmlns:a16="http://schemas.microsoft.com/office/drawing/2014/main" id="{46C59432-F3CB-02FE-BCBA-549F33F4C681}"/>
              </a:ext>
            </a:extLst>
          </p:cNvPr>
          <p:cNvCxnSpPr>
            <a:endCxn id="35" idx="3"/>
          </p:cNvCxnSpPr>
          <p:nvPr/>
        </p:nvCxnSpPr>
        <p:spPr>
          <a:xfrm flipH="1">
            <a:off x="7143939" y="3338513"/>
            <a:ext cx="1857188" cy="556213"/>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a:extLst>
              <a:ext uri="{FF2B5EF4-FFF2-40B4-BE49-F238E27FC236}">
                <a16:creationId xmlns:a16="http://schemas.microsoft.com/office/drawing/2014/main" id="{E09E76A3-E46A-5DB0-680E-D837A2EB5EC3}"/>
              </a:ext>
            </a:extLst>
          </p:cNvPr>
          <p:cNvCxnSpPr>
            <a:stCxn id="40" idx="5"/>
            <a:endCxn id="71" idx="2"/>
          </p:cNvCxnSpPr>
          <p:nvPr/>
        </p:nvCxnSpPr>
        <p:spPr>
          <a:xfrm flipH="1" flipV="1">
            <a:off x="9214086" y="3327985"/>
            <a:ext cx="606685" cy="554380"/>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sp>
        <p:nvSpPr>
          <p:cNvPr id="71" name="椭圆 70">
            <a:extLst>
              <a:ext uri="{FF2B5EF4-FFF2-40B4-BE49-F238E27FC236}">
                <a16:creationId xmlns:a16="http://schemas.microsoft.com/office/drawing/2014/main" id="{BB108165-7205-2409-0AEB-ADE3835A496C}"/>
              </a:ext>
            </a:extLst>
          </p:cNvPr>
          <p:cNvSpPr/>
          <p:nvPr/>
        </p:nvSpPr>
        <p:spPr>
          <a:xfrm rot="11174285">
            <a:off x="8990541" y="3203700"/>
            <a:ext cx="224209" cy="22420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72" name="直接连接符 71">
            <a:extLst>
              <a:ext uri="{FF2B5EF4-FFF2-40B4-BE49-F238E27FC236}">
                <a16:creationId xmlns:a16="http://schemas.microsoft.com/office/drawing/2014/main" id="{5549BA81-FE63-B130-DBC3-B5541B40976A}"/>
              </a:ext>
            </a:extLst>
          </p:cNvPr>
          <p:cNvCxnSpPr>
            <a:endCxn id="39" idx="1"/>
          </p:cNvCxnSpPr>
          <p:nvPr/>
        </p:nvCxnSpPr>
        <p:spPr>
          <a:xfrm flipH="1" flipV="1">
            <a:off x="8509391" y="3985792"/>
            <a:ext cx="1231057" cy="546520"/>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a:extLst>
              <a:ext uri="{FF2B5EF4-FFF2-40B4-BE49-F238E27FC236}">
                <a16:creationId xmlns:a16="http://schemas.microsoft.com/office/drawing/2014/main" id="{16E24787-F446-507B-5EFB-B4AB8B5C299A}"/>
              </a:ext>
            </a:extLst>
          </p:cNvPr>
          <p:cNvCxnSpPr>
            <a:stCxn id="41" idx="7"/>
          </p:cNvCxnSpPr>
          <p:nvPr/>
        </p:nvCxnSpPr>
        <p:spPr>
          <a:xfrm flipH="1">
            <a:off x="9744077" y="3968412"/>
            <a:ext cx="1396225" cy="570252"/>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sp>
        <p:nvSpPr>
          <p:cNvPr id="74" name="文本框 73">
            <a:extLst>
              <a:ext uri="{FF2B5EF4-FFF2-40B4-BE49-F238E27FC236}">
                <a16:creationId xmlns:a16="http://schemas.microsoft.com/office/drawing/2014/main" id="{0537E5D0-4884-47C4-E673-9164631D73DD}"/>
              </a:ext>
            </a:extLst>
          </p:cNvPr>
          <p:cNvSpPr txBox="1"/>
          <p:nvPr/>
        </p:nvSpPr>
        <p:spPr>
          <a:xfrm>
            <a:off x="370459" y="2995581"/>
            <a:ext cx="1761591" cy="584775"/>
          </a:xfrm>
          <a:prstGeom prst="rect">
            <a:avLst/>
          </a:prstGeom>
          <a:noFill/>
        </p:spPr>
        <p:txBody>
          <a:bodyPr wrap="square" rtlCol="0">
            <a:spAutoFit/>
          </a:bodyPr>
          <a:lstStyle/>
          <a:p>
            <a:pPr algn="ctr"/>
            <a:r>
              <a:rPr lang="en-US" altLang="zh-CN" sz="3200" dirty="0"/>
              <a:t>01</a:t>
            </a:r>
            <a:endParaRPr lang="zh-CN" altLang="en-US" sz="3200" dirty="0"/>
          </a:p>
        </p:txBody>
      </p:sp>
      <p:sp>
        <p:nvSpPr>
          <p:cNvPr id="75" name="文本框 74">
            <a:extLst>
              <a:ext uri="{FF2B5EF4-FFF2-40B4-BE49-F238E27FC236}">
                <a16:creationId xmlns:a16="http://schemas.microsoft.com/office/drawing/2014/main" id="{F98A01E1-4B78-16F5-577A-916BF9E68C3F}"/>
              </a:ext>
            </a:extLst>
          </p:cNvPr>
          <p:cNvSpPr txBox="1"/>
          <p:nvPr/>
        </p:nvSpPr>
        <p:spPr>
          <a:xfrm>
            <a:off x="1348582" y="4854416"/>
            <a:ext cx="1761591" cy="584775"/>
          </a:xfrm>
          <a:prstGeom prst="rect">
            <a:avLst/>
          </a:prstGeom>
          <a:noFill/>
        </p:spPr>
        <p:txBody>
          <a:bodyPr wrap="square" rtlCol="0">
            <a:spAutoFit/>
          </a:bodyPr>
          <a:lstStyle/>
          <a:p>
            <a:pPr algn="ctr"/>
            <a:r>
              <a:rPr lang="en-US" altLang="zh-CN" sz="3200" dirty="0"/>
              <a:t>02</a:t>
            </a:r>
            <a:endParaRPr lang="zh-CN" altLang="en-US" sz="3200" dirty="0"/>
          </a:p>
        </p:txBody>
      </p:sp>
      <p:sp>
        <p:nvSpPr>
          <p:cNvPr id="76" name="文本框 75">
            <a:extLst>
              <a:ext uri="{FF2B5EF4-FFF2-40B4-BE49-F238E27FC236}">
                <a16:creationId xmlns:a16="http://schemas.microsoft.com/office/drawing/2014/main" id="{DBAD0685-D7C7-EE48-06CB-6BC6060CCDAC}"/>
              </a:ext>
            </a:extLst>
          </p:cNvPr>
          <p:cNvSpPr txBox="1"/>
          <p:nvPr/>
        </p:nvSpPr>
        <p:spPr>
          <a:xfrm>
            <a:off x="4557127" y="2976103"/>
            <a:ext cx="1761591" cy="584775"/>
          </a:xfrm>
          <a:prstGeom prst="rect">
            <a:avLst/>
          </a:prstGeom>
          <a:noFill/>
        </p:spPr>
        <p:txBody>
          <a:bodyPr wrap="square" rtlCol="0">
            <a:spAutoFit/>
          </a:bodyPr>
          <a:lstStyle/>
          <a:p>
            <a:pPr algn="ctr"/>
            <a:r>
              <a:rPr lang="en-US" altLang="zh-CN" sz="3200" dirty="0"/>
              <a:t>03</a:t>
            </a:r>
            <a:endParaRPr lang="zh-CN" altLang="en-US" sz="3200" dirty="0"/>
          </a:p>
        </p:txBody>
      </p:sp>
      <p:sp>
        <p:nvSpPr>
          <p:cNvPr id="77" name="文本框 76">
            <a:extLst>
              <a:ext uri="{FF2B5EF4-FFF2-40B4-BE49-F238E27FC236}">
                <a16:creationId xmlns:a16="http://schemas.microsoft.com/office/drawing/2014/main" id="{27267143-5D4E-78E7-4037-7CA239F53668}"/>
              </a:ext>
            </a:extLst>
          </p:cNvPr>
          <p:cNvSpPr txBox="1"/>
          <p:nvPr/>
        </p:nvSpPr>
        <p:spPr>
          <a:xfrm>
            <a:off x="7567058" y="4303374"/>
            <a:ext cx="1761591" cy="584775"/>
          </a:xfrm>
          <a:prstGeom prst="rect">
            <a:avLst/>
          </a:prstGeom>
          <a:noFill/>
        </p:spPr>
        <p:txBody>
          <a:bodyPr wrap="square" rtlCol="0">
            <a:spAutoFit/>
          </a:bodyPr>
          <a:lstStyle/>
          <a:p>
            <a:pPr algn="ctr"/>
            <a:r>
              <a:rPr lang="en-US" altLang="zh-CN" sz="3200" dirty="0"/>
              <a:t>04</a:t>
            </a:r>
            <a:endParaRPr lang="zh-CN" altLang="en-US" sz="3200" dirty="0"/>
          </a:p>
        </p:txBody>
      </p:sp>
      <p:sp>
        <p:nvSpPr>
          <p:cNvPr id="78" name="矩形 77">
            <a:extLst>
              <a:ext uri="{FF2B5EF4-FFF2-40B4-BE49-F238E27FC236}">
                <a16:creationId xmlns:a16="http://schemas.microsoft.com/office/drawing/2014/main" id="{C6BB9AE0-7CF9-33A7-9033-6EADF9F9BFB5}"/>
              </a:ext>
            </a:extLst>
          </p:cNvPr>
          <p:cNvSpPr/>
          <p:nvPr/>
        </p:nvSpPr>
        <p:spPr>
          <a:xfrm>
            <a:off x="722607" y="1581261"/>
            <a:ext cx="3090220" cy="1015663"/>
          </a:xfrm>
          <a:prstGeom prst="rect">
            <a:avLst/>
          </a:prstGeom>
        </p:spPr>
        <p:txBody>
          <a:bodyPr wrap="square">
            <a:spAutoFit/>
          </a:bodyPr>
          <a:lstStyle/>
          <a:p>
            <a:pPr algn="just"/>
            <a:r>
              <a:rPr lang="en-US" altLang="zh-CN" sz="2000" dirty="0">
                <a:solidFill>
                  <a:srgbClr val="252B3A"/>
                </a:solidFill>
                <a:effectLst/>
                <a:latin typeface="Times New Roman" panose="02020603050405020304" pitchFamily="18" charset="0"/>
                <a:ea typeface="微软雅黑" panose="020B0503020204020204" pitchFamily="34" charset="-122"/>
              </a:rPr>
              <a:t>Access the Linux VFS using system calls from the VFS user interface</a:t>
            </a:r>
            <a:endParaRPr lang="en-US" altLang="zh-CN" sz="1600" dirty="0">
              <a:solidFill>
                <a:schemeClr val="tx2"/>
              </a:solidFill>
            </a:endParaRPr>
          </a:p>
        </p:txBody>
      </p:sp>
      <p:sp>
        <p:nvSpPr>
          <p:cNvPr id="79" name="矩形 78">
            <a:extLst>
              <a:ext uri="{FF2B5EF4-FFF2-40B4-BE49-F238E27FC236}">
                <a16:creationId xmlns:a16="http://schemas.microsoft.com/office/drawing/2014/main" id="{AA4539CA-47E5-FA43-74A2-689EB601CD5A}"/>
              </a:ext>
            </a:extLst>
          </p:cNvPr>
          <p:cNvSpPr/>
          <p:nvPr/>
        </p:nvSpPr>
        <p:spPr>
          <a:xfrm>
            <a:off x="2873160" y="5028769"/>
            <a:ext cx="3222839" cy="1015663"/>
          </a:xfrm>
          <a:prstGeom prst="rect">
            <a:avLst/>
          </a:prstGeom>
        </p:spPr>
        <p:txBody>
          <a:bodyPr wrap="square">
            <a:spAutoFit/>
          </a:bodyPr>
          <a:lstStyle/>
          <a:p>
            <a:pPr algn="just"/>
            <a:r>
              <a:rPr lang="en-US" altLang="zh-CN" sz="2000" dirty="0">
                <a:solidFill>
                  <a:srgbClr val="252B3A"/>
                </a:solidFill>
                <a:latin typeface="Times New Roman" panose="02020603050405020304" pitchFamily="18" charset="0"/>
                <a:ea typeface="微软雅黑" panose="020B0503020204020204" pitchFamily="34" charset="-122"/>
              </a:rPr>
              <a:t>Distribute the unified calls to the different file systems for the underlying operations</a:t>
            </a:r>
          </a:p>
        </p:txBody>
      </p:sp>
      <p:sp>
        <p:nvSpPr>
          <p:cNvPr id="80" name="矩形 79">
            <a:extLst>
              <a:ext uri="{FF2B5EF4-FFF2-40B4-BE49-F238E27FC236}">
                <a16:creationId xmlns:a16="http://schemas.microsoft.com/office/drawing/2014/main" id="{AF58686D-C4B1-5169-923C-4DB3D869BE00}"/>
              </a:ext>
            </a:extLst>
          </p:cNvPr>
          <p:cNvSpPr/>
          <p:nvPr/>
        </p:nvSpPr>
        <p:spPr>
          <a:xfrm>
            <a:off x="5138872" y="1426317"/>
            <a:ext cx="2905335" cy="1323439"/>
          </a:xfrm>
          <a:prstGeom prst="rect">
            <a:avLst/>
          </a:prstGeom>
        </p:spPr>
        <p:txBody>
          <a:bodyPr wrap="square">
            <a:spAutoFit/>
          </a:bodyPr>
          <a:lstStyle/>
          <a:p>
            <a:pPr algn="just"/>
            <a:r>
              <a:rPr lang="en-US" altLang="zh-CN" sz="2000" dirty="0">
                <a:solidFill>
                  <a:srgbClr val="252B3A"/>
                </a:solidFill>
                <a:latin typeface="Times New Roman" panose="02020603050405020304" pitchFamily="18" charset="0"/>
                <a:ea typeface="微软雅黑" panose="020B0503020204020204" pitchFamily="34" charset="-122"/>
              </a:rPr>
              <a:t>M</a:t>
            </a:r>
            <a:r>
              <a:rPr lang="en-US" altLang="zh-CN" sz="2000" dirty="0">
                <a:solidFill>
                  <a:srgbClr val="252B3A"/>
                </a:solidFill>
                <a:effectLst/>
                <a:latin typeface="Times New Roman" panose="02020603050405020304" pitchFamily="18" charset="0"/>
                <a:ea typeface="微软雅黑" panose="020B0503020204020204" pitchFamily="34" charset="-122"/>
              </a:rPr>
              <a:t>apping file system types and interfaces for file system operations by three types of interfaces</a:t>
            </a:r>
            <a:endParaRPr lang="en-US" altLang="zh-CN" sz="1600" dirty="0">
              <a:solidFill>
                <a:schemeClr val="tx2"/>
              </a:solidFill>
            </a:endParaRPr>
          </a:p>
        </p:txBody>
      </p:sp>
      <p:sp>
        <p:nvSpPr>
          <p:cNvPr id="81" name="矩形 80">
            <a:extLst>
              <a:ext uri="{FF2B5EF4-FFF2-40B4-BE49-F238E27FC236}">
                <a16:creationId xmlns:a16="http://schemas.microsoft.com/office/drawing/2014/main" id="{DACE0EF2-C091-E0C2-10B4-F58128F07E4B}"/>
              </a:ext>
            </a:extLst>
          </p:cNvPr>
          <p:cNvSpPr/>
          <p:nvPr/>
        </p:nvSpPr>
        <p:spPr>
          <a:xfrm>
            <a:off x="7894182" y="5087350"/>
            <a:ext cx="3052989" cy="1015663"/>
          </a:xfrm>
          <a:prstGeom prst="rect">
            <a:avLst/>
          </a:prstGeom>
        </p:spPr>
        <p:txBody>
          <a:bodyPr wrap="square">
            <a:spAutoFit/>
          </a:bodyPr>
          <a:lstStyle/>
          <a:p>
            <a:pPr algn="just"/>
            <a:r>
              <a:rPr lang="en-US" altLang="zh-CN" sz="2000" kern="100" dirty="0">
                <a:solidFill>
                  <a:srgbClr val="252B3A"/>
                </a:solidFill>
                <a:effectLst/>
                <a:latin typeface="Times New Roman" panose="02020603050405020304" pitchFamily="18" charset="0"/>
                <a:ea typeface="微软雅黑" panose="020B0503020204020204" pitchFamily="34" charset="-122"/>
                <a:cs typeface="Times New Roman" panose="02020603050405020304" pitchFamily="18" charset="0"/>
              </a:rPr>
              <a:t>Use the local file system call to make some requests such as read and write. </a:t>
            </a:r>
            <a:endParaRPr lang="en-US" altLang="zh-CN" sz="2000" dirty="0">
              <a:solidFill>
                <a:schemeClr val="tx2"/>
              </a:solidFill>
            </a:endParaRPr>
          </a:p>
        </p:txBody>
      </p:sp>
      <p:sp>
        <p:nvSpPr>
          <p:cNvPr id="82" name="椭圆 81">
            <a:extLst>
              <a:ext uri="{FF2B5EF4-FFF2-40B4-BE49-F238E27FC236}">
                <a16:creationId xmlns:a16="http://schemas.microsoft.com/office/drawing/2014/main" id="{7B724F24-A69F-E149-86BB-A508FDE13FCB}"/>
              </a:ext>
            </a:extLst>
          </p:cNvPr>
          <p:cNvSpPr/>
          <p:nvPr/>
        </p:nvSpPr>
        <p:spPr>
          <a:xfrm rot="11174285">
            <a:off x="1197640" y="3526741"/>
            <a:ext cx="50995" cy="50995"/>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3" name="椭圆 82">
            <a:extLst>
              <a:ext uri="{FF2B5EF4-FFF2-40B4-BE49-F238E27FC236}">
                <a16:creationId xmlns:a16="http://schemas.microsoft.com/office/drawing/2014/main" id="{D7D104F5-795E-8E24-2BA7-944A4D140305}"/>
              </a:ext>
            </a:extLst>
          </p:cNvPr>
          <p:cNvSpPr/>
          <p:nvPr/>
        </p:nvSpPr>
        <p:spPr>
          <a:xfrm rot="11174285">
            <a:off x="9728818" y="4520349"/>
            <a:ext cx="50995" cy="5099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86" name="直接连接符 85">
            <a:extLst>
              <a:ext uri="{FF2B5EF4-FFF2-40B4-BE49-F238E27FC236}">
                <a16:creationId xmlns:a16="http://schemas.microsoft.com/office/drawing/2014/main" id="{86A13C89-DAC5-7904-5A56-89D07478BF35}"/>
              </a:ext>
            </a:extLst>
          </p:cNvPr>
          <p:cNvCxnSpPr/>
          <p:nvPr/>
        </p:nvCxnSpPr>
        <p:spPr>
          <a:xfrm>
            <a:off x="0" y="3941022"/>
            <a:ext cx="121920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3641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1000"/>
                                        <p:tgtEl>
                                          <p:spTgt spid="47"/>
                                        </p:tgtEl>
                                      </p:cBhvr>
                                    </p:animEffect>
                                  </p:childTnLst>
                                </p:cTn>
                              </p:par>
                              <p:par>
                                <p:cTn id="8" presetID="63" presetClass="path" presetSubtype="0" decel="30000" fill="hold" nodeType="withEffect">
                                  <p:stCondLst>
                                    <p:cond delay="0"/>
                                  </p:stCondLst>
                                  <p:childTnLst>
                                    <p:animMotion origin="layout" path="M -0.12435 -0.12407 L -1.45833E-6 3.7037E-7 " pathEditMode="relative" rAng="0" ptsTypes="AA">
                                      <p:cBhvr>
                                        <p:cTn id="9" dur="1000" fill="hold"/>
                                        <p:tgtEl>
                                          <p:spTgt spid="47"/>
                                        </p:tgtEl>
                                        <p:attrNameLst>
                                          <p:attrName>ppt_x</p:attrName>
                                          <p:attrName>ppt_y</p:attrName>
                                        </p:attrNameLst>
                                      </p:cBhvr>
                                      <p:rCtr x="6211" y="6204"/>
                                    </p:animMotion>
                                  </p:childTnLst>
                                </p:cTn>
                              </p:par>
                              <p:par>
                                <p:cTn id="10" presetID="6" presetClass="emph" presetSubtype="0" decel="30000" fill="hold" nodeType="withEffect">
                                  <p:stCondLst>
                                    <p:cond delay="0"/>
                                  </p:stCondLst>
                                  <p:childTnLst>
                                    <p:animScale>
                                      <p:cBhvr>
                                        <p:cTn id="11" dur="1000" fill="hold"/>
                                        <p:tgtEl>
                                          <p:spTgt spid="47"/>
                                        </p:tgtEl>
                                      </p:cBhvr>
                                      <p:by x="150000" y="150000"/>
                                      <p:from x="146726" y="119179"/>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文本框 61"/>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r>
              <a:rPr lang="en-US" altLang="zh-CN" sz="6000" dirty="0">
                <a:solidFill>
                  <a:schemeClr val="tx1"/>
                </a:solidFill>
                <a:latin typeface="+mn-lt"/>
              </a:rPr>
              <a:t>02</a:t>
            </a:r>
            <a:endParaRPr lang="zh-CN" altLang="en-US" sz="6000" dirty="0">
              <a:solidFill>
                <a:schemeClr val="tx1"/>
              </a:solidFill>
              <a:latin typeface="+mn-lt"/>
            </a:endParaRPr>
          </a:p>
        </p:txBody>
      </p:sp>
      <p:cxnSp>
        <p:nvCxnSpPr>
          <p:cNvPr id="63" name="直接连接符 62"/>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4" name="组合 13">
            <a:extLst>
              <a:ext uri="{FF2B5EF4-FFF2-40B4-BE49-F238E27FC236}">
                <a16:creationId xmlns:a16="http://schemas.microsoft.com/office/drawing/2014/main" id="{DDEE35E0-5659-37FA-C550-D924F8D09D5B}"/>
              </a:ext>
            </a:extLst>
          </p:cNvPr>
          <p:cNvGrpSpPr/>
          <p:nvPr/>
        </p:nvGrpSpPr>
        <p:grpSpPr>
          <a:xfrm>
            <a:off x="973488" y="1765357"/>
            <a:ext cx="8847395" cy="3715462"/>
            <a:chOff x="1577913" y="1467679"/>
            <a:chExt cx="8847395" cy="3715462"/>
          </a:xfrm>
        </p:grpSpPr>
        <p:pic>
          <p:nvPicPr>
            <p:cNvPr id="4" name="图片 3">
              <a:extLst>
                <a:ext uri="{FF2B5EF4-FFF2-40B4-BE49-F238E27FC236}">
                  <a16:creationId xmlns:a16="http://schemas.microsoft.com/office/drawing/2014/main" id="{04C8F439-2B24-24FA-8ED1-139A1D46CA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77913" y="2100071"/>
              <a:ext cx="3597125" cy="2889257"/>
            </a:xfrm>
            <a:prstGeom prst="rect">
              <a:avLst/>
            </a:prstGeom>
          </p:spPr>
        </p:pic>
        <p:pic>
          <p:nvPicPr>
            <p:cNvPr id="7" name="图片 6">
              <a:extLst>
                <a:ext uri="{FF2B5EF4-FFF2-40B4-BE49-F238E27FC236}">
                  <a16:creationId xmlns:a16="http://schemas.microsoft.com/office/drawing/2014/main" id="{712C510C-8D01-42D6-D8EA-6D565651897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102000" y="3496683"/>
              <a:ext cx="548950" cy="548950"/>
            </a:xfrm>
            <a:prstGeom prst="rect">
              <a:avLst/>
            </a:prstGeom>
          </p:spPr>
        </p:pic>
        <p:sp>
          <p:nvSpPr>
            <p:cNvPr id="8" name="文本框 7">
              <a:extLst>
                <a:ext uri="{FF2B5EF4-FFF2-40B4-BE49-F238E27FC236}">
                  <a16:creationId xmlns:a16="http://schemas.microsoft.com/office/drawing/2014/main" id="{53CF7923-9F0C-36CB-29DD-C61C96FAFA0E}"/>
                </a:ext>
              </a:extLst>
            </p:cNvPr>
            <p:cNvSpPr txBox="1"/>
            <p:nvPr/>
          </p:nvSpPr>
          <p:spPr>
            <a:xfrm>
              <a:off x="2785410" y="2592912"/>
              <a:ext cx="1386508" cy="523220"/>
            </a:xfrm>
            <a:prstGeom prst="rect">
              <a:avLst/>
            </a:prstGeom>
            <a:noFill/>
          </p:spPr>
          <p:txBody>
            <a:bodyPr wrap="square" rtlCol="0">
              <a:spAutoFit/>
            </a:bodyPr>
            <a:lstStyle/>
            <a:p>
              <a:r>
                <a:rPr lang="en-US" altLang="zh-CN" sz="2800" b="1" dirty="0"/>
                <a:t>HDFS</a:t>
              </a:r>
              <a:endParaRPr lang="zh-CN" altLang="en-US" sz="2800" b="1" dirty="0"/>
            </a:p>
          </p:txBody>
        </p:sp>
        <p:grpSp>
          <p:nvGrpSpPr>
            <p:cNvPr id="13" name="组合 12">
              <a:extLst>
                <a:ext uri="{FF2B5EF4-FFF2-40B4-BE49-F238E27FC236}">
                  <a16:creationId xmlns:a16="http://schemas.microsoft.com/office/drawing/2014/main" id="{803B2514-3B08-3957-DA8B-02995E9697CE}"/>
                </a:ext>
              </a:extLst>
            </p:cNvPr>
            <p:cNvGrpSpPr/>
            <p:nvPr/>
          </p:nvGrpSpPr>
          <p:grpSpPr>
            <a:xfrm>
              <a:off x="6709846" y="1467679"/>
              <a:ext cx="3715462" cy="3715462"/>
              <a:chOff x="6709846" y="1467679"/>
              <a:chExt cx="3715462" cy="3715462"/>
            </a:xfrm>
          </p:grpSpPr>
          <p:pic>
            <p:nvPicPr>
              <p:cNvPr id="10" name="图片 9">
                <a:extLst>
                  <a:ext uri="{FF2B5EF4-FFF2-40B4-BE49-F238E27FC236}">
                    <a16:creationId xmlns:a16="http://schemas.microsoft.com/office/drawing/2014/main" id="{C17EFA17-E857-A7C2-E3AA-8BBD11CDD96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09846" y="1467679"/>
                <a:ext cx="3715462" cy="3715462"/>
              </a:xfrm>
              <a:prstGeom prst="rect">
                <a:avLst/>
              </a:prstGeom>
            </p:spPr>
          </p:pic>
          <p:pic>
            <p:nvPicPr>
              <p:cNvPr id="12" name="图片 11">
                <a:extLst>
                  <a:ext uri="{FF2B5EF4-FFF2-40B4-BE49-F238E27FC236}">
                    <a16:creationId xmlns:a16="http://schemas.microsoft.com/office/drawing/2014/main" id="{E8DDB15A-FA54-1D14-C035-1D322ADF6439}"/>
                  </a:ext>
                </a:extLst>
              </p:cNvPr>
              <p:cNvPicPr>
                <a:picLocks noChangeAspect="1"/>
              </p:cNvPicPr>
              <p:nvPr/>
            </p:nvPicPr>
            <p:blipFill>
              <a:blip r:embed="rId6" cstate="print">
                <a:biLevel thresh="75000"/>
                <a:extLst>
                  <a:ext uri="{28A0092B-C50C-407E-A947-70E740481C1C}">
                    <a14:useLocalDpi xmlns:a14="http://schemas.microsoft.com/office/drawing/2010/main" val="0"/>
                  </a:ext>
                </a:extLst>
              </a:blip>
              <a:stretch>
                <a:fillRect/>
              </a:stretch>
            </p:blipFill>
            <p:spPr>
              <a:xfrm>
                <a:off x="8373717" y="3778268"/>
                <a:ext cx="609858" cy="609858"/>
              </a:xfrm>
              <a:prstGeom prst="rect">
                <a:avLst/>
              </a:prstGeom>
            </p:spPr>
          </p:pic>
          <p:sp>
            <p:nvSpPr>
              <p:cNvPr id="69" name="文本框 68">
                <a:extLst>
                  <a:ext uri="{FF2B5EF4-FFF2-40B4-BE49-F238E27FC236}">
                    <a16:creationId xmlns:a16="http://schemas.microsoft.com/office/drawing/2014/main" id="{1FB1A474-5C4C-64BF-D975-3177FA8164E9}"/>
                  </a:ext>
                </a:extLst>
              </p:cNvPr>
              <p:cNvSpPr txBox="1"/>
              <p:nvPr/>
            </p:nvSpPr>
            <p:spPr>
              <a:xfrm>
                <a:off x="7985392" y="2100071"/>
                <a:ext cx="1386508" cy="954107"/>
              </a:xfrm>
              <a:prstGeom prst="rect">
                <a:avLst/>
              </a:prstGeom>
              <a:noFill/>
            </p:spPr>
            <p:txBody>
              <a:bodyPr wrap="square" rtlCol="0">
                <a:spAutoFit/>
              </a:bodyPr>
              <a:lstStyle/>
              <a:p>
                <a:pPr algn="ctr"/>
                <a:r>
                  <a:rPr lang="en-US" altLang="zh-CN" sz="2800" b="1" dirty="0"/>
                  <a:t>F2FS /</a:t>
                </a:r>
              </a:p>
              <a:p>
                <a:pPr algn="ctr"/>
                <a:r>
                  <a:rPr lang="en-US" altLang="zh-CN" sz="2800" b="1" dirty="0"/>
                  <a:t>EROFS</a:t>
                </a:r>
                <a:endParaRPr lang="zh-CN" altLang="en-US" sz="2800" b="1" dirty="0"/>
              </a:p>
            </p:txBody>
          </p:sp>
        </p:grpSp>
      </p:grpSp>
      <p:cxnSp>
        <p:nvCxnSpPr>
          <p:cNvPr id="16" name="直接箭头连接符 15">
            <a:extLst>
              <a:ext uri="{FF2B5EF4-FFF2-40B4-BE49-F238E27FC236}">
                <a16:creationId xmlns:a16="http://schemas.microsoft.com/office/drawing/2014/main" id="{C48B8B22-693C-DBB9-26B0-9905BF71D58C}"/>
              </a:ext>
            </a:extLst>
          </p:cNvPr>
          <p:cNvCxnSpPr/>
          <p:nvPr/>
        </p:nvCxnSpPr>
        <p:spPr>
          <a:xfrm>
            <a:off x="4536324" y="3077052"/>
            <a:ext cx="2413488" cy="0"/>
          </a:xfrm>
          <a:prstGeom prst="straightConnector1">
            <a:avLst/>
          </a:prstGeom>
          <a:ln w="38100">
            <a:prstDash val="dashDot"/>
            <a:tailEnd type="triangle"/>
          </a:ln>
        </p:spPr>
        <p:style>
          <a:lnRef idx="1">
            <a:schemeClr val="dk1"/>
          </a:lnRef>
          <a:fillRef idx="0">
            <a:schemeClr val="dk1"/>
          </a:fillRef>
          <a:effectRef idx="0">
            <a:schemeClr val="dk1"/>
          </a:effectRef>
          <a:fontRef idx="minor">
            <a:schemeClr val="tx1"/>
          </a:fontRef>
        </p:style>
      </p:cxnSp>
      <p:cxnSp>
        <p:nvCxnSpPr>
          <p:cNvPr id="74" name="直接箭头连接符 73">
            <a:extLst>
              <a:ext uri="{FF2B5EF4-FFF2-40B4-BE49-F238E27FC236}">
                <a16:creationId xmlns:a16="http://schemas.microsoft.com/office/drawing/2014/main" id="{53FE061C-C4EB-70ED-1524-B3C825C287DA}"/>
              </a:ext>
            </a:extLst>
          </p:cNvPr>
          <p:cNvCxnSpPr>
            <a:cxnSpLocks/>
          </p:cNvCxnSpPr>
          <p:nvPr/>
        </p:nvCxnSpPr>
        <p:spPr>
          <a:xfrm flipH="1">
            <a:off x="4536324" y="4039491"/>
            <a:ext cx="2413488" cy="0"/>
          </a:xfrm>
          <a:prstGeom prst="straightConnector1">
            <a:avLst/>
          </a:prstGeom>
          <a:ln w="38100">
            <a:prstDash val="dashDot"/>
            <a:tailEnd type="triangle"/>
          </a:ln>
        </p:spPr>
        <p:style>
          <a:lnRef idx="1">
            <a:schemeClr val="dk1"/>
          </a:lnRef>
          <a:fillRef idx="0">
            <a:schemeClr val="dk1"/>
          </a:fillRef>
          <a:effectRef idx="0">
            <a:schemeClr val="dk1"/>
          </a:effectRef>
          <a:fontRef idx="minor">
            <a:schemeClr val="tx1"/>
          </a:fontRef>
        </p:style>
      </p:cxnSp>
      <p:pic>
        <p:nvPicPr>
          <p:cNvPr id="3" name="图片 2">
            <a:extLst>
              <a:ext uri="{FF2B5EF4-FFF2-40B4-BE49-F238E27FC236}">
                <a16:creationId xmlns:a16="http://schemas.microsoft.com/office/drawing/2014/main" id="{1E3C69C1-2576-5175-5E7A-AEBC4A8ABF5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302554" y="4343311"/>
            <a:ext cx="1238026" cy="1238026"/>
          </a:xfrm>
          <a:prstGeom prst="rect">
            <a:avLst/>
          </a:prstGeom>
        </p:spPr>
      </p:pic>
      <p:pic>
        <p:nvPicPr>
          <p:cNvPr id="6" name="图片 5">
            <a:extLst>
              <a:ext uri="{FF2B5EF4-FFF2-40B4-BE49-F238E27FC236}">
                <a16:creationId xmlns:a16="http://schemas.microsoft.com/office/drawing/2014/main" id="{3DB601F9-5F0C-622D-6C18-834BE5B6319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76704" y="1513056"/>
            <a:ext cx="1173127" cy="1173127"/>
          </a:xfrm>
          <a:prstGeom prst="rect">
            <a:avLst/>
          </a:prstGeom>
        </p:spPr>
      </p:pic>
      <p:cxnSp>
        <p:nvCxnSpPr>
          <p:cNvPr id="11" name="直接箭头连接符 10">
            <a:extLst>
              <a:ext uri="{FF2B5EF4-FFF2-40B4-BE49-F238E27FC236}">
                <a16:creationId xmlns:a16="http://schemas.microsoft.com/office/drawing/2014/main" id="{03EF6795-C80F-BB95-6B77-9D71F6F3C629}"/>
              </a:ext>
            </a:extLst>
          </p:cNvPr>
          <p:cNvCxnSpPr>
            <a:cxnSpLocks/>
          </p:cNvCxnSpPr>
          <p:nvPr/>
        </p:nvCxnSpPr>
        <p:spPr>
          <a:xfrm flipV="1">
            <a:off x="9352120" y="2252732"/>
            <a:ext cx="899918" cy="510803"/>
          </a:xfrm>
          <a:prstGeom prst="straightConnector1">
            <a:avLst/>
          </a:prstGeom>
          <a:ln w="38100">
            <a:solidFill>
              <a:schemeClr val="tx1"/>
            </a:solidFill>
            <a:prstDash val="dash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a:extLst>
              <a:ext uri="{FF2B5EF4-FFF2-40B4-BE49-F238E27FC236}">
                <a16:creationId xmlns:a16="http://schemas.microsoft.com/office/drawing/2014/main" id="{DD85DBDF-7932-4B1D-6D2A-056E1599EBFA}"/>
              </a:ext>
            </a:extLst>
          </p:cNvPr>
          <p:cNvCxnSpPr>
            <a:cxnSpLocks/>
          </p:cNvCxnSpPr>
          <p:nvPr/>
        </p:nvCxnSpPr>
        <p:spPr>
          <a:xfrm>
            <a:off x="9365062" y="4349866"/>
            <a:ext cx="911642" cy="551913"/>
          </a:xfrm>
          <a:prstGeom prst="straightConnector1">
            <a:avLst/>
          </a:prstGeom>
          <a:ln w="38100">
            <a:solidFill>
              <a:schemeClr val="tx1"/>
            </a:solidFill>
            <a:prstDash val="dashDot"/>
            <a:headEnd type="triangle"/>
            <a:tailEnd type="triangle"/>
          </a:ln>
        </p:spPr>
        <p:style>
          <a:lnRef idx="1">
            <a:schemeClr val="accent1"/>
          </a:lnRef>
          <a:fillRef idx="0">
            <a:schemeClr val="accent1"/>
          </a:fillRef>
          <a:effectRef idx="0">
            <a:schemeClr val="accent1"/>
          </a:effectRef>
          <a:fontRef idx="minor">
            <a:schemeClr val="tx1"/>
          </a:fontRef>
        </p:style>
      </p:cxnSp>
      <p:sp>
        <p:nvSpPr>
          <p:cNvPr id="24" name="文本框 23">
            <a:extLst>
              <a:ext uri="{FF2B5EF4-FFF2-40B4-BE49-F238E27FC236}">
                <a16:creationId xmlns:a16="http://schemas.microsoft.com/office/drawing/2014/main" id="{9159E579-35BD-B480-D9EF-212B53A1771E}"/>
              </a:ext>
            </a:extLst>
          </p:cNvPr>
          <p:cNvSpPr txBox="1"/>
          <p:nvPr/>
        </p:nvSpPr>
        <p:spPr>
          <a:xfrm>
            <a:off x="1724930" y="382380"/>
            <a:ext cx="6150334" cy="674672"/>
          </a:xfrm>
          <a:prstGeom prst="rect">
            <a:avLst/>
          </a:prstGeom>
          <a:noFill/>
        </p:spPr>
        <p:txBody>
          <a:bodyPr wrap="square">
            <a:spAutoFit/>
          </a:bodyPr>
          <a:lstStyle/>
          <a:p>
            <a:pPr lvl="0" algn="just">
              <a:lnSpc>
                <a:spcPct val="115000"/>
              </a:lnSpc>
            </a:pPr>
            <a:r>
              <a:rPr lang="en-US" altLang="zh-CN" sz="3600" kern="100" dirty="0">
                <a:effectLst/>
                <a:latin typeface="Segoe UI Black" panose="020B0A02040204020203" pitchFamily="34" charset="0"/>
                <a:ea typeface="等线" panose="02010600030101010101" pitchFamily="2" charset="-122"/>
                <a:cs typeface="Times New Roman" panose="02020603050405020304" pitchFamily="18" charset="0"/>
              </a:rPr>
              <a:t>VFS Ap</a:t>
            </a:r>
            <a:r>
              <a:rPr lang="en-US" altLang="zh-CN" sz="3600" kern="100" dirty="0">
                <a:latin typeface="Segoe UI Black" panose="020B0A02040204020203" pitchFamily="34" charset="0"/>
                <a:ea typeface="等线" panose="02010600030101010101" pitchFamily="2" charset="-122"/>
                <a:cs typeface="Times New Roman" panose="02020603050405020304" pitchFamily="18" charset="0"/>
              </a:rPr>
              <a:t>plication</a:t>
            </a:r>
            <a:endParaRPr lang="zh-CN" altLang="zh-CN" sz="3600" kern="100" dirty="0">
              <a:effectLst/>
              <a:latin typeface="Segoe UI Black" panose="020B0A02040204020203" pitchFamily="34" charset="0"/>
              <a:ea typeface="等线" panose="02010600030101010101" pitchFamily="2" charset="-122"/>
              <a:cs typeface="Times New Roman" panose="02020603050405020304" pitchFamily="18" charset="0"/>
            </a:endParaRPr>
          </a:p>
        </p:txBody>
      </p:sp>
      <p:sp>
        <p:nvSpPr>
          <p:cNvPr id="25" name="文本框 24">
            <a:extLst>
              <a:ext uri="{FF2B5EF4-FFF2-40B4-BE49-F238E27FC236}">
                <a16:creationId xmlns:a16="http://schemas.microsoft.com/office/drawing/2014/main" id="{28C12735-6499-8B9F-4E72-1B095C30EB66}"/>
              </a:ext>
            </a:extLst>
          </p:cNvPr>
          <p:cNvSpPr txBox="1"/>
          <p:nvPr/>
        </p:nvSpPr>
        <p:spPr>
          <a:xfrm>
            <a:off x="4956346" y="3274496"/>
            <a:ext cx="1386508" cy="523220"/>
          </a:xfrm>
          <a:prstGeom prst="rect">
            <a:avLst/>
          </a:prstGeom>
          <a:noFill/>
        </p:spPr>
        <p:txBody>
          <a:bodyPr wrap="square" rtlCol="0">
            <a:spAutoFit/>
          </a:bodyPr>
          <a:lstStyle/>
          <a:p>
            <a:r>
              <a:rPr lang="en-US" altLang="zh-CN" sz="2800" b="1" dirty="0"/>
              <a:t>HMDFS</a:t>
            </a:r>
            <a:endParaRPr lang="zh-CN" altLang="en-US" sz="2800" b="1" dirty="0"/>
          </a:p>
        </p:txBody>
      </p:sp>
    </p:spTree>
    <p:extLst>
      <p:ext uri="{BB962C8B-B14F-4D97-AF65-F5344CB8AC3E}">
        <p14:creationId xmlns:p14="http://schemas.microsoft.com/office/powerpoint/2010/main" val="35555393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05B3A42D-E947-3020-A2E1-210B46B0B12A}"/>
              </a:ext>
            </a:extLst>
          </p:cNvPr>
          <p:cNvPicPr>
            <a:picLocks noChangeAspect="1"/>
          </p:cNvPicPr>
          <p:nvPr/>
        </p:nvPicPr>
        <p:blipFill>
          <a:blip r:embed="rId3"/>
          <a:stretch>
            <a:fillRect/>
          </a:stretch>
        </p:blipFill>
        <p:spPr>
          <a:xfrm>
            <a:off x="0" y="0"/>
            <a:ext cx="12192000" cy="7029450"/>
          </a:xfrm>
          <a:prstGeom prst="rect">
            <a:avLst/>
          </a:prstGeom>
        </p:spPr>
      </p:pic>
    </p:spTree>
    <p:extLst>
      <p:ext uri="{BB962C8B-B14F-4D97-AF65-F5344CB8AC3E}">
        <p14:creationId xmlns:p14="http://schemas.microsoft.com/office/powerpoint/2010/main" val="31561557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Freeform 191"/>
          <p:cNvSpPr>
            <a:spLocks/>
          </p:cNvSpPr>
          <p:nvPr/>
        </p:nvSpPr>
        <p:spPr bwMode="auto">
          <a:xfrm>
            <a:off x="9979163" y="1889886"/>
            <a:ext cx="89145" cy="77073"/>
          </a:xfrm>
          <a:custGeom>
            <a:avLst/>
            <a:gdLst>
              <a:gd name="T0" fmla="*/ 41 w 81"/>
              <a:gd name="T1" fmla="*/ 0 h 70"/>
              <a:gd name="T2" fmla="*/ 24 w 81"/>
              <a:gd name="T3" fmla="*/ 4 h 70"/>
              <a:gd name="T4" fmla="*/ 9 w 81"/>
              <a:gd name="T5" fmla="*/ 51 h 70"/>
              <a:gd name="T6" fmla="*/ 41 w 81"/>
              <a:gd name="T7" fmla="*/ 70 h 70"/>
              <a:gd name="T8" fmla="*/ 57 w 81"/>
              <a:gd name="T9" fmla="*/ 66 h 70"/>
              <a:gd name="T10" fmla="*/ 72 w 81"/>
              <a:gd name="T11" fmla="*/ 19 h 70"/>
              <a:gd name="T12" fmla="*/ 41 w 81"/>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81" h="70">
                <a:moveTo>
                  <a:pt x="41" y="0"/>
                </a:moveTo>
                <a:cubicBezTo>
                  <a:pt x="35" y="0"/>
                  <a:pt x="30" y="1"/>
                  <a:pt x="24" y="4"/>
                </a:cubicBezTo>
                <a:cubicBezTo>
                  <a:pt x="7" y="13"/>
                  <a:pt x="0" y="34"/>
                  <a:pt x="9" y="51"/>
                </a:cubicBezTo>
                <a:cubicBezTo>
                  <a:pt x="16" y="64"/>
                  <a:pt x="28" y="70"/>
                  <a:pt x="41" y="70"/>
                </a:cubicBezTo>
                <a:cubicBezTo>
                  <a:pt x="46" y="70"/>
                  <a:pt x="52" y="69"/>
                  <a:pt x="57" y="66"/>
                </a:cubicBezTo>
                <a:cubicBezTo>
                  <a:pt x="75" y="57"/>
                  <a:pt x="81" y="36"/>
                  <a:pt x="72" y="19"/>
                </a:cubicBezTo>
                <a:cubicBezTo>
                  <a:pt x="66" y="6"/>
                  <a:pt x="53" y="0"/>
                  <a:pt x="41" y="0"/>
                </a:cubicBezTo>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5" name="Freeform 197"/>
          <p:cNvSpPr>
            <a:spLocks/>
          </p:cNvSpPr>
          <p:nvPr/>
        </p:nvSpPr>
        <p:spPr bwMode="auto">
          <a:xfrm>
            <a:off x="10480604" y="1897779"/>
            <a:ext cx="59430" cy="33894"/>
          </a:xfrm>
          <a:custGeom>
            <a:avLst/>
            <a:gdLst>
              <a:gd name="T0" fmla="*/ 1 w 54"/>
              <a:gd name="T1" fmla="*/ 0 h 31"/>
              <a:gd name="T2" fmla="*/ 4 w 54"/>
              <a:gd name="T3" fmla="*/ 16 h 31"/>
              <a:gd name="T4" fmla="*/ 28 w 54"/>
              <a:gd name="T5" fmla="*/ 31 h 31"/>
              <a:gd name="T6" fmla="*/ 41 w 54"/>
              <a:gd name="T7" fmla="*/ 28 h 31"/>
              <a:gd name="T8" fmla="*/ 54 w 54"/>
              <a:gd name="T9" fmla="*/ 14 h 31"/>
              <a:gd name="T10" fmla="*/ 35 w 54"/>
              <a:gd name="T11" fmla="*/ 18 h 31"/>
              <a:gd name="T12" fmla="*/ 1 w 54"/>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4" h="31">
                <a:moveTo>
                  <a:pt x="1" y="0"/>
                </a:moveTo>
                <a:cubicBezTo>
                  <a:pt x="0" y="5"/>
                  <a:pt x="1" y="11"/>
                  <a:pt x="4" y="16"/>
                </a:cubicBezTo>
                <a:cubicBezTo>
                  <a:pt x="9" y="26"/>
                  <a:pt x="18" y="31"/>
                  <a:pt x="28" y="31"/>
                </a:cubicBezTo>
                <a:cubicBezTo>
                  <a:pt x="33" y="31"/>
                  <a:pt x="37" y="30"/>
                  <a:pt x="41" y="28"/>
                </a:cubicBezTo>
                <a:cubicBezTo>
                  <a:pt x="47" y="25"/>
                  <a:pt x="51" y="19"/>
                  <a:pt x="54" y="14"/>
                </a:cubicBezTo>
                <a:cubicBezTo>
                  <a:pt x="48" y="17"/>
                  <a:pt x="41" y="18"/>
                  <a:pt x="35" y="18"/>
                </a:cubicBezTo>
                <a:cubicBezTo>
                  <a:pt x="22" y="18"/>
                  <a:pt x="9" y="11"/>
                  <a:pt x="1" y="0"/>
                </a:cubicBezTo>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1" name="Freeform 203"/>
          <p:cNvSpPr>
            <a:spLocks noEditPoints="1"/>
          </p:cNvSpPr>
          <p:nvPr/>
        </p:nvSpPr>
        <p:spPr bwMode="auto">
          <a:xfrm>
            <a:off x="8926601" y="2991199"/>
            <a:ext cx="62680" cy="53394"/>
          </a:xfrm>
          <a:custGeom>
            <a:avLst/>
            <a:gdLst>
              <a:gd name="T0" fmla="*/ 45 w 57"/>
              <a:gd name="T1" fmla="*/ 6 h 49"/>
              <a:gd name="T2" fmla="*/ 40 w 57"/>
              <a:gd name="T3" fmla="*/ 47 h 49"/>
              <a:gd name="T4" fmla="*/ 51 w 57"/>
              <a:gd name="T5" fmla="*/ 13 h 49"/>
              <a:gd name="T6" fmla="*/ 45 w 57"/>
              <a:gd name="T7" fmla="*/ 6 h 49"/>
              <a:gd name="T8" fmla="*/ 28 w 57"/>
              <a:gd name="T9" fmla="*/ 0 h 49"/>
              <a:gd name="T10" fmla="*/ 17 w 57"/>
              <a:gd name="T11" fmla="*/ 3 h 49"/>
              <a:gd name="T12" fmla="*/ 6 w 57"/>
              <a:gd name="T13" fmla="*/ 36 h 49"/>
              <a:gd name="T14" fmla="*/ 29 w 57"/>
              <a:gd name="T15" fmla="*/ 49 h 49"/>
              <a:gd name="T16" fmla="*/ 35 w 57"/>
              <a:gd name="T17" fmla="*/ 49 h 49"/>
              <a:gd name="T18" fmla="*/ 41 w 57"/>
              <a:gd name="T19" fmla="*/ 3 h 49"/>
              <a:gd name="T20" fmla="*/ 28 w 57"/>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49">
                <a:moveTo>
                  <a:pt x="45" y="6"/>
                </a:moveTo>
                <a:cubicBezTo>
                  <a:pt x="40" y="47"/>
                  <a:pt x="40" y="47"/>
                  <a:pt x="40" y="47"/>
                </a:cubicBezTo>
                <a:cubicBezTo>
                  <a:pt x="52" y="40"/>
                  <a:pt x="57" y="25"/>
                  <a:pt x="51" y="13"/>
                </a:cubicBezTo>
                <a:cubicBezTo>
                  <a:pt x="49" y="10"/>
                  <a:pt x="47" y="8"/>
                  <a:pt x="45" y="6"/>
                </a:cubicBezTo>
                <a:moveTo>
                  <a:pt x="28" y="0"/>
                </a:moveTo>
                <a:cubicBezTo>
                  <a:pt x="25" y="0"/>
                  <a:pt x="21" y="1"/>
                  <a:pt x="17" y="3"/>
                </a:cubicBezTo>
                <a:cubicBezTo>
                  <a:pt x="5" y="9"/>
                  <a:pt x="0" y="24"/>
                  <a:pt x="6" y="36"/>
                </a:cubicBezTo>
                <a:cubicBezTo>
                  <a:pt x="11" y="45"/>
                  <a:pt x="20" y="49"/>
                  <a:pt x="29" y="49"/>
                </a:cubicBezTo>
                <a:cubicBezTo>
                  <a:pt x="31" y="49"/>
                  <a:pt x="33" y="49"/>
                  <a:pt x="35" y="49"/>
                </a:cubicBezTo>
                <a:cubicBezTo>
                  <a:pt x="41" y="3"/>
                  <a:pt x="41" y="3"/>
                  <a:pt x="41" y="3"/>
                </a:cubicBezTo>
                <a:cubicBezTo>
                  <a:pt x="37" y="1"/>
                  <a:pt x="33" y="0"/>
                  <a:pt x="28" y="0"/>
                </a:cubicBezTo>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2" name="Freeform 204"/>
          <p:cNvSpPr>
            <a:spLocks/>
          </p:cNvSpPr>
          <p:nvPr/>
        </p:nvSpPr>
        <p:spPr bwMode="auto">
          <a:xfrm>
            <a:off x="8965138" y="2994449"/>
            <a:ext cx="11143" cy="50144"/>
          </a:xfrm>
          <a:custGeom>
            <a:avLst/>
            <a:gdLst>
              <a:gd name="T0" fmla="*/ 6 w 10"/>
              <a:gd name="T1" fmla="*/ 0 h 46"/>
              <a:gd name="T2" fmla="*/ 0 w 10"/>
              <a:gd name="T3" fmla="*/ 46 h 46"/>
              <a:gd name="T4" fmla="*/ 5 w 10"/>
              <a:gd name="T5" fmla="*/ 44 h 46"/>
              <a:gd name="T6" fmla="*/ 5 w 10"/>
              <a:gd name="T7" fmla="*/ 44 h 46"/>
              <a:gd name="T8" fmla="*/ 10 w 10"/>
              <a:gd name="T9" fmla="*/ 3 h 46"/>
              <a:gd name="T10" fmla="*/ 6 w 10"/>
              <a:gd name="T11" fmla="*/ 0 h 46"/>
            </a:gdLst>
            <a:ahLst/>
            <a:cxnLst>
              <a:cxn ang="0">
                <a:pos x="T0" y="T1"/>
              </a:cxn>
              <a:cxn ang="0">
                <a:pos x="T2" y="T3"/>
              </a:cxn>
              <a:cxn ang="0">
                <a:pos x="T4" y="T5"/>
              </a:cxn>
              <a:cxn ang="0">
                <a:pos x="T6" y="T7"/>
              </a:cxn>
              <a:cxn ang="0">
                <a:pos x="T8" y="T9"/>
              </a:cxn>
              <a:cxn ang="0">
                <a:pos x="T10" y="T11"/>
              </a:cxn>
            </a:cxnLst>
            <a:rect l="0" t="0" r="r" b="b"/>
            <a:pathLst>
              <a:path w="10" h="46">
                <a:moveTo>
                  <a:pt x="6" y="0"/>
                </a:moveTo>
                <a:cubicBezTo>
                  <a:pt x="0" y="46"/>
                  <a:pt x="0" y="46"/>
                  <a:pt x="0" y="46"/>
                </a:cubicBezTo>
                <a:cubicBezTo>
                  <a:pt x="2" y="45"/>
                  <a:pt x="3" y="45"/>
                  <a:pt x="5" y="44"/>
                </a:cubicBezTo>
                <a:cubicBezTo>
                  <a:pt x="5" y="44"/>
                  <a:pt x="5" y="44"/>
                  <a:pt x="5" y="44"/>
                </a:cubicBezTo>
                <a:cubicBezTo>
                  <a:pt x="10" y="3"/>
                  <a:pt x="10" y="3"/>
                  <a:pt x="10" y="3"/>
                </a:cubicBezTo>
                <a:cubicBezTo>
                  <a:pt x="9" y="2"/>
                  <a:pt x="8" y="1"/>
                  <a:pt x="6"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0" name="Freeform 212"/>
          <p:cNvSpPr>
            <a:spLocks/>
          </p:cNvSpPr>
          <p:nvPr/>
        </p:nvSpPr>
        <p:spPr bwMode="auto">
          <a:xfrm>
            <a:off x="6958100" y="4905850"/>
            <a:ext cx="132789" cy="117467"/>
          </a:xfrm>
          <a:custGeom>
            <a:avLst/>
            <a:gdLst>
              <a:gd name="T0" fmla="*/ 61 w 121"/>
              <a:gd name="T1" fmla="*/ 0 h 107"/>
              <a:gd name="T2" fmla="*/ 36 w 121"/>
              <a:gd name="T3" fmla="*/ 7 h 107"/>
              <a:gd name="T4" fmla="*/ 14 w 121"/>
              <a:gd name="T5" fmla="*/ 78 h 107"/>
              <a:gd name="T6" fmla="*/ 61 w 121"/>
              <a:gd name="T7" fmla="*/ 107 h 107"/>
              <a:gd name="T8" fmla="*/ 86 w 121"/>
              <a:gd name="T9" fmla="*/ 101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7"/>
                </a:cubicBezTo>
                <a:cubicBezTo>
                  <a:pt x="10" y="20"/>
                  <a:pt x="0" y="52"/>
                  <a:pt x="14" y="78"/>
                </a:cubicBezTo>
                <a:cubicBezTo>
                  <a:pt x="23" y="96"/>
                  <a:pt x="42" y="107"/>
                  <a:pt x="61" y="107"/>
                </a:cubicBezTo>
                <a:cubicBezTo>
                  <a:pt x="69" y="107"/>
                  <a:pt x="78" y="105"/>
                  <a:pt x="86" y="101"/>
                </a:cubicBezTo>
                <a:cubicBezTo>
                  <a:pt x="111" y="87"/>
                  <a:pt x="121" y="55"/>
                  <a:pt x="108" y="29"/>
                </a:cubicBezTo>
                <a:cubicBezTo>
                  <a:pt x="98" y="11"/>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1" name="Freeform 213"/>
          <p:cNvSpPr>
            <a:spLocks/>
          </p:cNvSpPr>
          <p:nvPr/>
        </p:nvSpPr>
        <p:spPr bwMode="auto">
          <a:xfrm>
            <a:off x="9823624" y="1364301"/>
            <a:ext cx="133718" cy="116074"/>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4" y="96"/>
                  <a:pt x="42" y="106"/>
                  <a:pt x="61" y="106"/>
                </a:cubicBezTo>
                <a:cubicBezTo>
                  <a:pt x="69" y="106"/>
                  <a:pt x="78" y="104"/>
                  <a:pt x="86" y="100"/>
                </a:cubicBezTo>
                <a:cubicBezTo>
                  <a:pt x="112" y="86"/>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2" name="Freeform 214"/>
          <p:cNvSpPr>
            <a:spLocks/>
          </p:cNvSpPr>
          <p:nvPr/>
        </p:nvSpPr>
        <p:spPr bwMode="auto">
          <a:xfrm>
            <a:off x="9197751" y="1893136"/>
            <a:ext cx="132789" cy="117467"/>
          </a:xfrm>
          <a:custGeom>
            <a:avLst/>
            <a:gdLst>
              <a:gd name="T0" fmla="*/ 61 w 121"/>
              <a:gd name="T1" fmla="*/ 0 h 107"/>
              <a:gd name="T2" fmla="*/ 36 w 121"/>
              <a:gd name="T3" fmla="*/ 6 h 107"/>
              <a:gd name="T4" fmla="*/ 14 w 121"/>
              <a:gd name="T5" fmla="*/ 78 h 107"/>
              <a:gd name="T6" fmla="*/ 61 w 121"/>
              <a:gd name="T7" fmla="*/ 107 h 107"/>
              <a:gd name="T8" fmla="*/ 85 w 121"/>
              <a:gd name="T9" fmla="*/ 100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6"/>
                </a:cubicBezTo>
                <a:cubicBezTo>
                  <a:pt x="10" y="20"/>
                  <a:pt x="0" y="52"/>
                  <a:pt x="14" y="78"/>
                </a:cubicBezTo>
                <a:cubicBezTo>
                  <a:pt x="23" y="96"/>
                  <a:pt x="42" y="107"/>
                  <a:pt x="61" y="107"/>
                </a:cubicBezTo>
                <a:cubicBezTo>
                  <a:pt x="69" y="107"/>
                  <a:pt x="77" y="105"/>
                  <a:pt x="85" y="100"/>
                </a:cubicBezTo>
                <a:cubicBezTo>
                  <a:pt x="111" y="87"/>
                  <a:pt x="121" y="55"/>
                  <a:pt x="108" y="29"/>
                </a:cubicBezTo>
                <a:cubicBezTo>
                  <a:pt x="98" y="11"/>
                  <a:pt x="80" y="0"/>
                  <a:pt x="61"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3" name="Freeform 215"/>
          <p:cNvSpPr>
            <a:spLocks/>
          </p:cNvSpPr>
          <p:nvPr/>
        </p:nvSpPr>
        <p:spPr bwMode="auto">
          <a:xfrm>
            <a:off x="10156989" y="1648451"/>
            <a:ext cx="103074" cy="91002"/>
          </a:xfrm>
          <a:custGeom>
            <a:avLst/>
            <a:gdLst>
              <a:gd name="T0" fmla="*/ 47 w 94"/>
              <a:gd name="T1" fmla="*/ 0 h 83"/>
              <a:gd name="T2" fmla="*/ 28 w 94"/>
              <a:gd name="T3" fmla="*/ 5 h 83"/>
              <a:gd name="T4" fmla="*/ 11 w 94"/>
              <a:gd name="T5" fmla="*/ 61 h 83"/>
              <a:gd name="T6" fmla="*/ 47 w 94"/>
              <a:gd name="T7" fmla="*/ 83 h 83"/>
              <a:gd name="T8" fmla="*/ 66 w 94"/>
              <a:gd name="T9" fmla="*/ 78 h 83"/>
              <a:gd name="T10" fmla="*/ 84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1" y="0"/>
                  <a:pt x="34" y="2"/>
                  <a:pt x="28" y="5"/>
                </a:cubicBezTo>
                <a:cubicBezTo>
                  <a:pt x="8" y="16"/>
                  <a:pt x="0" y="41"/>
                  <a:pt x="11" y="61"/>
                </a:cubicBezTo>
                <a:cubicBezTo>
                  <a:pt x="18" y="75"/>
                  <a:pt x="32" y="83"/>
                  <a:pt x="47" y="83"/>
                </a:cubicBezTo>
                <a:cubicBezTo>
                  <a:pt x="54" y="83"/>
                  <a:pt x="60" y="81"/>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5" name="Freeform 217"/>
          <p:cNvSpPr>
            <a:spLocks/>
          </p:cNvSpPr>
          <p:nvPr/>
        </p:nvSpPr>
        <p:spPr bwMode="auto">
          <a:xfrm>
            <a:off x="10467604" y="1826277"/>
            <a:ext cx="103074" cy="86824"/>
          </a:xfrm>
          <a:custGeom>
            <a:avLst/>
            <a:gdLst>
              <a:gd name="T0" fmla="*/ 47 w 94"/>
              <a:gd name="T1" fmla="*/ 0 h 79"/>
              <a:gd name="T2" fmla="*/ 28 w 94"/>
              <a:gd name="T3" fmla="*/ 5 h 79"/>
              <a:gd name="T4" fmla="*/ 11 w 94"/>
              <a:gd name="T5" fmla="*/ 61 h 79"/>
              <a:gd name="T6" fmla="*/ 13 w 94"/>
              <a:gd name="T7" fmla="*/ 65 h 79"/>
              <a:gd name="T8" fmla="*/ 27 w 94"/>
              <a:gd name="T9" fmla="*/ 44 h 79"/>
              <a:gd name="T10" fmla="*/ 40 w 94"/>
              <a:gd name="T11" fmla="*/ 41 h 79"/>
              <a:gd name="T12" fmla="*/ 65 w 94"/>
              <a:gd name="T13" fmla="*/ 56 h 79"/>
              <a:gd name="T14" fmla="*/ 66 w 94"/>
              <a:gd name="T15" fmla="*/ 79 h 79"/>
              <a:gd name="T16" fmla="*/ 66 w 94"/>
              <a:gd name="T17" fmla="*/ 78 h 79"/>
              <a:gd name="T18" fmla="*/ 84 w 94"/>
              <a:gd name="T19" fmla="*/ 22 h 79"/>
              <a:gd name="T20" fmla="*/ 47 w 94"/>
              <a:gd name="T2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79">
                <a:moveTo>
                  <a:pt x="47" y="0"/>
                </a:moveTo>
                <a:cubicBezTo>
                  <a:pt x="41" y="0"/>
                  <a:pt x="34" y="2"/>
                  <a:pt x="28" y="5"/>
                </a:cubicBezTo>
                <a:cubicBezTo>
                  <a:pt x="8" y="16"/>
                  <a:pt x="0" y="41"/>
                  <a:pt x="11" y="61"/>
                </a:cubicBezTo>
                <a:cubicBezTo>
                  <a:pt x="11" y="62"/>
                  <a:pt x="12" y="64"/>
                  <a:pt x="13" y="65"/>
                </a:cubicBezTo>
                <a:cubicBezTo>
                  <a:pt x="14" y="56"/>
                  <a:pt x="19" y="48"/>
                  <a:pt x="27" y="44"/>
                </a:cubicBezTo>
                <a:cubicBezTo>
                  <a:pt x="32" y="42"/>
                  <a:pt x="36" y="41"/>
                  <a:pt x="40" y="41"/>
                </a:cubicBezTo>
                <a:cubicBezTo>
                  <a:pt x="50" y="41"/>
                  <a:pt x="60" y="46"/>
                  <a:pt x="65" y="56"/>
                </a:cubicBezTo>
                <a:cubicBezTo>
                  <a:pt x="69" y="63"/>
                  <a:pt x="69" y="71"/>
                  <a:pt x="66" y="79"/>
                </a:cubicBezTo>
                <a:cubicBezTo>
                  <a:pt x="66" y="78"/>
                  <a:pt x="66" y="78"/>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6" name="Freeform 218"/>
          <p:cNvSpPr>
            <a:spLocks/>
          </p:cNvSpPr>
          <p:nvPr/>
        </p:nvSpPr>
        <p:spPr bwMode="auto">
          <a:xfrm>
            <a:off x="10481997" y="1871314"/>
            <a:ext cx="61287" cy="45966"/>
          </a:xfrm>
          <a:custGeom>
            <a:avLst/>
            <a:gdLst>
              <a:gd name="T0" fmla="*/ 27 w 56"/>
              <a:gd name="T1" fmla="*/ 0 h 42"/>
              <a:gd name="T2" fmla="*/ 14 w 56"/>
              <a:gd name="T3" fmla="*/ 3 h 42"/>
              <a:gd name="T4" fmla="*/ 0 w 56"/>
              <a:gd name="T5" fmla="*/ 24 h 42"/>
              <a:gd name="T6" fmla="*/ 34 w 56"/>
              <a:gd name="T7" fmla="*/ 42 h 42"/>
              <a:gd name="T8" fmla="*/ 53 w 56"/>
              <a:gd name="T9" fmla="*/ 38 h 42"/>
              <a:gd name="T10" fmla="*/ 52 w 56"/>
              <a:gd name="T11" fmla="*/ 15 h 42"/>
              <a:gd name="T12" fmla="*/ 27 w 56"/>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6" h="42">
                <a:moveTo>
                  <a:pt x="27" y="0"/>
                </a:moveTo>
                <a:cubicBezTo>
                  <a:pt x="23" y="0"/>
                  <a:pt x="19" y="1"/>
                  <a:pt x="14" y="3"/>
                </a:cubicBezTo>
                <a:cubicBezTo>
                  <a:pt x="6" y="7"/>
                  <a:pt x="1" y="15"/>
                  <a:pt x="0" y="24"/>
                </a:cubicBezTo>
                <a:cubicBezTo>
                  <a:pt x="8" y="35"/>
                  <a:pt x="21" y="42"/>
                  <a:pt x="34" y="42"/>
                </a:cubicBezTo>
                <a:cubicBezTo>
                  <a:pt x="40" y="42"/>
                  <a:pt x="47" y="41"/>
                  <a:pt x="53" y="38"/>
                </a:cubicBezTo>
                <a:cubicBezTo>
                  <a:pt x="56" y="30"/>
                  <a:pt x="56" y="22"/>
                  <a:pt x="52" y="15"/>
                </a:cubicBezTo>
                <a:cubicBezTo>
                  <a:pt x="47" y="5"/>
                  <a:pt x="37" y="0"/>
                  <a:pt x="27" y="0"/>
                </a:cubicBezTo>
              </a:path>
            </a:pathLst>
          </a:custGeom>
          <a:solidFill>
            <a:srgbClr val="3D3D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7" name="Freeform 219"/>
          <p:cNvSpPr>
            <a:spLocks/>
          </p:cNvSpPr>
          <p:nvPr/>
        </p:nvSpPr>
        <p:spPr bwMode="auto">
          <a:xfrm>
            <a:off x="10575321" y="1336908"/>
            <a:ext cx="98431" cy="90074"/>
          </a:xfrm>
          <a:custGeom>
            <a:avLst/>
            <a:gdLst>
              <a:gd name="T0" fmla="*/ 43 w 90"/>
              <a:gd name="T1" fmla="*/ 0 h 82"/>
              <a:gd name="T2" fmla="*/ 24 w 90"/>
              <a:gd name="T3" fmla="*/ 4 h 82"/>
              <a:gd name="T4" fmla="*/ 19 w 90"/>
              <a:gd name="T5" fmla="*/ 7 h 82"/>
              <a:gd name="T6" fmla="*/ 3 w 90"/>
              <a:gd name="T7" fmla="*/ 30 h 82"/>
              <a:gd name="T8" fmla="*/ 6 w 90"/>
              <a:gd name="T9" fmla="*/ 60 h 82"/>
              <a:gd name="T10" fmla="*/ 43 w 90"/>
              <a:gd name="T11" fmla="*/ 82 h 82"/>
              <a:gd name="T12" fmla="*/ 62 w 90"/>
              <a:gd name="T13" fmla="*/ 78 h 82"/>
              <a:gd name="T14" fmla="*/ 79 w 90"/>
              <a:gd name="T15" fmla="*/ 22 h 82"/>
              <a:gd name="T16" fmla="*/ 43 w 90"/>
              <a:gd name="T1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82">
                <a:moveTo>
                  <a:pt x="43" y="0"/>
                </a:moveTo>
                <a:cubicBezTo>
                  <a:pt x="36" y="0"/>
                  <a:pt x="30" y="1"/>
                  <a:pt x="24" y="4"/>
                </a:cubicBezTo>
                <a:cubicBezTo>
                  <a:pt x="22" y="5"/>
                  <a:pt x="21" y="6"/>
                  <a:pt x="19" y="7"/>
                </a:cubicBezTo>
                <a:cubicBezTo>
                  <a:pt x="3" y="30"/>
                  <a:pt x="3" y="30"/>
                  <a:pt x="3" y="30"/>
                </a:cubicBezTo>
                <a:cubicBezTo>
                  <a:pt x="0" y="40"/>
                  <a:pt x="1" y="51"/>
                  <a:pt x="6" y="60"/>
                </a:cubicBezTo>
                <a:cubicBezTo>
                  <a:pt x="14" y="74"/>
                  <a:pt x="28" y="82"/>
                  <a:pt x="43" y="82"/>
                </a:cubicBezTo>
                <a:cubicBezTo>
                  <a:pt x="49" y="82"/>
                  <a:pt x="56" y="81"/>
                  <a:pt x="62" y="78"/>
                </a:cubicBezTo>
                <a:cubicBezTo>
                  <a:pt x="82" y="67"/>
                  <a:pt x="90" y="42"/>
                  <a:pt x="79" y="22"/>
                </a:cubicBezTo>
                <a:cubicBezTo>
                  <a:pt x="72" y="8"/>
                  <a:pt x="58" y="0"/>
                  <a:pt x="43"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8" name="Freeform 220"/>
          <p:cNvSpPr>
            <a:spLocks/>
          </p:cNvSpPr>
          <p:nvPr/>
        </p:nvSpPr>
        <p:spPr bwMode="auto">
          <a:xfrm>
            <a:off x="10578571" y="1344336"/>
            <a:ext cx="17643" cy="25536"/>
          </a:xfrm>
          <a:custGeom>
            <a:avLst/>
            <a:gdLst>
              <a:gd name="T0" fmla="*/ 16 w 16"/>
              <a:gd name="T1" fmla="*/ 0 h 23"/>
              <a:gd name="T2" fmla="*/ 0 w 16"/>
              <a:gd name="T3" fmla="*/ 23 h 23"/>
              <a:gd name="T4" fmla="*/ 16 w 16"/>
              <a:gd name="T5" fmla="*/ 0 h 23"/>
            </a:gdLst>
            <a:ahLst/>
            <a:cxnLst>
              <a:cxn ang="0">
                <a:pos x="T0" y="T1"/>
              </a:cxn>
              <a:cxn ang="0">
                <a:pos x="T2" y="T3"/>
              </a:cxn>
              <a:cxn ang="0">
                <a:pos x="T4" y="T5"/>
              </a:cxn>
            </a:cxnLst>
            <a:rect l="0" t="0" r="r" b="b"/>
            <a:pathLst>
              <a:path w="16" h="23">
                <a:moveTo>
                  <a:pt x="16" y="0"/>
                </a:moveTo>
                <a:cubicBezTo>
                  <a:pt x="8" y="6"/>
                  <a:pt x="2" y="14"/>
                  <a:pt x="0" y="23"/>
                </a:cubicBezTo>
                <a:cubicBezTo>
                  <a:pt x="16" y="0"/>
                  <a:pt x="16" y="0"/>
                  <a:pt x="16"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4" name="Freeform 226"/>
          <p:cNvSpPr>
            <a:spLocks/>
          </p:cNvSpPr>
          <p:nvPr/>
        </p:nvSpPr>
        <p:spPr bwMode="auto">
          <a:xfrm>
            <a:off x="7496685" y="5041889"/>
            <a:ext cx="65002" cy="57109"/>
          </a:xfrm>
          <a:custGeom>
            <a:avLst/>
            <a:gdLst>
              <a:gd name="T0" fmla="*/ 29 w 59"/>
              <a:gd name="T1" fmla="*/ 0 h 52"/>
              <a:gd name="T2" fmla="*/ 18 w 59"/>
              <a:gd name="T3" fmla="*/ 3 h 52"/>
              <a:gd name="T4" fmla="*/ 7 w 59"/>
              <a:gd name="T5" fmla="*/ 38 h 52"/>
              <a:gd name="T6" fmla="*/ 29 w 59"/>
              <a:gd name="T7" fmla="*/ 52 h 52"/>
              <a:gd name="T8" fmla="*/ 41 w 59"/>
              <a:gd name="T9" fmla="*/ 49 h 52"/>
              <a:gd name="T10" fmla="*/ 52 w 59"/>
              <a:gd name="T11" fmla="*/ 14 h 52"/>
              <a:gd name="T12" fmla="*/ 29 w 5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9" h="52">
                <a:moveTo>
                  <a:pt x="29" y="0"/>
                </a:moveTo>
                <a:cubicBezTo>
                  <a:pt x="25" y="0"/>
                  <a:pt x="21" y="1"/>
                  <a:pt x="18" y="3"/>
                </a:cubicBezTo>
                <a:cubicBezTo>
                  <a:pt x="5" y="10"/>
                  <a:pt x="0" y="25"/>
                  <a:pt x="7" y="38"/>
                </a:cubicBezTo>
                <a:cubicBezTo>
                  <a:pt x="11" y="47"/>
                  <a:pt x="20" y="52"/>
                  <a:pt x="29" y="52"/>
                </a:cubicBezTo>
                <a:cubicBezTo>
                  <a:pt x="33" y="52"/>
                  <a:pt x="38" y="51"/>
                  <a:pt x="41" y="49"/>
                </a:cubicBezTo>
                <a:cubicBezTo>
                  <a:pt x="54" y="42"/>
                  <a:pt x="59" y="27"/>
                  <a:pt x="52" y="14"/>
                </a:cubicBezTo>
                <a:cubicBezTo>
                  <a:pt x="48" y="5"/>
                  <a:pt x="39" y="0"/>
                  <a:pt x="29"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5" name="Freeform 227"/>
          <p:cNvSpPr>
            <a:spLocks/>
          </p:cNvSpPr>
          <p:nvPr/>
        </p:nvSpPr>
        <p:spPr bwMode="auto">
          <a:xfrm>
            <a:off x="7915945" y="3330603"/>
            <a:ext cx="134182" cy="116539"/>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3" y="96"/>
                  <a:pt x="42" y="106"/>
                  <a:pt x="61" y="106"/>
                </a:cubicBezTo>
                <a:cubicBezTo>
                  <a:pt x="69" y="106"/>
                  <a:pt x="78" y="104"/>
                  <a:pt x="86" y="100"/>
                </a:cubicBezTo>
                <a:cubicBezTo>
                  <a:pt x="112" y="87"/>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6" name="Freeform 228"/>
          <p:cNvSpPr>
            <a:spLocks noEditPoints="1"/>
          </p:cNvSpPr>
          <p:nvPr/>
        </p:nvSpPr>
        <p:spPr bwMode="auto">
          <a:xfrm>
            <a:off x="7979554" y="4881706"/>
            <a:ext cx="102145" cy="91002"/>
          </a:xfrm>
          <a:custGeom>
            <a:avLst/>
            <a:gdLst>
              <a:gd name="T0" fmla="*/ 63 w 93"/>
              <a:gd name="T1" fmla="*/ 79 h 83"/>
              <a:gd name="T2" fmla="*/ 41 w 93"/>
              <a:gd name="T3" fmla="*/ 82 h 83"/>
              <a:gd name="T4" fmla="*/ 47 w 93"/>
              <a:gd name="T5" fmla="*/ 83 h 83"/>
              <a:gd name="T6" fmla="*/ 63 w 93"/>
              <a:gd name="T7" fmla="*/ 79 h 83"/>
              <a:gd name="T8" fmla="*/ 47 w 93"/>
              <a:gd name="T9" fmla="*/ 0 h 83"/>
              <a:gd name="T10" fmla="*/ 28 w 93"/>
              <a:gd name="T11" fmla="*/ 5 h 83"/>
              <a:gd name="T12" fmla="*/ 10 w 93"/>
              <a:gd name="T13" fmla="*/ 60 h 83"/>
              <a:gd name="T14" fmla="*/ 29 w 93"/>
              <a:gd name="T15" fmla="*/ 78 h 83"/>
              <a:gd name="T16" fmla="*/ 73 w 93"/>
              <a:gd name="T17" fmla="*/ 73 h 83"/>
              <a:gd name="T18" fmla="*/ 84 w 93"/>
              <a:gd name="T19" fmla="*/ 22 h 83"/>
              <a:gd name="T20" fmla="*/ 47 w 93"/>
              <a:gd name="T2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83">
                <a:moveTo>
                  <a:pt x="63" y="79"/>
                </a:moveTo>
                <a:cubicBezTo>
                  <a:pt x="41" y="82"/>
                  <a:pt x="41" y="82"/>
                  <a:pt x="41" y="82"/>
                </a:cubicBezTo>
                <a:cubicBezTo>
                  <a:pt x="43" y="82"/>
                  <a:pt x="45" y="83"/>
                  <a:pt x="47" y="83"/>
                </a:cubicBezTo>
                <a:cubicBezTo>
                  <a:pt x="52" y="83"/>
                  <a:pt x="58" y="82"/>
                  <a:pt x="63" y="79"/>
                </a:cubicBezTo>
                <a:moveTo>
                  <a:pt x="47" y="0"/>
                </a:moveTo>
                <a:cubicBezTo>
                  <a:pt x="40" y="0"/>
                  <a:pt x="34" y="1"/>
                  <a:pt x="28" y="5"/>
                </a:cubicBezTo>
                <a:cubicBezTo>
                  <a:pt x="8" y="15"/>
                  <a:pt x="0" y="40"/>
                  <a:pt x="10" y="60"/>
                </a:cubicBezTo>
                <a:cubicBezTo>
                  <a:pt x="15" y="69"/>
                  <a:pt x="21" y="75"/>
                  <a:pt x="29" y="78"/>
                </a:cubicBezTo>
                <a:cubicBezTo>
                  <a:pt x="73" y="73"/>
                  <a:pt x="73" y="73"/>
                  <a:pt x="73" y="73"/>
                </a:cubicBezTo>
                <a:cubicBezTo>
                  <a:pt x="88" y="61"/>
                  <a:pt x="93" y="40"/>
                  <a:pt x="84" y="22"/>
                </a:cubicBezTo>
                <a:cubicBezTo>
                  <a:pt x="76" y="8"/>
                  <a:pt x="62" y="0"/>
                  <a:pt x="47"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7" name="Freeform 229"/>
          <p:cNvSpPr>
            <a:spLocks/>
          </p:cNvSpPr>
          <p:nvPr/>
        </p:nvSpPr>
        <p:spPr bwMode="auto">
          <a:xfrm>
            <a:off x="8011590" y="4961565"/>
            <a:ext cx="48287" cy="10215"/>
          </a:xfrm>
          <a:custGeom>
            <a:avLst/>
            <a:gdLst>
              <a:gd name="T0" fmla="*/ 44 w 44"/>
              <a:gd name="T1" fmla="*/ 0 h 9"/>
              <a:gd name="T2" fmla="*/ 0 w 44"/>
              <a:gd name="T3" fmla="*/ 5 h 9"/>
              <a:gd name="T4" fmla="*/ 12 w 44"/>
              <a:gd name="T5" fmla="*/ 9 h 9"/>
              <a:gd name="T6" fmla="*/ 34 w 44"/>
              <a:gd name="T7" fmla="*/ 6 h 9"/>
              <a:gd name="T8" fmla="*/ 37 w 44"/>
              <a:gd name="T9" fmla="*/ 5 h 9"/>
              <a:gd name="T10" fmla="*/ 44 w 44"/>
              <a:gd name="T11" fmla="*/ 0 h 9"/>
            </a:gdLst>
            <a:ahLst/>
            <a:cxnLst>
              <a:cxn ang="0">
                <a:pos x="T0" y="T1"/>
              </a:cxn>
              <a:cxn ang="0">
                <a:pos x="T2" y="T3"/>
              </a:cxn>
              <a:cxn ang="0">
                <a:pos x="T4" y="T5"/>
              </a:cxn>
              <a:cxn ang="0">
                <a:pos x="T6" y="T7"/>
              </a:cxn>
              <a:cxn ang="0">
                <a:pos x="T8" y="T9"/>
              </a:cxn>
              <a:cxn ang="0">
                <a:pos x="T10" y="T11"/>
              </a:cxn>
            </a:cxnLst>
            <a:rect l="0" t="0" r="r" b="b"/>
            <a:pathLst>
              <a:path w="44" h="9">
                <a:moveTo>
                  <a:pt x="44" y="0"/>
                </a:moveTo>
                <a:cubicBezTo>
                  <a:pt x="0" y="5"/>
                  <a:pt x="0" y="5"/>
                  <a:pt x="0" y="5"/>
                </a:cubicBezTo>
                <a:cubicBezTo>
                  <a:pt x="4" y="7"/>
                  <a:pt x="8" y="8"/>
                  <a:pt x="12" y="9"/>
                </a:cubicBezTo>
                <a:cubicBezTo>
                  <a:pt x="34" y="6"/>
                  <a:pt x="34" y="6"/>
                  <a:pt x="34" y="6"/>
                </a:cubicBezTo>
                <a:cubicBezTo>
                  <a:pt x="35" y="6"/>
                  <a:pt x="36" y="5"/>
                  <a:pt x="37" y="5"/>
                </a:cubicBezTo>
                <a:cubicBezTo>
                  <a:pt x="40" y="3"/>
                  <a:pt x="42" y="2"/>
                  <a:pt x="44"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8" name="Freeform 230"/>
          <p:cNvSpPr>
            <a:spLocks/>
          </p:cNvSpPr>
          <p:nvPr/>
        </p:nvSpPr>
        <p:spPr bwMode="auto">
          <a:xfrm>
            <a:off x="8940066" y="2299396"/>
            <a:ext cx="64537" cy="56180"/>
          </a:xfrm>
          <a:custGeom>
            <a:avLst/>
            <a:gdLst>
              <a:gd name="T0" fmla="*/ 30 w 59"/>
              <a:gd name="T1" fmla="*/ 0 h 51"/>
              <a:gd name="T2" fmla="*/ 18 w 59"/>
              <a:gd name="T3" fmla="*/ 3 h 51"/>
              <a:gd name="T4" fmla="*/ 7 w 59"/>
              <a:gd name="T5" fmla="*/ 38 h 51"/>
              <a:gd name="T6" fmla="*/ 30 w 59"/>
              <a:gd name="T7" fmla="*/ 51 h 51"/>
              <a:gd name="T8" fmla="*/ 42 w 59"/>
              <a:gd name="T9" fmla="*/ 48 h 51"/>
              <a:gd name="T10" fmla="*/ 52 w 59"/>
              <a:gd name="T11" fmla="*/ 14 h 51"/>
              <a:gd name="T12" fmla="*/ 30 w 59"/>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9" h="51">
                <a:moveTo>
                  <a:pt x="30" y="0"/>
                </a:moveTo>
                <a:cubicBezTo>
                  <a:pt x="26" y="0"/>
                  <a:pt x="22" y="1"/>
                  <a:pt x="18" y="3"/>
                </a:cubicBezTo>
                <a:cubicBezTo>
                  <a:pt x="5" y="10"/>
                  <a:pt x="0" y="25"/>
                  <a:pt x="7" y="38"/>
                </a:cubicBezTo>
                <a:cubicBezTo>
                  <a:pt x="12" y="46"/>
                  <a:pt x="20" y="51"/>
                  <a:pt x="30" y="51"/>
                </a:cubicBezTo>
                <a:cubicBezTo>
                  <a:pt x="34" y="51"/>
                  <a:pt x="38" y="50"/>
                  <a:pt x="42" y="48"/>
                </a:cubicBezTo>
                <a:cubicBezTo>
                  <a:pt x="54" y="42"/>
                  <a:pt x="59" y="26"/>
                  <a:pt x="52" y="14"/>
                </a:cubicBezTo>
                <a:cubicBezTo>
                  <a:pt x="48" y="5"/>
                  <a:pt x="39" y="0"/>
                  <a:pt x="30"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9" name="Freeform 231"/>
          <p:cNvSpPr>
            <a:spLocks/>
          </p:cNvSpPr>
          <p:nvPr/>
        </p:nvSpPr>
        <p:spPr bwMode="auto">
          <a:xfrm>
            <a:off x="9674120" y="1862492"/>
            <a:ext cx="63609" cy="56180"/>
          </a:xfrm>
          <a:custGeom>
            <a:avLst/>
            <a:gdLst>
              <a:gd name="T0" fmla="*/ 29 w 58"/>
              <a:gd name="T1" fmla="*/ 0 h 51"/>
              <a:gd name="T2" fmla="*/ 17 w 58"/>
              <a:gd name="T3" fmla="*/ 3 h 51"/>
              <a:gd name="T4" fmla="*/ 6 w 58"/>
              <a:gd name="T5" fmla="*/ 37 h 51"/>
              <a:gd name="T6" fmla="*/ 29 w 58"/>
              <a:gd name="T7" fmla="*/ 51 h 51"/>
              <a:gd name="T8" fmla="*/ 41 w 58"/>
              <a:gd name="T9" fmla="*/ 48 h 51"/>
              <a:gd name="T10" fmla="*/ 52 w 58"/>
              <a:gd name="T11" fmla="*/ 13 h 51"/>
              <a:gd name="T12" fmla="*/ 29 w 58"/>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8" h="51">
                <a:moveTo>
                  <a:pt x="29" y="0"/>
                </a:moveTo>
                <a:cubicBezTo>
                  <a:pt x="25" y="0"/>
                  <a:pt x="21" y="1"/>
                  <a:pt x="17" y="3"/>
                </a:cubicBezTo>
                <a:cubicBezTo>
                  <a:pt x="5" y="9"/>
                  <a:pt x="0" y="25"/>
                  <a:pt x="6" y="37"/>
                </a:cubicBezTo>
                <a:cubicBezTo>
                  <a:pt x="11" y="46"/>
                  <a:pt x="20" y="51"/>
                  <a:pt x="29" y="51"/>
                </a:cubicBezTo>
                <a:cubicBezTo>
                  <a:pt x="33" y="51"/>
                  <a:pt x="37" y="50"/>
                  <a:pt x="41" y="48"/>
                </a:cubicBezTo>
                <a:cubicBezTo>
                  <a:pt x="53" y="41"/>
                  <a:pt x="58" y="26"/>
                  <a:pt x="52" y="13"/>
                </a:cubicBezTo>
                <a:cubicBezTo>
                  <a:pt x="47" y="5"/>
                  <a:pt x="38" y="0"/>
                  <a:pt x="29"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4" name="Freeform 196"/>
          <p:cNvSpPr>
            <a:spLocks/>
          </p:cNvSpPr>
          <p:nvPr/>
        </p:nvSpPr>
        <p:spPr bwMode="auto">
          <a:xfrm>
            <a:off x="7951232" y="2632429"/>
            <a:ext cx="69180" cy="60359"/>
          </a:xfrm>
          <a:custGeom>
            <a:avLst/>
            <a:gdLst>
              <a:gd name="T0" fmla="*/ 31 w 63"/>
              <a:gd name="T1" fmla="*/ 0 h 55"/>
              <a:gd name="T2" fmla="*/ 19 w 63"/>
              <a:gd name="T3" fmla="*/ 3 h 55"/>
              <a:gd name="T4" fmla="*/ 7 w 63"/>
              <a:gd name="T5" fmla="*/ 40 h 55"/>
              <a:gd name="T6" fmla="*/ 31 w 63"/>
              <a:gd name="T7" fmla="*/ 55 h 55"/>
              <a:gd name="T8" fmla="*/ 44 w 63"/>
              <a:gd name="T9" fmla="*/ 52 h 55"/>
              <a:gd name="T10" fmla="*/ 56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3" y="1"/>
                  <a:pt x="19" y="3"/>
                </a:cubicBezTo>
                <a:cubicBezTo>
                  <a:pt x="5" y="10"/>
                  <a:pt x="0" y="27"/>
                  <a:pt x="7" y="40"/>
                </a:cubicBezTo>
                <a:cubicBezTo>
                  <a:pt x="12" y="50"/>
                  <a:pt x="21" y="55"/>
                  <a:pt x="31" y="55"/>
                </a:cubicBezTo>
                <a:cubicBezTo>
                  <a:pt x="36" y="55"/>
                  <a:pt x="40" y="54"/>
                  <a:pt x="44" y="52"/>
                </a:cubicBezTo>
                <a:cubicBezTo>
                  <a:pt x="58" y="45"/>
                  <a:pt x="63" y="28"/>
                  <a:pt x="56" y="15"/>
                </a:cubicBezTo>
                <a:cubicBezTo>
                  <a:pt x="51"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3" name="Freeform 205"/>
          <p:cNvSpPr>
            <a:spLocks noEditPoints="1"/>
          </p:cNvSpPr>
          <p:nvPr/>
        </p:nvSpPr>
        <p:spPr bwMode="auto">
          <a:xfrm>
            <a:off x="7246132" y="3185872"/>
            <a:ext cx="57109" cy="54787"/>
          </a:xfrm>
          <a:custGeom>
            <a:avLst/>
            <a:gdLst>
              <a:gd name="T0" fmla="*/ 1 w 52"/>
              <a:gd name="T1" fmla="*/ 23 h 50"/>
              <a:gd name="T2" fmla="*/ 4 w 52"/>
              <a:gd name="T3" fmla="*/ 37 h 50"/>
              <a:gd name="T4" fmla="*/ 26 w 52"/>
              <a:gd name="T5" fmla="*/ 50 h 50"/>
              <a:gd name="T6" fmla="*/ 37 w 52"/>
              <a:gd name="T7" fmla="*/ 47 h 50"/>
              <a:gd name="T8" fmla="*/ 42 w 52"/>
              <a:gd name="T9" fmla="*/ 44 h 50"/>
              <a:gd name="T10" fmla="*/ 1 w 52"/>
              <a:gd name="T11" fmla="*/ 23 h 50"/>
              <a:gd name="T12" fmla="*/ 26 w 52"/>
              <a:gd name="T13" fmla="*/ 0 h 50"/>
              <a:gd name="T14" fmla="*/ 14 w 52"/>
              <a:gd name="T15" fmla="*/ 3 h 50"/>
              <a:gd name="T16" fmla="*/ 2 w 52"/>
              <a:gd name="T17" fmla="*/ 18 h 50"/>
              <a:gd name="T18" fmla="*/ 45 w 52"/>
              <a:gd name="T19" fmla="*/ 40 h 50"/>
              <a:gd name="T20" fmla="*/ 48 w 52"/>
              <a:gd name="T21" fmla="*/ 14 h 50"/>
              <a:gd name="T22" fmla="*/ 26 w 52"/>
              <a:gd name="T2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50">
                <a:moveTo>
                  <a:pt x="1" y="23"/>
                </a:moveTo>
                <a:cubicBezTo>
                  <a:pt x="0" y="28"/>
                  <a:pt x="1" y="32"/>
                  <a:pt x="4" y="37"/>
                </a:cubicBezTo>
                <a:cubicBezTo>
                  <a:pt x="8" y="45"/>
                  <a:pt x="17" y="50"/>
                  <a:pt x="26" y="50"/>
                </a:cubicBezTo>
                <a:cubicBezTo>
                  <a:pt x="29" y="50"/>
                  <a:pt x="33" y="49"/>
                  <a:pt x="37" y="47"/>
                </a:cubicBezTo>
                <a:cubicBezTo>
                  <a:pt x="39" y="46"/>
                  <a:pt x="40" y="45"/>
                  <a:pt x="42" y="44"/>
                </a:cubicBezTo>
                <a:cubicBezTo>
                  <a:pt x="1" y="23"/>
                  <a:pt x="1" y="23"/>
                  <a:pt x="1" y="23"/>
                </a:cubicBezTo>
                <a:moveTo>
                  <a:pt x="26" y="0"/>
                </a:moveTo>
                <a:cubicBezTo>
                  <a:pt x="22" y="0"/>
                  <a:pt x="18" y="1"/>
                  <a:pt x="14" y="3"/>
                </a:cubicBezTo>
                <a:cubicBezTo>
                  <a:pt x="8" y="6"/>
                  <a:pt x="4" y="12"/>
                  <a:pt x="2" y="18"/>
                </a:cubicBezTo>
                <a:cubicBezTo>
                  <a:pt x="45" y="40"/>
                  <a:pt x="45" y="40"/>
                  <a:pt x="45" y="40"/>
                </a:cubicBezTo>
                <a:cubicBezTo>
                  <a:pt x="51" y="33"/>
                  <a:pt x="52" y="22"/>
                  <a:pt x="48" y="14"/>
                </a:cubicBezTo>
                <a:cubicBezTo>
                  <a:pt x="43" y="5"/>
                  <a:pt x="35" y="0"/>
                  <a:pt x="26" y="0"/>
                </a:cubicBezTo>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4" name="Freeform 206"/>
          <p:cNvSpPr>
            <a:spLocks/>
          </p:cNvSpPr>
          <p:nvPr/>
        </p:nvSpPr>
        <p:spPr bwMode="auto">
          <a:xfrm>
            <a:off x="7247061" y="3205836"/>
            <a:ext cx="48287" cy="28322"/>
          </a:xfrm>
          <a:custGeom>
            <a:avLst/>
            <a:gdLst>
              <a:gd name="T0" fmla="*/ 1 w 44"/>
              <a:gd name="T1" fmla="*/ 0 h 26"/>
              <a:gd name="T2" fmla="*/ 0 w 44"/>
              <a:gd name="T3" fmla="*/ 5 h 26"/>
              <a:gd name="T4" fmla="*/ 41 w 44"/>
              <a:gd name="T5" fmla="*/ 26 h 26"/>
              <a:gd name="T6" fmla="*/ 44 w 44"/>
              <a:gd name="T7" fmla="*/ 22 h 26"/>
              <a:gd name="T8" fmla="*/ 1 w 44"/>
              <a:gd name="T9" fmla="*/ 0 h 26"/>
            </a:gdLst>
            <a:ahLst/>
            <a:cxnLst>
              <a:cxn ang="0">
                <a:pos x="T0" y="T1"/>
              </a:cxn>
              <a:cxn ang="0">
                <a:pos x="T2" y="T3"/>
              </a:cxn>
              <a:cxn ang="0">
                <a:pos x="T4" y="T5"/>
              </a:cxn>
              <a:cxn ang="0">
                <a:pos x="T6" y="T7"/>
              </a:cxn>
              <a:cxn ang="0">
                <a:pos x="T8" y="T9"/>
              </a:cxn>
            </a:cxnLst>
            <a:rect l="0" t="0" r="r" b="b"/>
            <a:pathLst>
              <a:path w="44" h="26">
                <a:moveTo>
                  <a:pt x="1" y="0"/>
                </a:moveTo>
                <a:cubicBezTo>
                  <a:pt x="0" y="2"/>
                  <a:pt x="0" y="3"/>
                  <a:pt x="0" y="5"/>
                </a:cubicBezTo>
                <a:cubicBezTo>
                  <a:pt x="41" y="26"/>
                  <a:pt x="41" y="26"/>
                  <a:pt x="41" y="26"/>
                </a:cubicBezTo>
                <a:cubicBezTo>
                  <a:pt x="42" y="25"/>
                  <a:pt x="43" y="24"/>
                  <a:pt x="44" y="22"/>
                </a:cubicBezTo>
                <a:cubicBezTo>
                  <a:pt x="1" y="0"/>
                  <a:pt x="1" y="0"/>
                  <a:pt x="1"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1" name="Freeform 233"/>
          <p:cNvSpPr>
            <a:spLocks/>
          </p:cNvSpPr>
          <p:nvPr/>
        </p:nvSpPr>
        <p:spPr bwMode="auto">
          <a:xfrm>
            <a:off x="6686022" y="2869685"/>
            <a:ext cx="93324" cy="81252"/>
          </a:xfrm>
          <a:custGeom>
            <a:avLst/>
            <a:gdLst>
              <a:gd name="T0" fmla="*/ 42 w 85"/>
              <a:gd name="T1" fmla="*/ 0 h 74"/>
              <a:gd name="T2" fmla="*/ 25 w 85"/>
              <a:gd name="T3" fmla="*/ 4 h 74"/>
              <a:gd name="T4" fmla="*/ 9 w 85"/>
              <a:gd name="T5" fmla="*/ 54 h 74"/>
              <a:gd name="T6" fmla="*/ 42 w 85"/>
              <a:gd name="T7" fmla="*/ 74 h 74"/>
              <a:gd name="T8" fmla="*/ 60 w 85"/>
              <a:gd name="T9" fmla="*/ 70 h 74"/>
              <a:gd name="T10" fmla="*/ 75 w 85"/>
              <a:gd name="T11" fmla="*/ 20 h 74"/>
              <a:gd name="T12" fmla="*/ 42 w 85"/>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85" h="74">
                <a:moveTo>
                  <a:pt x="42" y="0"/>
                </a:moveTo>
                <a:cubicBezTo>
                  <a:pt x="36" y="0"/>
                  <a:pt x="30" y="1"/>
                  <a:pt x="25" y="4"/>
                </a:cubicBezTo>
                <a:cubicBezTo>
                  <a:pt x="7" y="14"/>
                  <a:pt x="0" y="36"/>
                  <a:pt x="9" y="54"/>
                </a:cubicBezTo>
                <a:cubicBezTo>
                  <a:pt x="16" y="67"/>
                  <a:pt x="29" y="74"/>
                  <a:pt x="42" y="74"/>
                </a:cubicBezTo>
                <a:cubicBezTo>
                  <a:pt x="48" y="74"/>
                  <a:pt x="54" y="73"/>
                  <a:pt x="60" y="70"/>
                </a:cubicBezTo>
                <a:cubicBezTo>
                  <a:pt x="78" y="60"/>
                  <a:pt x="85" y="38"/>
                  <a:pt x="75" y="20"/>
                </a:cubicBezTo>
                <a:cubicBezTo>
                  <a:pt x="69" y="7"/>
                  <a:pt x="56" y="0"/>
                  <a:pt x="4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36" name="Freeform 198"/>
          <p:cNvSpPr>
            <a:spLocks/>
          </p:cNvSpPr>
          <p:nvPr/>
        </p:nvSpPr>
        <p:spPr bwMode="auto">
          <a:xfrm>
            <a:off x="1534873" y="4992505"/>
            <a:ext cx="69180" cy="60359"/>
          </a:xfrm>
          <a:custGeom>
            <a:avLst/>
            <a:gdLst>
              <a:gd name="T0" fmla="*/ 31 w 63"/>
              <a:gd name="T1" fmla="*/ 0 h 55"/>
              <a:gd name="T2" fmla="*/ 18 w 63"/>
              <a:gd name="T3" fmla="*/ 3 h 55"/>
              <a:gd name="T4" fmla="*/ 7 w 63"/>
              <a:gd name="T5" fmla="*/ 41 h 55"/>
              <a:gd name="T6" fmla="*/ 31 w 63"/>
              <a:gd name="T7" fmla="*/ 55 h 55"/>
              <a:gd name="T8" fmla="*/ 44 w 63"/>
              <a:gd name="T9" fmla="*/ 52 h 55"/>
              <a:gd name="T10" fmla="*/ 55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2" y="1"/>
                  <a:pt x="18" y="3"/>
                </a:cubicBezTo>
                <a:cubicBezTo>
                  <a:pt x="5" y="10"/>
                  <a:pt x="0" y="27"/>
                  <a:pt x="7" y="41"/>
                </a:cubicBezTo>
                <a:cubicBezTo>
                  <a:pt x="12" y="50"/>
                  <a:pt x="21" y="55"/>
                  <a:pt x="31" y="55"/>
                </a:cubicBezTo>
                <a:cubicBezTo>
                  <a:pt x="35" y="55"/>
                  <a:pt x="40" y="54"/>
                  <a:pt x="44" y="52"/>
                </a:cubicBezTo>
                <a:cubicBezTo>
                  <a:pt x="57" y="45"/>
                  <a:pt x="63" y="28"/>
                  <a:pt x="55" y="15"/>
                </a:cubicBezTo>
                <a:cubicBezTo>
                  <a:pt x="51" y="6"/>
                  <a:pt x="41" y="0"/>
                  <a:pt x="31"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37" name="Freeform 199"/>
          <p:cNvSpPr>
            <a:spLocks/>
          </p:cNvSpPr>
          <p:nvPr/>
        </p:nvSpPr>
        <p:spPr bwMode="auto">
          <a:xfrm>
            <a:off x="2329948" y="4122822"/>
            <a:ext cx="68252" cy="60359"/>
          </a:xfrm>
          <a:custGeom>
            <a:avLst/>
            <a:gdLst>
              <a:gd name="T0" fmla="*/ 31 w 62"/>
              <a:gd name="T1" fmla="*/ 0 h 55"/>
              <a:gd name="T2" fmla="*/ 18 w 62"/>
              <a:gd name="T3" fmla="*/ 3 h 55"/>
              <a:gd name="T4" fmla="*/ 7 w 62"/>
              <a:gd name="T5" fmla="*/ 40 h 55"/>
              <a:gd name="T6" fmla="*/ 31 w 62"/>
              <a:gd name="T7" fmla="*/ 55 h 55"/>
              <a:gd name="T8" fmla="*/ 44 w 62"/>
              <a:gd name="T9" fmla="*/ 52 h 55"/>
              <a:gd name="T10" fmla="*/ 55 w 62"/>
              <a:gd name="T11" fmla="*/ 14 h 55"/>
              <a:gd name="T12" fmla="*/ 31 w 62"/>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2" h="55">
                <a:moveTo>
                  <a:pt x="31" y="0"/>
                </a:moveTo>
                <a:cubicBezTo>
                  <a:pt x="27" y="0"/>
                  <a:pt x="22" y="1"/>
                  <a:pt x="18" y="3"/>
                </a:cubicBezTo>
                <a:cubicBezTo>
                  <a:pt x="5" y="10"/>
                  <a:pt x="0" y="27"/>
                  <a:pt x="7" y="40"/>
                </a:cubicBezTo>
                <a:cubicBezTo>
                  <a:pt x="12" y="49"/>
                  <a:pt x="21" y="55"/>
                  <a:pt x="31" y="55"/>
                </a:cubicBezTo>
                <a:cubicBezTo>
                  <a:pt x="35" y="55"/>
                  <a:pt x="40" y="54"/>
                  <a:pt x="44" y="52"/>
                </a:cubicBezTo>
                <a:cubicBezTo>
                  <a:pt x="57" y="45"/>
                  <a:pt x="62" y="28"/>
                  <a:pt x="55" y="14"/>
                </a:cubicBezTo>
                <a:cubicBezTo>
                  <a:pt x="50"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8" name="Freeform 200"/>
          <p:cNvSpPr>
            <a:spLocks/>
          </p:cNvSpPr>
          <p:nvPr/>
        </p:nvSpPr>
        <p:spPr bwMode="auto">
          <a:xfrm>
            <a:off x="2330678" y="3672601"/>
            <a:ext cx="62680" cy="55252"/>
          </a:xfrm>
          <a:custGeom>
            <a:avLst/>
            <a:gdLst>
              <a:gd name="T0" fmla="*/ 29 w 57"/>
              <a:gd name="T1" fmla="*/ 0 h 50"/>
              <a:gd name="T2" fmla="*/ 17 w 57"/>
              <a:gd name="T3" fmla="*/ 3 h 50"/>
              <a:gd name="T4" fmla="*/ 7 w 57"/>
              <a:gd name="T5" fmla="*/ 37 h 50"/>
              <a:gd name="T6" fmla="*/ 29 w 57"/>
              <a:gd name="T7" fmla="*/ 50 h 50"/>
              <a:gd name="T8" fmla="*/ 41 w 57"/>
              <a:gd name="T9" fmla="*/ 47 h 50"/>
              <a:gd name="T10" fmla="*/ 51 w 57"/>
              <a:gd name="T11" fmla="*/ 14 h 50"/>
              <a:gd name="T12" fmla="*/ 29 w 5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7" h="50">
                <a:moveTo>
                  <a:pt x="29" y="0"/>
                </a:moveTo>
                <a:cubicBezTo>
                  <a:pt x="25" y="0"/>
                  <a:pt x="21" y="1"/>
                  <a:pt x="17" y="3"/>
                </a:cubicBezTo>
                <a:cubicBezTo>
                  <a:pt x="5" y="10"/>
                  <a:pt x="0" y="25"/>
                  <a:pt x="7" y="37"/>
                </a:cubicBezTo>
                <a:cubicBezTo>
                  <a:pt x="11" y="45"/>
                  <a:pt x="20" y="50"/>
                  <a:pt x="29" y="50"/>
                </a:cubicBezTo>
                <a:cubicBezTo>
                  <a:pt x="33" y="50"/>
                  <a:pt x="37" y="49"/>
                  <a:pt x="41" y="47"/>
                </a:cubicBezTo>
                <a:cubicBezTo>
                  <a:pt x="53" y="41"/>
                  <a:pt x="57" y="26"/>
                  <a:pt x="51" y="14"/>
                </a:cubicBezTo>
                <a:cubicBezTo>
                  <a:pt x="47" y="5"/>
                  <a:pt x="38" y="0"/>
                  <a:pt x="29" y="0"/>
                </a:cubicBezTo>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4" name="Freeform 216"/>
          <p:cNvSpPr>
            <a:spLocks/>
          </p:cNvSpPr>
          <p:nvPr/>
        </p:nvSpPr>
        <p:spPr bwMode="auto">
          <a:xfrm>
            <a:off x="1485657" y="4628032"/>
            <a:ext cx="103074" cy="91467"/>
          </a:xfrm>
          <a:custGeom>
            <a:avLst/>
            <a:gdLst>
              <a:gd name="T0" fmla="*/ 47 w 94"/>
              <a:gd name="T1" fmla="*/ 0 h 83"/>
              <a:gd name="T2" fmla="*/ 28 w 94"/>
              <a:gd name="T3" fmla="*/ 5 h 83"/>
              <a:gd name="T4" fmla="*/ 10 w 94"/>
              <a:gd name="T5" fmla="*/ 61 h 83"/>
              <a:gd name="T6" fmla="*/ 47 w 94"/>
              <a:gd name="T7" fmla="*/ 83 h 83"/>
              <a:gd name="T8" fmla="*/ 66 w 94"/>
              <a:gd name="T9" fmla="*/ 78 h 83"/>
              <a:gd name="T10" fmla="*/ 83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0" y="0"/>
                  <a:pt x="34" y="2"/>
                  <a:pt x="28" y="5"/>
                </a:cubicBezTo>
                <a:cubicBezTo>
                  <a:pt x="7" y="16"/>
                  <a:pt x="0" y="41"/>
                  <a:pt x="10" y="61"/>
                </a:cubicBezTo>
                <a:cubicBezTo>
                  <a:pt x="18" y="75"/>
                  <a:pt x="32" y="83"/>
                  <a:pt x="47" y="83"/>
                </a:cubicBezTo>
                <a:cubicBezTo>
                  <a:pt x="53" y="83"/>
                  <a:pt x="60" y="81"/>
                  <a:pt x="66" y="78"/>
                </a:cubicBezTo>
                <a:cubicBezTo>
                  <a:pt x="86" y="68"/>
                  <a:pt x="94" y="43"/>
                  <a:pt x="83" y="22"/>
                </a:cubicBezTo>
                <a:cubicBezTo>
                  <a:pt x="76" y="8"/>
                  <a:pt x="62" y="0"/>
                  <a:pt x="47"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9" name="Freeform 221"/>
          <p:cNvSpPr>
            <a:spLocks/>
          </p:cNvSpPr>
          <p:nvPr/>
        </p:nvSpPr>
        <p:spPr bwMode="auto">
          <a:xfrm>
            <a:off x="998145" y="4789607"/>
            <a:ext cx="103538" cy="90074"/>
          </a:xfrm>
          <a:custGeom>
            <a:avLst/>
            <a:gdLst>
              <a:gd name="T0" fmla="*/ 47 w 94"/>
              <a:gd name="T1" fmla="*/ 0 h 82"/>
              <a:gd name="T2" fmla="*/ 27 w 94"/>
              <a:gd name="T3" fmla="*/ 4 h 82"/>
              <a:gd name="T4" fmla="*/ 10 w 94"/>
              <a:gd name="T5" fmla="*/ 60 h 82"/>
              <a:gd name="T6" fmla="*/ 47 w 94"/>
              <a:gd name="T7" fmla="*/ 82 h 82"/>
              <a:gd name="T8" fmla="*/ 66 w 94"/>
              <a:gd name="T9" fmla="*/ 78 h 82"/>
              <a:gd name="T10" fmla="*/ 83 w 94"/>
              <a:gd name="T11" fmla="*/ 22 h 82"/>
              <a:gd name="T12" fmla="*/ 47 w 94"/>
              <a:gd name="T13" fmla="*/ 0 h 82"/>
            </a:gdLst>
            <a:ahLst/>
            <a:cxnLst>
              <a:cxn ang="0">
                <a:pos x="T0" y="T1"/>
              </a:cxn>
              <a:cxn ang="0">
                <a:pos x="T2" y="T3"/>
              </a:cxn>
              <a:cxn ang="0">
                <a:pos x="T4" y="T5"/>
              </a:cxn>
              <a:cxn ang="0">
                <a:pos x="T6" y="T7"/>
              </a:cxn>
              <a:cxn ang="0">
                <a:pos x="T8" y="T9"/>
              </a:cxn>
              <a:cxn ang="0">
                <a:pos x="T10" y="T11"/>
              </a:cxn>
              <a:cxn ang="0">
                <a:pos x="T12" y="T13"/>
              </a:cxn>
            </a:cxnLst>
            <a:rect l="0" t="0" r="r" b="b"/>
            <a:pathLst>
              <a:path w="94" h="82">
                <a:moveTo>
                  <a:pt x="47" y="0"/>
                </a:moveTo>
                <a:cubicBezTo>
                  <a:pt x="40" y="0"/>
                  <a:pt x="34" y="1"/>
                  <a:pt x="27" y="4"/>
                </a:cubicBezTo>
                <a:cubicBezTo>
                  <a:pt x="7" y="15"/>
                  <a:pt x="0" y="40"/>
                  <a:pt x="10" y="60"/>
                </a:cubicBezTo>
                <a:cubicBezTo>
                  <a:pt x="18" y="74"/>
                  <a:pt x="32" y="82"/>
                  <a:pt x="47" y="82"/>
                </a:cubicBezTo>
                <a:cubicBezTo>
                  <a:pt x="53" y="82"/>
                  <a:pt x="60" y="81"/>
                  <a:pt x="66" y="78"/>
                </a:cubicBezTo>
                <a:cubicBezTo>
                  <a:pt x="86" y="67"/>
                  <a:pt x="94" y="42"/>
                  <a:pt x="83"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0" name="Freeform 222"/>
          <p:cNvSpPr>
            <a:spLocks noEditPoints="1"/>
          </p:cNvSpPr>
          <p:nvPr/>
        </p:nvSpPr>
        <p:spPr bwMode="auto">
          <a:xfrm>
            <a:off x="1900009" y="4061535"/>
            <a:ext cx="96574" cy="91002"/>
          </a:xfrm>
          <a:custGeom>
            <a:avLst/>
            <a:gdLst>
              <a:gd name="T0" fmla="*/ 87 w 88"/>
              <a:gd name="T1" fmla="*/ 53 h 83"/>
              <a:gd name="T2" fmla="*/ 76 w 88"/>
              <a:gd name="T3" fmla="*/ 55 h 83"/>
              <a:gd name="T4" fmla="*/ 50 w 88"/>
              <a:gd name="T5" fmla="*/ 83 h 83"/>
              <a:gd name="T6" fmla="*/ 66 w 88"/>
              <a:gd name="T7" fmla="*/ 78 h 83"/>
              <a:gd name="T8" fmla="*/ 87 w 88"/>
              <a:gd name="T9" fmla="*/ 53 h 83"/>
              <a:gd name="T10" fmla="*/ 88 w 88"/>
              <a:gd name="T11" fmla="*/ 46 h 83"/>
              <a:gd name="T12" fmla="*/ 84 w 88"/>
              <a:gd name="T13" fmla="*/ 49 h 83"/>
              <a:gd name="T14" fmla="*/ 88 w 88"/>
              <a:gd name="T15" fmla="*/ 48 h 83"/>
              <a:gd name="T16" fmla="*/ 88 w 88"/>
              <a:gd name="T17" fmla="*/ 46 h 83"/>
              <a:gd name="T18" fmla="*/ 47 w 88"/>
              <a:gd name="T19" fmla="*/ 0 h 83"/>
              <a:gd name="T20" fmla="*/ 28 w 88"/>
              <a:gd name="T21" fmla="*/ 5 h 83"/>
              <a:gd name="T22" fmla="*/ 11 w 88"/>
              <a:gd name="T23" fmla="*/ 61 h 83"/>
              <a:gd name="T24" fmla="*/ 43 w 88"/>
              <a:gd name="T25" fmla="*/ 82 h 83"/>
              <a:gd name="T26" fmla="*/ 73 w 88"/>
              <a:gd name="T27" fmla="*/ 51 h 83"/>
              <a:gd name="T28" fmla="*/ 72 w 88"/>
              <a:gd name="T29" fmla="*/ 50 h 83"/>
              <a:gd name="T30" fmla="*/ 88 w 88"/>
              <a:gd name="T31" fmla="*/ 40 h 83"/>
              <a:gd name="T32" fmla="*/ 84 w 88"/>
              <a:gd name="T33" fmla="*/ 22 h 83"/>
              <a:gd name="T34" fmla="*/ 47 w 88"/>
              <a:gd name="T35"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83">
                <a:moveTo>
                  <a:pt x="87" y="53"/>
                </a:moveTo>
                <a:cubicBezTo>
                  <a:pt x="76" y="55"/>
                  <a:pt x="76" y="55"/>
                  <a:pt x="76" y="55"/>
                </a:cubicBezTo>
                <a:cubicBezTo>
                  <a:pt x="50" y="83"/>
                  <a:pt x="50" y="83"/>
                  <a:pt x="50" y="83"/>
                </a:cubicBezTo>
                <a:cubicBezTo>
                  <a:pt x="55" y="82"/>
                  <a:pt x="61" y="81"/>
                  <a:pt x="66" y="78"/>
                </a:cubicBezTo>
                <a:cubicBezTo>
                  <a:pt x="77" y="73"/>
                  <a:pt x="84" y="63"/>
                  <a:pt x="87" y="53"/>
                </a:cubicBezTo>
                <a:moveTo>
                  <a:pt x="88" y="46"/>
                </a:moveTo>
                <a:cubicBezTo>
                  <a:pt x="84" y="49"/>
                  <a:pt x="84" y="49"/>
                  <a:pt x="84" y="49"/>
                </a:cubicBezTo>
                <a:cubicBezTo>
                  <a:pt x="88" y="48"/>
                  <a:pt x="88" y="48"/>
                  <a:pt x="88" y="48"/>
                </a:cubicBezTo>
                <a:cubicBezTo>
                  <a:pt x="88" y="47"/>
                  <a:pt x="88" y="46"/>
                  <a:pt x="88" y="46"/>
                </a:cubicBezTo>
                <a:moveTo>
                  <a:pt x="47" y="0"/>
                </a:moveTo>
                <a:cubicBezTo>
                  <a:pt x="41" y="0"/>
                  <a:pt x="34" y="1"/>
                  <a:pt x="28" y="5"/>
                </a:cubicBezTo>
                <a:cubicBezTo>
                  <a:pt x="8" y="15"/>
                  <a:pt x="0" y="40"/>
                  <a:pt x="11" y="61"/>
                </a:cubicBezTo>
                <a:cubicBezTo>
                  <a:pt x="17" y="73"/>
                  <a:pt x="30" y="81"/>
                  <a:pt x="43" y="82"/>
                </a:cubicBezTo>
                <a:cubicBezTo>
                  <a:pt x="73" y="51"/>
                  <a:pt x="73" y="51"/>
                  <a:pt x="73" y="51"/>
                </a:cubicBezTo>
                <a:cubicBezTo>
                  <a:pt x="72" y="50"/>
                  <a:pt x="72" y="50"/>
                  <a:pt x="72" y="50"/>
                </a:cubicBezTo>
                <a:cubicBezTo>
                  <a:pt x="88" y="40"/>
                  <a:pt x="88" y="40"/>
                  <a:pt x="88" y="40"/>
                </a:cubicBezTo>
                <a:cubicBezTo>
                  <a:pt x="88" y="34"/>
                  <a:pt x="87" y="28"/>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1" name="Freeform 223"/>
          <p:cNvSpPr>
            <a:spLocks/>
          </p:cNvSpPr>
          <p:nvPr/>
        </p:nvSpPr>
        <p:spPr bwMode="auto">
          <a:xfrm>
            <a:off x="1946903" y="4105179"/>
            <a:ext cx="49680" cy="47358"/>
          </a:xfrm>
          <a:custGeom>
            <a:avLst/>
            <a:gdLst>
              <a:gd name="T0" fmla="*/ 45 w 45"/>
              <a:gd name="T1" fmla="*/ 0 h 43"/>
              <a:gd name="T2" fmla="*/ 29 w 45"/>
              <a:gd name="T3" fmla="*/ 10 h 43"/>
              <a:gd name="T4" fmla="*/ 30 w 45"/>
              <a:gd name="T5" fmla="*/ 11 h 43"/>
              <a:gd name="T6" fmla="*/ 0 w 45"/>
              <a:gd name="T7" fmla="*/ 42 h 43"/>
              <a:gd name="T8" fmla="*/ 4 w 45"/>
              <a:gd name="T9" fmla="*/ 43 h 43"/>
              <a:gd name="T10" fmla="*/ 7 w 45"/>
              <a:gd name="T11" fmla="*/ 43 h 43"/>
              <a:gd name="T12" fmla="*/ 33 w 45"/>
              <a:gd name="T13" fmla="*/ 15 h 43"/>
              <a:gd name="T14" fmla="*/ 44 w 45"/>
              <a:gd name="T15" fmla="*/ 13 h 43"/>
              <a:gd name="T16" fmla="*/ 45 w 45"/>
              <a:gd name="T17" fmla="*/ 8 h 43"/>
              <a:gd name="T18" fmla="*/ 41 w 45"/>
              <a:gd name="T19" fmla="*/ 9 h 43"/>
              <a:gd name="T20" fmla="*/ 45 w 45"/>
              <a:gd name="T21" fmla="*/ 6 h 43"/>
              <a:gd name="T22" fmla="*/ 45 w 45"/>
              <a:gd name="T2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 h="43">
                <a:moveTo>
                  <a:pt x="45" y="0"/>
                </a:moveTo>
                <a:cubicBezTo>
                  <a:pt x="29" y="10"/>
                  <a:pt x="29" y="10"/>
                  <a:pt x="29" y="10"/>
                </a:cubicBezTo>
                <a:cubicBezTo>
                  <a:pt x="30" y="11"/>
                  <a:pt x="30" y="11"/>
                  <a:pt x="30" y="11"/>
                </a:cubicBezTo>
                <a:cubicBezTo>
                  <a:pt x="0" y="42"/>
                  <a:pt x="0" y="42"/>
                  <a:pt x="0" y="42"/>
                </a:cubicBezTo>
                <a:cubicBezTo>
                  <a:pt x="1" y="43"/>
                  <a:pt x="3" y="43"/>
                  <a:pt x="4" y="43"/>
                </a:cubicBezTo>
                <a:cubicBezTo>
                  <a:pt x="5" y="43"/>
                  <a:pt x="6" y="43"/>
                  <a:pt x="7" y="43"/>
                </a:cubicBezTo>
                <a:cubicBezTo>
                  <a:pt x="33" y="15"/>
                  <a:pt x="33" y="15"/>
                  <a:pt x="33" y="15"/>
                </a:cubicBezTo>
                <a:cubicBezTo>
                  <a:pt x="44" y="13"/>
                  <a:pt x="44" y="13"/>
                  <a:pt x="44" y="13"/>
                </a:cubicBezTo>
                <a:cubicBezTo>
                  <a:pt x="44" y="12"/>
                  <a:pt x="45" y="10"/>
                  <a:pt x="45" y="8"/>
                </a:cubicBezTo>
                <a:cubicBezTo>
                  <a:pt x="41" y="9"/>
                  <a:pt x="41" y="9"/>
                  <a:pt x="41" y="9"/>
                </a:cubicBezTo>
                <a:cubicBezTo>
                  <a:pt x="45" y="6"/>
                  <a:pt x="45" y="6"/>
                  <a:pt x="45" y="6"/>
                </a:cubicBezTo>
                <a:cubicBezTo>
                  <a:pt x="45" y="4"/>
                  <a:pt x="45" y="2"/>
                  <a:pt x="45"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2" name="Freeform 224"/>
          <p:cNvSpPr>
            <a:spLocks noEditPoints="1"/>
          </p:cNvSpPr>
          <p:nvPr/>
        </p:nvSpPr>
        <p:spPr bwMode="auto">
          <a:xfrm>
            <a:off x="2195568" y="3365237"/>
            <a:ext cx="91002" cy="82645"/>
          </a:xfrm>
          <a:custGeom>
            <a:avLst/>
            <a:gdLst>
              <a:gd name="T0" fmla="*/ 28 w 83"/>
              <a:gd name="T1" fmla="*/ 2 h 75"/>
              <a:gd name="T2" fmla="*/ 23 w 83"/>
              <a:gd name="T3" fmla="*/ 5 h 75"/>
              <a:gd name="T4" fmla="*/ 3 w 83"/>
              <a:gd name="T5" fmla="*/ 45 h 75"/>
              <a:gd name="T6" fmla="*/ 28 w 83"/>
              <a:gd name="T7" fmla="*/ 2 h 75"/>
              <a:gd name="T8" fmla="*/ 40 w 83"/>
              <a:gd name="T9" fmla="*/ 0 h 75"/>
              <a:gd name="T10" fmla="*/ 35 w 83"/>
              <a:gd name="T11" fmla="*/ 1 h 75"/>
              <a:gd name="T12" fmla="*/ 5 w 83"/>
              <a:gd name="T13" fmla="*/ 51 h 75"/>
              <a:gd name="T14" fmla="*/ 7 w 83"/>
              <a:gd name="T15" fmla="*/ 55 h 75"/>
              <a:gd name="T16" fmla="*/ 40 w 83"/>
              <a:gd name="T17" fmla="*/ 75 h 75"/>
              <a:gd name="T18" fmla="*/ 57 w 83"/>
              <a:gd name="T19" fmla="*/ 71 h 75"/>
              <a:gd name="T20" fmla="*/ 73 w 83"/>
              <a:gd name="T21" fmla="*/ 20 h 75"/>
              <a:gd name="T22" fmla="*/ 40 w 83"/>
              <a:gd name="T23"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75">
                <a:moveTo>
                  <a:pt x="28" y="2"/>
                </a:moveTo>
                <a:cubicBezTo>
                  <a:pt x="26" y="3"/>
                  <a:pt x="24" y="4"/>
                  <a:pt x="23" y="5"/>
                </a:cubicBezTo>
                <a:cubicBezTo>
                  <a:pt x="8" y="13"/>
                  <a:pt x="0" y="29"/>
                  <a:pt x="3" y="45"/>
                </a:cubicBezTo>
                <a:cubicBezTo>
                  <a:pt x="28" y="2"/>
                  <a:pt x="28" y="2"/>
                  <a:pt x="28" y="2"/>
                </a:cubicBezTo>
                <a:moveTo>
                  <a:pt x="40" y="0"/>
                </a:moveTo>
                <a:cubicBezTo>
                  <a:pt x="38" y="0"/>
                  <a:pt x="36" y="1"/>
                  <a:pt x="35" y="1"/>
                </a:cubicBezTo>
                <a:cubicBezTo>
                  <a:pt x="5" y="51"/>
                  <a:pt x="5" y="51"/>
                  <a:pt x="5" y="51"/>
                </a:cubicBezTo>
                <a:cubicBezTo>
                  <a:pt x="6" y="53"/>
                  <a:pt x="6" y="54"/>
                  <a:pt x="7" y="55"/>
                </a:cubicBezTo>
                <a:cubicBezTo>
                  <a:pt x="14" y="68"/>
                  <a:pt x="27" y="75"/>
                  <a:pt x="40" y="75"/>
                </a:cubicBezTo>
                <a:cubicBezTo>
                  <a:pt x="46" y="75"/>
                  <a:pt x="52" y="74"/>
                  <a:pt x="57" y="71"/>
                </a:cubicBezTo>
                <a:cubicBezTo>
                  <a:pt x="76" y="61"/>
                  <a:pt x="83" y="39"/>
                  <a:pt x="73" y="20"/>
                </a:cubicBezTo>
                <a:cubicBezTo>
                  <a:pt x="66" y="8"/>
                  <a:pt x="53" y="0"/>
                  <a:pt x="40"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0" name="Freeform 232"/>
          <p:cNvSpPr>
            <a:spLocks/>
          </p:cNvSpPr>
          <p:nvPr/>
        </p:nvSpPr>
        <p:spPr bwMode="auto">
          <a:xfrm>
            <a:off x="2660794" y="3260305"/>
            <a:ext cx="93324" cy="82181"/>
          </a:xfrm>
          <a:custGeom>
            <a:avLst/>
            <a:gdLst>
              <a:gd name="T0" fmla="*/ 43 w 85"/>
              <a:gd name="T1" fmla="*/ 0 h 75"/>
              <a:gd name="T2" fmla="*/ 25 w 85"/>
              <a:gd name="T3" fmla="*/ 5 h 75"/>
              <a:gd name="T4" fmla="*/ 10 w 85"/>
              <a:gd name="T5" fmla="*/ 55 h 75"/>
              <a:gd name="T6" fmla="*/ 43 w 85"/>
              <a:gd name="T7" fmla="*/ 75 h 75"/>
              <a:gd name="T8" fmla="*/ 60 w 85"/>
              <a:gd name="T9" fmla="*/ 71 h 75"/>
              <a:gd name="T10" fmla="*/ 76 w 85"/>
              <a:gd name="T11" fmla="*/ 20 h 75"/>
              <a:gd name="T12" fmla="*/ 43 w 85"/>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85" h="75">
                <a:moveTo>
                  <a:pt x="43" y="0"/>
                </a:moveTo>
                <a:cubicBezTo>
                  <a:pt x="37" y="0"/>
                  <a:pt x="31" y="2"/>
                  <a:pt x="25" y="5"/>
                </a:cubicBezTo>
                <a:cubicBezTo>
                  <a:pt x="7" y="14"/>
                  <a:pt x="0" y="37"/>
                  <a:pt x="10" y="55"/>
                </a:cubicBezTo>
                <a:cubicBezTo>
                  <a:pt x="16" y="68"/>
                  <a:pt x="29" y="75"/>
                  <a:pt x="43" y="75"/>
                </a:cubicBezTo>
                <a:cubicBezTo>
                  <a:pt x="49" y="75"/>
                  <a:pt x="55" y="74"/>
                  <a:pt x="60" y="71"/>
                </a:cubicBezTo>
                <a:cubicBezTo>
                  <a:pt x="78" y="61"/>
                  <a:pt x="85" y="38"/>
                  <a:pt x="76" y="20"/>
                </a:cubicBezTo>
                <a:cubicBezTo>
                  <a:pt x="69" y="7"/>
                  <a:pt x="56" y="0"/>
                  <a:pt x="43" y="0"/>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文本框 50"/>
          <p:cNvSpPr txBox="1"/>
          <p:nvPr/>
        </p:nvSpPr>
        <p:spPr>
          <a:xfrm>
            <a:off x="1459048" y="502374"/>
            <a:ext cx="4502332" cy="5183342"/>
          </a:xfrm>
          <a:prstGeom prst="rect">
            <a:avLst/>
          </a:prstGeom>
          <a:noFill/>
        </p:spPr>
        <p:txBody>
          <a:bodyPr wrap="square" rtlCol="0" anchor="ctr">
            <a:spAutoFit/>
          </a:bodyPr>
          <a:lstStyle/>
          <a:p>
            <a:pPr algn="ctr">
              <a:lnSpc>
                <a:spcPct val="150000"/>
              </a:lnSpc>
            </a:pPr>
            <a:r>
              <a:rPr lang="en-US" altLang="zh-CN" sz="25000" dirty="0">
                <a:latin typeface="微软雅黑" panose="020B0503020204020204" pitchFamily="34" charset="-122"/>
                <a:ea typeface="微软雅黑" panose="020B0503020204020204" pitchFamily="34" charset="-122"/>
              </a:rPr>
              <a:t>3</a:t>
            </a:r>
          </a:p>
        </p:txBody>
      </p:sp>
      <p:sp useBgFill="1">
        <p:nvSpPr>
          <p:cNvPr id="52" name="矩形 51"/>
          <p:cNvSpPr/>
          <p:nvPr/>
        </p:nvSpPr>
        <p:spPr>
          <a:xfrm>
            <a:off x="3607711" y="2910311"/>
            <a:ext cx="3031888" cy="568905"/>
          </a:xfrm>
          <a:prstGeom prst="rect">
            <a:avLst/>
          </a:prstGeom>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endParaRPr kumimoji="1" lang="zh-CN" altLang="en-US" sz="3600" dirty="0">
              <a:solidFill>
                <a:schemeClr val="tx1"/>
              </a:solidFill>
              <a:effectLst>
                <a:innerShdw blurRad="63500" dist="50800" dir="16200000">
                  <a:prstClr val="black">
                    <a:alpha val="30000"/>
                  </a:prstClr>
                </a:innerShdw>
              </a:effectLst>
              <a:latin typeface="+mn-ea"/>
            </a:endParaRPr>
          </a:p>
        </p:txBody>
      </p:sp>
      <p:sp>
        <p:nvSpPr>
          <p:cNvPr id="53" name="文本框 52"/>
          <p:cNvSpPr txBox="1"/>
          <p:nvPr/>
        </p:nvSpPr>
        <p:spPr>
          <a:xfrm>
            <a:off x="4681005" y="3631262"/>
            <a:ext cx="6860237" cy="667362"/>
          </a:xfrm>
          <a:prstGeom prst="rect">
            <a:avLst/>
          </a:prstGeom>
          <a:noFill/>
        </p:spPr>
        <p:txBody>
          <a:bodyPr wrap="square" rtlCol="0">
            <a:spAutoFit/>
          </a:bodyPr>
          <a:lstStyle/>
          <a:p>
            <a:pPr>
              <a:lnSpc>
                <a:spcPct val="130000"/>
              </a:lnSpc>
            </a:pPr>
            <a:r>
              <a:rPr lang="en-US" altLang="zh-CN" sz="3200" b="1" dirty="0">
                <a:solidFill>
                  <a:schemeClr val="tx2"/>
                </a:solidFill>
                <a:latin typeface="+mn-ea"/>
              </a:rPr>
              <a:t>Harmony distributed file service</a:t>
            </a:r>
            <a:endParaRPr lang="en-US" altLang="zh-CN" b="1" dirty="0">
              <a:solidFill>
                <a:schemeClr val="tx2"/>
              </a:solidFill>
              <a:latin typeface="+mn-ea"/>
            </a:endParaRPr>
          </a:p>
        </p:txBody>
      </p:sp>
      <p:sp>
        <p:nvSpPr>
          <p:cNvPr id="61" name="矩形 60"/>
          <p:cNvSpPr/>
          <p:nvPr/>
        </p:nvSpPr>
        <p:spPr>
          <a:xfrm>
            <a:off x="3592956" y="2959978"/>
            <a:ext cx="1301959" cy="584775"/>
          </a:xfrm>
          <a:prstGeom prst="rect">
            <a:avLst/>
          </a:prstGeom>
        </p:spPr>
        <p:txBody>
          <a:bodyPr wrap="none">
            <a:spAutoFit/>
          </a:bodyPr>
          <a:lstStyle/>
          <a:p>
            <a:r>
              <a:rPr kumimoji="1" lang="en-US" altLang="zh-CN" sz="3200" dirty="0">
                <a:solidFill>
                  <a:schemeClr val="tx2"/>
                </a:solidFill>
                <a:effectLst>
                  <a:innerShdw blurRad="63500" dist="50800" dir="16200000">
                    <a:prstClr val="black">
                      <a:alpha val="30000"/>
                    </a:prstClr>
                  </a:innerShdw>
                </a:effectLst>
                <a:latin typeface="+mn-ea"/>
              </a:rPr>
              <a:t>Part 3</a:t>
            </a:r>
            <a:endParaRPr kumimoji="1" lang="zh-CN" altLang="en-US" sz="3200" dirty="0">
              <a:solidFill>
                <a:schemeClr val="tx2"/>
              </a:solidFill>
              <a:effectLst>
                <a:innerShdw blurRad="63500" dist="50800" dir="16200000">
                  <a:prstClr val="black">
                    <a:alpha val="30000"/>
                  </a:prstClr>
                </a:innerShdw>
              </a:effectLst>
              <a:latin typeface="+mn-ea"/>
            </a:endParaRPr>
          </a:p>
        </p:txBody>
      </p:sp>
      <p:cxnSp>
        <p:nvCxnSpPr>
          <p:cNvPr id="62" name="直接连接符 61"/>
          <p:cNvCxnSpPr/>
          <p:nvPr/>
        </p:nvCxnSpPr>
        <p:spPr>
          <a:xfrm>
            <a:off x="4778443" y="3631262"/>
            <a:ext cx="4887962" cy="0"/>
          </a:xfrm>
          <a:prstGeom prst="line">
            <a:avLst/>
          </a:prstGeom>
          <a:ln>
            <a:solidFill>
              <a:schemeClr val="tx2"/>
            </a:solidFill>
            <a:prstDash val="lgDash"/>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rot="1318224" flipV="1">
            <a:off x="33518" y="3438740"/>
            <a:ext cx="1982544" cy="15648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V="1">
            <a:off x="6311730" y="1786386"/>
            <a:ext cx="4585805" cy="13422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rot="1318224" flipV="1">
            <a:off x="1725780" y="3618066"/>
            <a:ext cx="927183" cy="73183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V="1">
            <a:off x="8387754" y="2629404"/>
            <a:ext cx="276605" cy="809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V="1">
            <a:off x="10467604" y="1202830"/>
            <a:ext cx="1956873" cy="5366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8" name="直接连接符 277"/>
          <p:cNvCxnSpPr>
            <a:stCxn id="271" idx="0"/>
          </p:cNvCxnSpPr>
          <p:nvPr/>
        </p:nvCxnSpPr>
        <p:spPr>
          <a:xfrm flipV="1">
            <a:off x="6732135" y="2355576"/>
            <a:ext cx="358754" cy="514109"/>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79" name="直接连接符 278"/>
          <p:cNvCxnSpPr>
            <a:stCxn id="234" idx="1"/>
          </p:cNvCxnSpPr>
          <p:nvPr/>
        </p:nvCxnSpPr>
        <p:spPr>
          <a:xfrm flipH="1" flipV="1">
            <a:off x="7095184" y="2355577"/>
            <a:ext cx="876912" cy="28014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252" idx="2"/>
            <a:endCxn id="234" idx="1"/>
          </p:cNvCxnSpPr>
          <p:nvPr/>
        </p:nvCxnSpPr>
        <p:spPr>
          <a:xfrm flipH="1">
            <a:off x="7972096" y="1978766"/>
            <a:ext cx="1241019" cy="656955"/>
          </a:xfrm>
          <a:prstGeom prst="line">
            <a:avLst/>
          </a:prstGeom>
          <a:ln>
            <a:solidFill>
              <a:schemeClr val="tx1">
                <a:alpha val="44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235" idx="5"/>
            <a:endCxn id="252" idx="5"/>
          </p:cNvCxnSpPr>
          <p:nvPr/>
        </p:nvCxnSpPr>
        <p:spPr>
          <a:xfrm flipH="1">
            <a:off x="9316273" y="1917459"/>
            <a:ext cx="1202850" cy="751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p:nvPr/>
        </p:nvCxnSpPr>
        <p:spPr>
          <a:xfrm flipH="1">
            <a:off x="1569463" y="4152537"/>
            <a:ext cx="792555" cy="87014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6" name="直接连接符 295"/>
          <p:cNvCxnSpPr>
            <a:endCxn id="259" idx="4"/>
          </p:cNvCxnSpPr>
          <p:nvPr/>
        </p:nvCxnSpPr>
        <p:spPr>
          <a:xfrm flipH="1" flipV="1">
            <a:off x="1070842" y="4875287"/>
            <a:ext cx="471171" cy="14739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9" name="直接连接符 298"/>
          <p:cNvCxnSpPr>
            <a:endCxn id="259" idx="1"/>
          </p:cNvCxnSpPr>
          <p:nvPr/>
        </p:nvCxnSpPr>
        <p:spPr>
          <a:xfrm flipH="1">
            <a:off x="1027885" y="4152537"/>
            <a:ext cx="1319331" cy="64146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243" idx="10"/>
            <a:endCxn id="265" idx="2"/>
          </p:cNvCxnSpPr>
          <p:nvPr/>
        </p:nvCxnSpPr>
        <p:spPr>
          <a:xfrm>
            <a:off x="7298848" y="3201212"/>
            <a:ext cx="632495" cy="21514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4" name="直接连接符 313"/>
          <p:cNvCxnSpPr>
            <a:stCxn id="243" idx="6"/>
            <a:endCxn id="241" idx="6"/>
          </p:cNvCxnSpPr>
          <p:nvPr/>
        </p:nvCxnSpPr>
        <p:spPr>
          <a:xfrm flipV="1">
            <a:off x="7274687" y="3030427"/>
            <a:ext cx="1658512" cy="155445"/>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7" name="直接连接符 316"/>
          <p:cNvCxnSpPr>
            <a:stCxn id="265" idx="5"/>
            <a:endCxn id="241" idx="8"/>
          </p:cNvCxnSpPr>
          <p:nvPr/>
        </p:nvCxnSpPr>
        <p:spPr>
          <a:xfrm flipV="1">
            <a:off x="8034729" y="3044593"/>
            <a:ext cx="930360" cy="31679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2" name="直接连接符 321"/>
          <p:cNvCxnSpPr/>
          <p:nvPr/>
        </p:nvCxnSpPr>
        <p:spPr>
          <a:xfrm flipV="1">
            <a:off x="2266447" y="3297335"/>
            <a:ext cx="404333" cy="10345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5" name="直接连接符 324"/>
          <p:cNvCxnSpPr/>
          <p:nvPr/>
        </p:nvCxnSpPr>
        <p:spPr>
          <a:xfrm flipV="1">
            <a:off x="2369833" y="3338471"/>
            <a:ext cx="326201" cy="350513"/>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8" name="直接连接符 327"/>
          <p:cNvCxnSpPr/>
          <p:nvPr/>
        </p:nvCxnSpPr>
        <p:spPr>
          <a:xfrm flipH="1" flipV="1">
            <a:off x="2254599" y="3430502"/>
            <a:ext cx="85054" cy="25240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74488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1C5F3765-7819-8D24-DA12-A1BD499AC943}"/>
              </a:ext>
            </a:extLst>
          </p:cNvPr>
          <p:cNvGrpSpPr/>
          <p:nvPr/>
        </p:nvGrpSpPr>
        <p:grpSpPr>
          <a:xfrm>
            <a:off x="1862499" y="2760838"/>
            <a:ext cx="8467002" cy="1760608"/>
            <a:chOff x="1800343" y="4320697"/>
            <a:chExt cx="8467002" cy="1760608"/>
          </a:xfrm>
        </p:grpSpPr>
        <p:sp>
          <p:nvSpPr>
            <p:cNvPr id="22" name="矩形 21"/>
            <p:cNvSpPr/>
            <p:nvPr/>
          </p:nvSpPr>
          <p:spPr>
            <a:xfrm>
              <a:off x="1824610" y="4792939"/>
              <a:ext cx="8442735" cy="1288366"/>
            </a:xfrm>
            <a:prstGeom prst="rect">
              <a:avLst/>
            </a:prstGeom>
          </p:spPr>
          <p:txBody>
            <a:bodyPr wrap="square">
              <a:spAutoFit/>
            </a:bodyPr>
            <a:lstStyle/>
            <a:p>
              <a:pPr algn="just">
                <a:lnSpc>
                  <a:spcPct val="150000"/>
                </a:lnSpc>
              </a:pPr>
              <a:r>
                <a:rPr lang="en-US" altLang="zh-CN" dirty="0"/>
                <a:t>After two or more devices establish a secure connection and build a virtual file system, the harmony distributed file service can help users obtain files between multiple devices seamlessly. </a:t>
              </a:r>
              <a:endParaRPr lang="zh-CN" altLang="en-US" sz="1200" dirty="0">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3" name="圆角矩形 22"/>
            <p:cNvSpPr/>
            <p:nvPr/>
          </p:nvSpPr>
          <p:spPr>
            <a:xfrm>
              <a:off x="1800343" y="4320697"/>
              <a:ext cx="2021230" cy="299217"/>
            </a:xfrm>
            <a:prstGeom prst="round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ym typeface="华文细黑" panose="02010600040101010101" pitchFamily="2" charset="-122"/>
              </a:endParaRPr>
            </a:p>
          </p:txBody>
        </p:sp>
        <p:cxnSp>
          <p:nvCxnSpPr>
            <p:cNvPr id="25" name="直接连接符 24"/>
            <p:cNvCxnSpPr>
              <a:stCxn id="23" idx="3"/>
            </p:cNvCxnSpPr>
            <p:nvPr/>
          </p:nvCxnSpPr>
          <p:spPr>
            <a:xfrm>
              <a:off x="3821573" y="4470306"/>
              <a:ext cx="6208683" cy="3747"/>
            </a:xfrm>
            <a:prstGeom prst="line">
              <a:avLst/>
            </a:prstGeom>
            <a:ln w="12700">
              <a:solidFill>
                <a:schemeClr val="tx2"/>
              </a:solidFill>
              <a:prstDash val="dash"/>
            </a:ln>
          </p:spPr>
          <p:style>
            <a:lnRef idx="1">
              <a:schemeClr val="accent1"/>
            </a:lnRef>
            <a:fillRef idx="0">
              <a:schemeClr val="accent1"/>
            </a:fillRef>
            <a:effectRef idx="0">
              <a:schemeClr val="accent1"/>
            </a:effectRef>
            <a:fontRef idx="minor">
              <a:schemeClr val="tx1"/>
            </a:fontRef>
          </p:style>
        </p:cxnSp>
        <p:sp>
          <p:nvSpPr>
            <p:cNvPr id="26" name="圆角矩形 25"/>
            <p:cNvSpPr/>
            <p:nvPr/>
          </p:nvSpPr>
          <p:spPr>
            <a:xfrm>
              <a:off x="10133231" y="4426955"/>
              <a:ext cx="92869" cy="94197"/>
            </a:xfrm>
            <a:prstGeom prst="round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ym typeface="华文细黑" panose="02010600040101010101" pitchFamily="2" charset="-122"/>
              </a:endParaRPr>
            </a:p>
          </p:txBody>
        </p:sp>
      </p:grpSp>
      <p:sp>
        <p:nvSpPr>
          <p:cNvPr id="36" name="文本框 35"/>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37" name="直接连接符 36"/>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68" name="Freeform 5" descr="e7d195523061f1c011414db08df74492ac20befa3fb15586EED641F7DA837B3633596E05B8AE62E50B5E5456BD3C648DCE2D234CC482E88EB223CB95B207F69907A09C8021443F850886F0462B4D95DAE7E52E05A390C4CE625F38A433E56E1506C378848893C4809CC188E12B64E27FF9994B107CB3C3C2C94CAA84DC1D73C7FCCF51DAA75E7A6B"/>
          <p:cNvSpPr>
            <a:spLocks noEditPoints="1"/>
          </p:cNvSpPr>
          <p:nvPr/>
        </p:nvSpPr>
        <p:spPr bwMode="auto">
          <a:xfrm>
            <a:off x="7468418" y="3920001"/>
            <a:ext cx="5938477" cy="4574095"/>
          </a:xfrm>
          <a:custGeom>
            <a:avLst/>
            <a:gdLst>
              <a:gd name="T0" fmla="*/ 627 w 4482"/>
              <a:gd name="T1" fmla="*/ 2894 h 3452"/>
              <a:gd name="T2" fmla="*/ 648 w 4482"/>
              <a:gd name="T3" fmla="*/ 2821 h 3452"/>
              <a:gd name="T4" fmla="*/ 1427 w 4482"/>
              <a:gd name="T5" fmla="*/ 2541 h 3452"/>
              <a:gd name="T6" fmla="*/ 1421 w 4482"/>
              <a:gd name="T7" fmla="*/ 2539 h 3452"/>
              <a:gd name="T8" fmla="*/ 1128 w 4482"/>
              <a:gd name="T9" fmla="*/ 2310 h 3452"/>
              <a:gd name="T10" fmla="*/ 1090 w 4482"/>
              <a:gd name="T11" fmla="*/ 2307 h 3452"/>
              <a:gd name="T12" fmla="*/ 810 w 4482"/>
              <a:gd name="T13" fmla="*/ 2269 h 3452"/>
              <a:gd name="T14" fmla="*/ 1090 w 4482"/>
              <a:gd name="T15" fmla="*/ 2302 h 3452"/>
              <a:gd name="T16" fmla="*/ 2424 w 4482"/>
              <a:gd name="T17" fmla="*/ 2079 h 3452"/>
              <a:gd name="T18" fmla="*/ 438 w 4482"/>
              <a:gd name="T19" fmla="*/ 2323 h 3452"/>
              <a:gd name="T20" fmla="*/ 776 w 4482"/>
              <a:gd name="T21" fmla="*/ 2241 h 3452"/>
              <a:gd name="T22" fmla="*/ 1361 w 4482"/>
              <a:gd name="T23" fmla="*/ 2144 h 3452"/>
              <a:gd name="T24" fmla="*/ 1377 w 4482"/>
              <a:gd name="T25" fmla="*/ 2110 h 3452"/>
              <a:gd name="T26" fmla="*/ 1383 w 4482"/>
              <a:gd name="T27" fmla="*/ 2009 h 3452"/>
              <a:gd name="T28" fmla="*/ 1057 w 4482"/>
              <a:gd name="T29" fmla="*/ 2076 h 3452"/>
              <a:gd name="T30" fmla="*/ 1114 w 4482"/>
              <a:gd name="T31" fmla="*/ 2038 h 3452"/>
              <a:gd name="T32" fmla="*/ 696 w 4482"/>
              <a:gd name="T33" fmla="*/ 2034 h 3452"/>
              <a:gd name="T34" fmla="*/ 1034 w 4482"/>
              <a:gd name="T35" fmla="*/ 2008 h 3452"/>
              <a:gd name="T36" fmla="*/ 2420 w 4482"/>
              <a:gd name="T37" fmla="*/ 2077 h 3452"/>
              <a:gd name="T38" fmla="*/ 806 w 4482"/>
              <a:gd name="T39" fmla="*/ 1888 h 3452"/>
              <a:gd name="T40" fmla="*/ 1175 w 4482"/>
              <a:gd name="T41" fmla="*/ 1986 h 3452"/>
              <a:gd name="T42" fmla="*/ 2497 w 4482"/>
              <a:gd name="T43" fmla="*/ 1652 h 3452"/>
              <a:gd name="T44" fmla="*/ 2027 w 4482"/>
              <a:gd name="T45" fmla="*/ 1747 h 3452"/>
              <a:gd name="T46" fmla="*/ 2479 w 4482"/>
              <a:gd name="T47" fmla="*/ 1594 h 3452"/>
              <a:gd name="T48" fmla="*/ 2014 w 4482"/>
              <a:gd name="T49" fmla="*/ 1848 h 3452"/>
              <a:gd name="T50" fmla="*/ 2023 w 4482"/>
              <a:gd name="T51" fmla="*/ 1744 h 3452"/>
              <a:gd name="T52" fmla="*/ 1546 w 4482"/>
              <a:gd name="T53" fmla="*/ 1543 h 3452"/>
              <a:gd name="T54" fmla="*/ 3818 w 4482"/>
              <a:gd name="T55" fmla="*/ 1426 h 3452"/>
              <a:gd name="T56" fmla="*/ 3138 w 4482"/>
              <a:gd name="T57" fmla="*/ 1256 h 3452"/>
              <a:gd name="T58" fmla="*/ 3133 w 4482"/>
              <a:gd name="T59" fmla="*/ 1254 h 3452"/>
              <a:gd name="T60" fmla="*/ 2958 w 4482"/>
              <a:gd name="T61" fmla="*/ 1184 h 3452"/>
              <a:gd name="T62" fmla="*/ 3363 w 4482"/>
              <a:gd name="T63" fmla="*/ 1142 h 3452"/>
              <a:gd name="T64" fmla="*/ 2483 w 4482"/>
              <a:gd name="T65" fmla="*/ 1049 h 3452"/>
              <a:gd name="T66" fmla="*/ 3844 w 4482"/>
              <a:gd name="T67" fmla="*/ 1298 h 3452"/>
              <a:gd name="T68" fmla="*/ 3849 w 4482"/>
              <a:gd name="T69" fmla="*/ 1300 h 3452"/>
              <a:gd name="T70" fmla="*/ 2094 w 4482"/>
              <a:gd name="T71" fmla="*/ 1376 h 3452"/>
              <a:gd name="T72" fmla="*/ 3134 w 4482"/>
              <a:gd name="T73" fmla="*/ 971 h 3452"/>
              <a:gd name="T74" fmla="*/ 3631 w 4482"/>
              <a:gd name="T75" fmla="*/ 1218 h 3452"/>
              <a:gd name="T76" fmla="*/ 3107 w 4482"/>
              <a:gd name="T77" fmla="*/ 1233 h 3452"/>
              <a:gd name="T78" fmla="*/ 3150 w 4482"/>
              <a:gd name="T79" fmla="*/ 925 h 3452"/>
              <a:gd name="T80" fmla="*/ 3085 w 4482"/>
              <a:gd name="T81" fmla="*/ 1182 h 3452"/>
              <a:gd name="T82" fmla="*/ 3095 w 4482"/>
              <a:gd name="T83" fmla="*/ 1007 h 3452"/>
              <a:gd name="T84" fmla="*/ 3150 w 4482"/>
              <a:gd name="T85" fmla="*/ 925 h 3452"/>
              <a:gd name="T86" fmla="*/ 2707 w 4482"/>
              <a:gd name="T87" fmla="*/ 633 h 3452"/>
              <a:gd name="T88" fmla="*/ 3259 w 4482"/>
              <a:gd name="T89" fmla="*/ 660 h 3452"/>
              <a:gd name="T90" fmla="*/ 3493 w 4482"/>
              <a:gd name="T91" fmla="*/ 814 h 3452"/>
              <a:gd name="T92" fmla="*/ 3750 w 4482"/>
              <a:gd name="T93" fmla="*/ 596 h 3452"/>
              <a:gd name="T94" fmla="*/ 2533 w 4482"/>
              <a:gd name="T95" fmla="*/ 949 h 3452"/>
              <a:gd name="T96" fmla="*/ 1442 w 4482"/>
              <a:gd name="T97" fmla="*/ 1526 h 3452"/>
              <a:gd name="T98" fmla="*/ 774 w 4482"/>
              <a:gd name="T99" fmla="*/ 1874 h 3452"/>
              <a:gd name="T100" fmla="*/ 689 w 4482"/>
              <a:gd name="T101" fmla="*/ 2034 h 3452"/>
              <a:gd name="T102" fmla="*/ 408 w 4482"/>
              <a:gd name="T103" fmla="*/ 2373 h 3452"/>
              <a:gd name="T104" fmla="*/ 783 w 4482"/>
              <a:gd name="T105" fmla="*/ 2255 h 3452"/>
              <a:gd name="T106" fmla="*/ 683 w 4482"/>
              <a:gd name="T107" fmla="*/ 2649 h 3452"/>
              <a:gd name="T108" fmla="*/ 462 w 4482"/>
              <a:gd name="T109" fmla="*/ 2816 h 3452"/>
              <a:gd name="T110" fmla="*/ 1010 w 4482"/>
              <a:gd name="T111" fmla="*/ 2821 h 3452"/>
              <a:gd name="T112" fmla="*/ 3261 w 4482"/>
              <a:gd name="T113" fmla="*/ 1895 h 3452"/>
              <a:gd name="T114" fmla="*/ 4265 w 4482"/>
              <a:gd name="T115" fmla="*/ 1101 h 3452"/>
              <a:gd name="T116" fmla="*/ 3942 w 4482"/>
              <a:gd name="T117" fmla="*/ 975 h 3452"/>
              <a:gd name="T118" fmla="*/ 4053 w 4482"/>
              <a:gd name="T119" fmla="*/ 698 h 3452"/>
              <a:gd name="T120" fmla="*/ 3817 w 4482"/>
              <a:gd name="T121" fmla="*/ 610 h 3452"/>
              <a:gd name="T122" fmla="*/ 3889 w 4482"/>
              <a:gd name="T123" fmla="*/ 385 h 3452"/>
              <a:gd name="T124" fmla="*/ 3548 w 4482"/>
              <a:gd name="T125" fmla="*/ 177 h 3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82" h="3452">
                <a:moveTo>
                  <a:pt x="579" y="2405"/>
                </a:moveTo>
                <a:cubicBezTo>
                  <a:pt x="365" y="2630"/>
                  <a:pt x="365" y="2630"/>
                  <a:pt x="365" y="2630"/>
                </a:cubicBezTo>
                <a:cubicBezTo>
                  <a:pt x="367" y="2635"/>
                  <a:pt x="367" y="2635"/>
                  <a:pt x="367" y="2635"/>
                </a:cubicBezTo>
                <a:cubicBezTo>
                  <a:pt x="585" y="2405"/>
                  <a:pt x="585" y="2405"/>
                  <a:pt x="585" y="2405"/>
                </a:cubicBezTo>
                <a:cubicBezTo>
                  <a:pt x="585" y="2405"/>
                  <a:pt x="584" y="2405"/>
                  <a:pt x="583" y="2405"/>
                </a:cubicBezTo>
                <a:cubicBezTo>
                  <a:pt x="582" y="2405"/>
                  <a:pt x="580" y="2405"/>
                  <a:pt x="579" y="2405"/>
                </a:cubicBezTo>
                <a:moveTo>
                  <a:pt x="627" y="2894"/>
                </a:moveTo>
                <a:cubicBezTo>
                  <a:pt x="647" y="2826"/>
                  <a:pt x="647" y="2826"/>
                  <a:pt x="647" y="2826"/>
                </a:cubicBezTo>
                <a:cubicBezTo>
                  <a:pt x="968" y="2844"/>
                  <a:pt x="968" y="2844"/>
                  <a:pt x="968" y="2844"/>
                </a:cubicBezTo>
                <a:cubicBezTo>
                  <a:pt x="627" y="2894"/>
                  <a:pt x="627" y="2894"/>
                  <a:pt x="627" y="2894"/>
                </a:cubicBezTo>
                <a:moveTo>
                  <a:pt x="975" y="2839"/>
                </a:moveTo>
                <a:cubicBezTo>
                  <a:pt x="983" y="2810"/>
                  <a:pt x="983" y="2810"/>
                  <a:pt x="983" y="2810"/>
                </a:cubicBezTo>
                <a:cubicBezTo>
                  <a:pt x="1005" y="2819"/>
                  <a:pt x="1005" y="2819"/>
                  <a:pt x="1005" y="2819"/>
                </a:cubicBezTo>
                <a:cubicBezTo>
                  <a:pt x="975" y="2839"/>
                  <a:pt x="975" y="2839"/>
                  <a:pt x="975" y="2839"/>
                </a:cubicBezTo>
                <a:moveTo>
                  <a:pt x="683" y="2718"/>
                </a:moveTo>
                <a:cubicBezTo>
                  <a:pt x="689" y="2718"/>
                  <a:pt x="694" y="2717"/>
                  <a:pt x="700" y="2714"/>
                </a:cubicBezTo>
                <a:cubicBezTo>
                  <a:pt x="707" y="2710"/>
                  <a:pt x="713" y="2703"/>
                  <a:pt x="716" y="2696"/>
                </a:cubicBezTo>
                <a:cubicBezTo>
                  <a:pt x="978" y="2808"/>
                  <a:pt x="978" y="2808"/>
                  <a:pt x="978" y="2808"/>
                </a:cubicBezTo>
                <a:cubicBezTo>
                  <a:pt x="971" y="2839"/>
                  <a:pt x="971" y="2839"/>
                  <a:pt x="971" y="2839"/>
                </a:cubicBezTo>
                <a:cubicBezTo>
                  <a:pt x="648" y="2821"/>
                  <a:pt x="648" y="2821"/>
                  <a:pt x="648" y="2821"/>
                </a:cubicBezTo>
                <a:cubicBezTo>
                  <a:pt x="679" y="2718"/>
                  <a:pt x="679" y="2718"/>
                  <a:pt x="679" y="2718"/>
                </a:cubicBezTo>
                <a:cubicBezTo>
                  <a:pt x="680" y="2718"/>
                  <a:pt x="682" y="2718"/>
                  <a:pt x="683" y="2718"/>
                </a:cubicBezTo>
                <a:moveTo>
                  <a:pt x="980" y="2803"/>
                </a:moveTo>
                <a:cubicBezTo>
                  <a:pt x="717" y="2691"/>
                  <a:pt x="717" y="2691"/>
                  <a:pt x="717" y="2691"/>
                </a:cubicBezTo>
                <a:cubicBezTo>
                  <a:pt x="718" y="2686"/>
                  <a:pt x="718" y="2681"/>
                  <a:pt x="717" y="2675"/>
                </a:cubicBezTo>
                <a:cubicBezTo>
                  <a:pt x="1033" y="2588"/>
                  <a:pt x="1033" y="2588"/>
                  <a:pt x="1033" y="2588"/>
                </a:cubicBezTo>
                <a:cubicBezTo>
                  <a:pt x="980" y="2803"/>
                  <a:pt x="980" y="2803"/>
                  <a:pt x="980" y="2803"/>
                </a:cubicBezTo>
                <a:moveTo>
                  <a:pt x="1099" y="2854"/>
                </a:moveTo>
                <a:cubicBezTo>
                  <a:pt x="1015" y="2818"/>
                  <a:pt x="1015" y="2818"/>
                  <a:pt x="1015" y="2818"/>
                </a:cubicBezTo>
                <a:cubicBezTo>
                  <a:pt x="1427" y="2541"/>
                  <a:pt x="1427" y="2541"/>
                  <a:pt x="1427" y="2541"/>
                </a:cubicBezTo>
                <a:cubicBezTo>
                  <a:pt x="1792" y="2658"/>
                  <a:pt x="1792" y="2658"/>
                  <a:pt x="1792" y="2658"/>
                </a:cubicBezTo>
                <a:cubicBezTo>
                  <a:pt x="1100" y="2852"/>
                  <a:pt x="1100" y="2852"/>
                  <a:pt x="1100" y="2852"/>
                </a:cubicBezTo>
                <a:cubicBezTo>
                  <a:pt x="1099" y="2853"/>
                  <a:pt x="1099" y="2853"/>
                  <a:pt x="1099" y="2853"/>
                </a:cubicBezTo>
                <a:cubicBezTo>
                  <a:pt x="1099" y="2854"/>
                  <a:pt x="1099" y="2854"/>
                  <a:pt x="1099" y="2854"/>
                </a:cubicBezTo>
                <a:moveTo>
                  <a:pt x="1010" y="2816"/>
                </a:moveTo>
                <a:cubicBezTo>
                  <a:pt x="984" y="2805"/>
                  <a:pt x="984" y="2805"/>
                  <a:pt x="984" y="2805"/>
                </a:cubicBezTo>
                <a:cubicBezTo>
                  <a:pt x="1038" y="2586"/>
                  <a:pt x="1038" y="2586"/>
                  <a:pt x="1038" y="2586"/>
                </a:cubicBezTo>
                <a:cubicBezTo>
                  <a:pt x="1323" y="2507"/>
                  <a:pt x="1323" y="2507"/>
                  <a:pt x="1323" y="2507"/>
                </a:cubicBezTo>
                <a:cubicBezTo>
                  <a:pt x="1323" y="2508"/>
                  <a:pt x="1323" y="2508"/>
                  <a:pt x="1323" y="2508"/>
                </a:cubicBezTo>
                <a:cubicBezTo>
                  <a:pt x="1421" y="2539"/>
                  <a:pt x="1421" y="2539"/>
                  <a:pt x="1421" y="2539"/>
                </a:cubicBezTo>
                <a:cubicBezTo>
                  <a:pt x="1010" y="2816"/>
                  <a:pt x="1010" y="2816"/>
                  <a:pt x="1010" y="2816"/>
                </a:cubicBezTo>
                <a:moveTo>
                  <a:pt x="1324" y="2505"/>
                </a:moveTo>
                <a:cubicBezTo>
                  <a:pt x="1333" y="2376"/>
                  <a:pt x="1333" y="2376"/>
                  <a:pt x="1333" y="2376"/>
                </a:cubicBezTo>
                <a:cubicBezTo>
                  <a:pt x="1557" y="2448"/>
                  <a:pt x="1557" y="2448"/>
                  <a:pt x="1557" y="2448"/>
                </a:cubicBezTo>
                <a:cubicBezTo>
                  <a:pt x="1426" y="2536"/>
                  <a:pt x="1426" y="2536"/>
                  <a:pt x="1426" y="2536"/>
                </a:cubicBezTo>
                <a:cubicBezTo>
                  <a:pt x="1324" y="2503"/>
                  <a:pt x="1324" y="2503"/>
                  <a:pt x="1324" y="2503"/>
                </a:cubicBezTo>
                <a:cubicBezTo>
                  <a:pt x="1324" y="2505"/>
                  <a:pt x="1324" y="2505"/>
                  <a:pt x="1324" y="2505"/>
                </a:cubicBezTo>
                <a:moveTo>
                  <a:pt x="1109" y="2323"/>
                </a:moveTo>
                <a:cubicBezTo>
                  <a:pt x="1112" y="2323"/>
                  <a:pt x="1115" y="2323"/>
                  <a:pt x="1118" y="2321"/>
                </a:cubicBezTo>
                <a:cubicBezTo>
                  <a:pt x="1123" y="2319"/>
                  <a:pt x="1126" y="2315"/>
                  <a:pt x="1128" y="2310"/>
                </a:cubicBezTo>
                <a:cubicBezTo>
                  <a:pt x="1328" y="2374"/>
                  <a:pt x="1328" y="2374"/>
                  <a:pt x="1328" y="2374"/>
                </a:cubicBezTo>
                <a:cubicBezTo>
                  <a:pt x="1319" y="2503"/>
                  <a:pt x="1319" y="2503"/>
                  <a:pt x="1319" y="2503"/>
                </a:cubicBezTo>
                <a:cubicBezTo>
                  <a:pt x="1040" y="2581"/>
                  <a:pt x="1040" y="2581"/>
                  <a:pt x="1040" y="2581"/>
                </a:cubicBezTo>
                <a:cubicBezTo>
                  <a:pt x="1104" y="2323"/>
                  <a:pt x="1104" y="2323"/>
                  <a:pt x="1104" y="2323"/>
                </a:cubicBezTo>
                <a:cubicBezTo>
                  <a:pt x="1106" y="2323"/>
                  <a:pt x="1108" y="2323"/>
                  <a:pt x="1109" y="2323"/>
                </a:cubicBezTo>
                <a:moveTo>
                  <a:pt x="716" y="2671"/>
                </a:moveTo>
                <a:cubicBezTo>
                  <a:pt x="715" y="2670"/>
                  <a:pt x="715" y="2668"/>
                  <a:pt x="714" y="2667"/>
                </a:cubicBezTo>
                <a:cubicBezTo>
                  <a:pt x="710" y="2659"/>
                  <a:pt x="703" y="2654"/>
                  <a:pt x="695" y="2651"/>
                </a:cubicBezTo>
                <a:cubicBezTo>
                  <a:pt x="777" y="2353"/>
                  <a:pt x="777" y="2353"/>
                  <a:pt x="777" y="2353"/>
                </a:cubicBezTo>
                <a:cubicBezTo>
                  <a:pt x="1090" y="2307"/>
                  <a:pt x="1090" y="2307"/>
                  <a:pt x="1090" y="2307"/>
                </a:cubicBezTo>
                <a:cubicBezTo>
                  <a:pt x="1090" y="2309"/>
                  <a:pt x="1091" y="2311"/>
                  <a:pt x="1092" y="2313"/>
                </a:cubicBezTo>
                <a:cubicBezTo>
                  <a:pt x="1094" y="2316"/>
                  <a:pt x="1096" y="2319"/>
                  <a:pt x="1100" y="2321"/>
                </a:cubicBezTo>
                <a:cubicBezTo>
                  <a:pt x="1034" y="2582"/>
                  <a:pt x="1034" y="2582"/>
                  <a:pt x="1034" y="2582"/>
                </a:cubicBezTo>
                <a:cubicBezTo>
                  <a:pt x="716" y="2671"/>
                  <a:pt x="716" y="2671"/>
                  <a:pt x="716" y="2671"/>
                </a:cubicBezTo>
                <a:moveTo>
                  <a:pt x="1329" y="2369"/>
                </a:moveTo>
                <a:cubicBezTo>
                  <a:pt x="1129" y="2305"/>
                  <a:pt x="1129" y="2305"/>
                  <a:pt x="1129" y="2305"/>
                </a:cubicBezTo>
                <a:cubicBezTo>
                  <a:pt x="1129" y="2302"/>
                  <a:pt x="1128" y="2299"/>
                  <a:pt x="1127" y="2295"/>
                </a:cubicBezTo>
                <a:cubicBezTo>
                  <a:pt x="1341" y="2200"/>
                  <a:pt x="1341" y="2200"/>
                  <a:pt x="1341" y="2200"/>
                </a:cubicBezTo>
                <a:cubicBezTo>
                  <a:pt x="1329" y="2369"/>
                  <a:pt x="1329" y="2369"/>
                  <a:pt x="1329" y="2369"/>
                </a:cubicBezTo>
                <a:moveTo>
                  <a:pt x="810" y="2269"/>
                </a:moveTo>
                <a:cubicBezTo>
                  <a:pt x="816" y="2269"/>
                  <a:pt x="821" y="2268"/>
                  <a:pt x="827" y="2265"/>
                </a:cubicBezTo>
                <a:cubicBezTo>
                  <a:pt x="841" y="2258"/>
                  <a:pt x="848" y="2241"/>
                  <a:pt x="844" y="2226"/>
                </a:cubicBezTo>
                <a:cubicBezTo>
                  <a:pt x="1319" y="2131"/>
                  <a:pt x="1319" y="2131"/>
                  <a:pt x="1319" y="2131"/>
                </a:cubicBezTo>
                <a:cubicBezTo>
                  <a:pt x="1319" y="2131"/>
                  <a:pt x="1319" y="2131"/>
                  <a:pt x="1319" y="2131"/>
                </a:cubicBezTo>
                <a:cubicBezTo>
                  <a:pt x="1324" y="2141"/>
                  <a:pt x="1334" y="2147"/>
                  <a:pt x="1345" y="2148"/>
                </a:cubicBezTo>
                <a:cubicBezTo>
                  <a:pt x="1341" y="2194"/>
                  <a:pt x="1341" y="2194"/>
                  <a:pt x="1341" y="2194"/>
                </a:cubicBezTo>
                <a:cubicBezTo>
                  <a:pt x="1124" y="2292"/>
                  <a:pt x="1124" y="2292"/>
                  <a:pt x="1124" y="2292"/>
                </a:cubicBezTo>
                <a:cubicBezTo>
                  <a:pt x="1121" y="2287"/>
                  <a:pt x="1115" y="2284"/>
                  <a:pt x="1109" y="2284"/>
                </a:cubicBezTo>
                <a:cubicBezTo>
                  <a:pt x="1106" y="2284"/>
                  <a:pt x="1103" y="2285"/>
                  <a:pt x="1100" y="2286"/>
                </a:cubicBezTo>
                <a:cubicBezTo>
                  <a:pt x="1094" y="2290"/>
                  <a:pt x="1090" y="2296"/>
                  <a:pt x="1090" y="2302"/>
                </a:cubicBezTo>
                <a:cubicBezTo>
                  <a:pt x="778" y="2348"/>
                  <a:pt x="778" y="2348"/>
                  <a:pt x="778" y="2348"/>
                </a:cubicBezTo>
                <a:cubicBezTo>
                  <a:pt x="800" y="2268"/>
                  <a:pt x="800" y="2268"/>
                  <a:pt x="800" y="2268"/>
                </a:cubicBezTo>
                <a:cubicBezTo>
                  <a:pt x="804" y="2269"/>
                  <a:pt x="807" y="2269"/>
                  <a:pt x="810" y="2269"/>
                </a:cubicBezTo>
                <a:moveTo>
                  <a:pt x="1801" y="2656"/>
                </a:moveTo>
                <a:cubicBezTo>
                  <a:pt x="1433" y="2538"/>
                  <a:pt x="1433" y="2538"/>
                  <a:pt x="1433" y="2538"/>
                </a:cubicBezTo>
                <a:cubicBezTo>
                  <a:pt x="1562" y="2451"/>
                  <a:pt x="1562" y="2451"/>
                  <a:pt x="1562" y="2451"/>
                </a:cubicBezTo>
                <a:cubicBezTo>
                  <a:pt x="1560" y="2449"/>
                  <a:pt x="1560" y="2449"/>
                  <a:pt x="1560" y="2449"/>
                </a:cubicBezTo>
                <a:cubicBezTo>
                  <a:pt x="2418" y="2086"/>
                  <a:pt x="2418" y="2086"/>
                  <a:pt x="2418" y="2086"/>
                </a:cubicBezTo>
                <a:cubicBezTo>
                  <a:pt x="1801" y="2656"/>
                  <a:pt x="1801" y="2656"/>
                  <a:pt x="1801" y="2656"/>
                </a:cubicBezTo>
                <a:moveTo>
                  <a:pt x="2424" y="2079"/>
                </a:moveTo>
                <a:cubicBezTo>
                  <a:pt x="2425" y="2075"/>
                  <a:pt x="2425" y="2075"/>
                  <a:pt x="2425" y="2075"/>
                </a:cubicBezTo>
                <a:cubicBezTo>
                  <a:pt x="2428" y="2077"/>
                  <a:pt x="2428" y="2077"/>
                  <a:pt x="2428" y="2077"/>
                </a:cubicBezTo>
                <a:cubicBezTo>
                  <a:pt x="2426" y="2078"/>
                  <a:pt x="2426" y="2078"/>
                  <a:pt x="2426" y="2078"/>
                </a:cubicBezTo>
                <a:cubicBezTo>
                  <a:pt x="2424" y="2079"/>
                  <a:pt x="2424" y="2079"/>
                  <a:pt x="2424" y="2079"/>
                </a:cubicBezTo>
                <a:moveTo>
                  <a:pt x="405" y="2347"/>
                </a:moveTo>
                <a:cubicBezTo>
                  <a:pt x="363" y="2341"/>
                  <a:pt x="363" y="2341"/>
                  <a:pt x="363" y="2341"/>
                </a:cubicBezTo>
                <a:cubicBezTo>
                  <a:pt x="594" y="2046"/>
                  <a:pt x="594" y="2046"/>
                  <a:pt x="594" y="2046"/>
                </a:cubicBezTo>
                <a:cubicBezTo>
                  <a:pt x="685" y="2039"/>
                  <a:pt x="685" y="2039"/>
                  <a:pt x="685" y="2039"/>
                </a:cubicBezTo>
                <a:cubicBezTo>
                  <a:pt x="455" y="2327"/>
                  <a:pt x="455" y="2327"/>
                  <a:pt x="455" y="2327"/>
                </a:cubicBezTo>
                <a:cubicBezTo>
                  <a:pt x="450" y="2324"/>
                  <a:pt x="444" y="2323"/>
                  <a:pt x="438" y="2323"/>
                </a:cubicBezTo>
                <a:cubicBezTo>
                  <a:pt x="433" y="2323"/>
                  <a:pt x="427" y="2324"/>
                  <a:pt x="422" y="2327"/>
                </a:cubicBezTo>
                <a:cubicBezTo>
                  <a:pt x="414" y="2331"/>
                  <a:pt x="408" y="2339"/>
                  <a:pt x="405" y="2347"/>
                </a:cubicBezTo>
                <a:moveTo>
                  <a:pt x="469" y="2342"/>
                </a:moveTo>
                <a:cubicBezTo>
                  <a:pt x="469" y="2341"/>
                  <a:pt x="469" y="2341"/>
                  <a:pt x="469" y="2341"/>
                </a:cubicBezTo>
                <a:cubicBezTo>
                  <a:pt x="467" y="2336"/>
                  <a:pt x="463" y="2332"/>
                  <a:pt x="459" y="2329"/>
                </a:cubicBezTo>
                <a:cubicBezTo>
                  <a:pt x="692" y="2039"/>
                  <a:pt x="692" y="2039"/>
                  <a:pt x="692" y="2039"/>
                </a:cubicBezTo>
                <a:cubicBezTo>
                  <a:pt x="792" y="2031"/>
                  <a:pt x="792" y="2031"/>
                  <a:pt x="792" y="2031"/>
                </a:cubicBezTo>
                <a:cubicBezTo>
                  <a:pt x="804" y="2201"/>
                  <a:pt x="804" y="2201"/>
                  <a:pt x="804" y="2201"/>
                </a:cubicBezTo>
                <a:cubicBezTo>
                  <a:pt x="801" y="2201"/>
                  <a:pt x="798" y="2202"/>
                  <a:pt x="794" y="2204"/>
                </a:cubicBezTo>
                <a:cubicBezTo>
                  <a:pt x="781" y="2211"/>
                  <a:pt x="774" y="2226"/>
                  <a:pt x="776" y="2241"/>
                </a:cubicBezTo>
                <a:cubicBezTo>
                  <a:pt x="469" y="2342"/>
                  <a:pt x="469" y="2342"/>
                  <a:pt x="469" y="2342"/>
                </a:cubicBezTo>
                <a:moveTo>
                  <a:pt x="1560" y="2444"/>
                </a:moveTo>
                <a:cubicBezTo>
                  <a:pt x="1333" y="2371"/>
                  <a:pt x="1333" y="2371"/>
                  <a:pt x="1333" y="2371"/>
                </a:cubicBezTo>
                <a:cubicBezTo>
                  <a:pt x="1346" y="2198"/>
                  <a:pt x="1346" y="2198"/>
                  <a:pt x="1346" y="2198"/>
                </a:cubicBezTo>
                <a:cubicBezTo>
                  <a:pt x="1751" y="2017"/>
                  <a:pt x="1751" y="2017"/>
                  <a:pt x="1751" y="2017"/>
                </a:cubicBezTo>
                <a:cubicBezTo>
                  <a:pt x="2416" y="2081"/>
                  <a:pt x="2416" y="2081"/>
                  <a:pt x="2416" y="2081"/>
                </a:cubicBezTo>
                <a:cubicBezTo>
                  <a:pt x="1560" y="2444"/>
                  <a:pt x="1560" y="2444"/>
                  <a:pt x="1560" y="2444"/>
                </a:cubicBezTo>
                <a:moveTo>
                  <a:pt x="1347" y="2192"/>
                </a:moveTo>
                <a:cubicBezTo>
                  <a:pt x="1350" y="2148"/>
                  <a:pt x="1350" y="2148"/>
                  <a:pt x="1350" y="2148"/>
                </a:cubicBezTo>
                <a:cubicBezTo>
                  <a:pt x="1354" y="2148"/>
                  <a:pt x="1358" y="2146"/>
                  <a:pt x="1361" y="2144"/>
                </a:cubicBezTo>
                <a:cubicBezTo>
                  <a:pt x="1373" y="2139"/>
                  <a:pt x="1379" y="2127"/>
                  <a:pt x="1378" y="2115"/>
                </a:cubicBezTo>
                <a:cubicBezTo>
                  <a:pt x="1654" y="2013"/>
                  <a:pt x="1654" y="2013"/>
                  <a:pt x="1654" y="2013"/>
                </a:cubicBezTo>
                <a:cubicBezTo>
                  <a:pt x="1744" y="2014"/>
                  <a:pt x="1744" y="2014"/>
                  <a:pt x="1744" y="2014"/>
                </a:cubicBezTo>
                <a:cubicBezTo>
                  <a:pt x="1347" y="2192"/>
                  <a:pt x="1347" y="2192"/>
                  <a:pt x="1347" y="2192"/>
                </a:cubicBezTo>
                <a:moveTo>
                  <a:pt x="1377" y="2110"/>
                </a:moveTo>
                <a:cubicBezTo>
                  <a:pt x="1377" y="2107"/>
                  <a:pt x="1376" y="2105"/>
                  <a:pt x="1375" y="2102"/>
                </a:cubicBezTo>
                <a:cubicBezTo>
                  <a:pt x="1371" y="2096"/>
                  <a:pt x="1367" y="2092"/>
                  <a:pt x="1361" y="2089"/>
                </a:cubicBezTo>
                <a:cubicBezTo>
                  <a:pt x="1388" y="2009"/>
                  <a:pt x="1388" y="2009"/>
                  <a:pt x="1388" y="2009"/>
                </a:cubicBezTo>
                <a:cubicBezTo>
                  <a:pt x="1641" y="2013"/>
                  <a:pt x="1641" y="2013"/>
                  <a:pt x="1641" y="2013"/>
                </a:cubicBezTo>
                <a:cubicBezTo>
                  <a:pt x="1377" y="2110"/>
                  <a:pt x="1377" y="2110"/>
                  <a:pt x="1377" y="2110"/>
                </a:cubicBezTo>
                <a:moveTo>
                  <a:pt x="1113" y="2032"/>
                </a:moveTo>
                <a:cubicBezTo>
                  <a:pt x="1057" y="2012"/>
                  <a:pt x="1057" y="2012"/>
                  <a:pt x="1057" y="2012"/>
                </a:cubicBezTo>
                <a:cubicBezTo>
                  <a:pt x="1138" y="2006"/>
                  <a:pt x="1138" y="2006"/>
                  <a:pt x="1138" y="2006"/>
                </a:cubicBezTo>
                <a:cubicBezTo>
                  <a:pt x="1139" y="2007"/>
                  <a:pt x="1139" y="2008"/>
                  <a:pt x="1140" y="2010"/>
                </a:cubicBezTo>
                <a:cubicBezTo>
                  <a:pt x="1140" y="2011"/>
                  <a:pt x="1141" y="2012"/>
                  <a:pt x="1142" y="2013"/>
                </a:cubicBezTo>
                <a:cubicBezTo>
                  <a:pt x="1113" y="2032"/>
                  <a:pt x="1113" y="2032"/>
                  <a:pt x="1113" y="2032"/>
                </a:cubicBezTo>
                <a:moveTo>
                  <a:pt x="1159" y="2021"/>
                </a:moveTo>
                <a:cubicBezTo>
                  <a:pt x="1162" y="2021"/>
                  <a:pt x="1166" y="2020"/>
                  <a:pt x="1169" y="2019"/>
                </a:cubicBezTo>
                <a:cubicBezTo>
                  <a:pt x="1174" y="2016"/>
                  <a:pt x="1178" y="2011"/>
                  <a:pt x="1179" y="2005"/>
                </a:cubicBezTo>
                <a:cubicBezTo>
                  <a:pt x="1383" y="2009"/>
                  <a:pt x="1383" y="2009"/>
                  <a:pt x="1383" y="2009"/>
                </a:cubicBezTo>
                <a:cubicBezTo>
                  <a:pt x="1356" y="2087"/>
                  <a:pt x="1356" y="2087"/>
                  <a:pt x="1356" y="2087"/>
                </a:cubicBezTo>
                <a:cubicBezTo>
                  <a:pt x="1353" y="2086"/>
                  <a:pt x="1350" y="2085"/>
                  <a:pt x="1347" y="2085"/>
                </a:cubicBezTo>
                <a:cubicBezTo>
                  <a:pt x="1342" y="2085"/>
                  <a:pt x="1337" y="2087"/>
                  <a:pt x="1332" y="2089"/>
                </a:cubicBezTo>
                <a:cubicBezTo>
                  <a:pt x="1325" y="2093"/>
                  <a:pt x="1319" y="2100"/>
                  <a:pt x="1317" y="2108"/>
                </a:cubicBezTo>
                <a:cubicBezTo>
                  <a:pt x="1313" y="2106"/>
                  <a:pt x="1313" y="2106"/>
                  <a:pt x="1313" y="2106"/>
                </a:cubicBezTo>
                <a:cubicBezTo>
                  <a:pt x="1313" y="2108"/>
                  <a:pt x="1312" y="2109"/>
                  <a:pt x="1312" y="2111"/>
                </a:cubicBezTo>
                <a:cubicBezTo>
                  <a:pt x="1316" y="2112"/>
                  <a:pt x="1316" y="2112"/>
                  <a:pt x="1316" y="2112"/>
                </a:cubicBezTo>
                <a:cubicBezTo>
                  <a:pt x="1315" y="2117"/>
                  <a:pt x="1316" y="2122"/>
                  <a:pt x="1317" y="2126"/>
                </a:cubicBezTo>
                <a:cubicBezTo>
                  <a:pt x="843" y="2221"/>
                  <a:pt x="843" y="2221"/>
                  <a:pt x="843" y="2221"/>
                </a:cubicBezTo>
                <a:cubicBezTo>
                  <a:pt x="1057" y="2076"/>
                  <a:pt x="1057" y="2076"/>
                  <a:pt x="1057" y="2076"/>
                </a:cubicBezTo>
                <a:cubicBezTo>
                  <a:pt x="1055" y="2076"/>
                  <a:pt x="1053" y="2076"/>
                  <a:pt x="1051" y="2075"/>
                </a:cubicBezTo>
                <a:cubicBezTo>
                  <a:pt x="840" y="2217"/>
                  <a:pt x="840" y="2217"/>
                  <a:pt x="840" y="2217"/>
                </a:cubicBezTo>
                <a:cubicBezTo>
                  <a:pt x="834" y="2206"/>
                  <a:pt x="822" y="2200"/>
                  <a:pt x="810" y="2200"/>
                </a:cubicBezTo>
                <a:cubicBezTo>
                  <a:pt x="810" y="2200"/>
                  <a:pt x="810" y="2200"/>
                  <a:pt x="809" y="2200"/>
                </a:cubicBezTo>
                <a:cubicBezTo>
                  <a:pt x="797" y="2031"/>
                  <a:pt x="797" y="2031"/>
                  <a:pt x="797" y="2031"/>
                </a:cubicBezTo>
                <a:cubicBezTo>
                  <a:pt x="1046" y="2013"/>
                  <a:pt x="1046" y="2013"/>
                  <a:pt x="1046" y="2013"/>
                </a:cubicBezTo>
                <a:cubicBezTo>
                  <a:pt x="1108" y="2036"/>
                  <a:pt x="1108" y="2036"/>
                  <a:pt x="1108" y="2036"/>
                </a:cubicBezTo>
                <a:cubicBezTo>
                  <a:pt x="1087" y="2050"/>
                  <a:pt x="1087" y="2050"/>
                  <a:pt x="1087" y="2050"/>
                </a:cubicBezTo>
                <a:cubicBezTo>
                  <a:pt x="1087" y="2052"/>
                  <a:pt x="1087" y="2055"/>
                  <a:pt x="1086" y="2057"/>
                </a:cubicBezTo>
                <a:cubicBezTo>
                  <a:pt x="1114" y="2038"/>
                  <a:pt x="1114" y="2038"/>
                  <a:pt x="1114" y="2038"/>
                </a:cubicBezTo>
                <a:cubicBezTo>
                  <a:pt x="1282" y="2100"/>
                  <a:pt x="1282" y="2100"/>
                  <a:pt x="1282" y="2100"/>
                </a:cubicBezTo>
                <a:cubicBezTo>
                  <a:pt x="1283" y="2098"/>
                  <a:pt x="1284" y="2097"/>
                  <a:pt x="1284" y="2096"/>
                </a:cubicBezTo>
                <a:cubicBezTo>
                  <a:pt x="1119" y="2035"/>
                  <a:pt x="1119" y="2035"/>
                  <a:pt x="1119" y="2035"/>
                </a:cubicBezTo>
                <a:cubicBezTo>
                  <a:pt x="1146" y="2017"/>
                  <a:pt x="1146" y="2017"/>
                  <a:pt x="1146" y="2017"/>
                </a:cubicBezTo>
                <a:cubicBezTo>
                  <a:pt x="1150" y="2019"/>
                  <a:pt x="1154" y="2021"/>
                  <a:pt x="1159" y="2021"/>
                </a:cubicBezTo>
                <a:moveTo>
                  <a:pt x="1748" y="2009"/>
                </a:moveTo>
                <a:cubicBezTo>
                  <a:pt x="1667" y="2008"/>
                  <a:pt x="1667" y="2008"/>
                  <a:pt x="1667" y="2008"/>
                </a:cubicBezTo>
                <a:cubicBezTo>
                  <a:pt x="1768" y="1971"/>
                  <a:pt x="1768" y="1971"/>
                  <a:pt x="1768" y="1971"/>
                </a:cubicBezTo>
                <a:cubicBezTo>
                  <a:pt x="1748" y="2009"/>
                  <a:pt x="1748" y="2009"/>
                  <a:pt x="1748" y="2009"/>
                </a:cubicBezTo>
                <a:moveTo>
                  <a:pt x="696" y="2034"/>
                </a:moveTo>
                <a:cubicBezTo>
                  <a:pt x="756" y="1959"/>
                  <a:pt x="756" y="1959"/>
                  <a:pt x="756" y="1959"/>
                </a:cubicBezTo>
                <a:cubicBezTo>
                  <a:pt x="761" y="1962"/>
                  <a:pt x="767" y="1963"/>
                  <a:pt x="774" y="1963"/>
                </a:cubicBezTo>
                <a:cubicBezTo>
                  <a:pt x="778" y="1963"/>
                  <a:pt x="782" y="1963"/>
                  <a:pt x="787" y="1961"/>
                </a:cubicBezTo>
                <a:cubicBezTo>
                  <a:pt x="791" y="2027"/>
                  <a:pt x="791" y="2027"/>
                  <a:pt x="791" y="2027"/>
                </a:cubicBezTo>
                <a:cubicBezTo>
                  <a:pt x="696" y="2034"/>
                  <a:pt x="696" y="2034"/>
                  <a:pt x="696" y="2034"/>
                </a:cubicBezTo>
                <a:moveTo>
                  <a:pt x="796" y="2026"/>
                </a:moveTo>
                <a:cubicBezTo>
                  <a:pt x="791" y="1960"/>
                  <a:pt x="791" y="1960"/>
                  <a:pt x="791" y="1960"/>
                </a:cubicBezTo>
                <a:cubicBezTo>
                  <a:pt x="792" y="1959"/>
                  <a:pt x="793" y="1959"/>
                  <a:pt x="794" y="1958"/>
                </a:cubicBezTo>
                <a:cubicBezTo>
                  <a:pt x="806" y="1952"/>
                  <a:pt x="814" y="1941"/>
                  <a:pt x="817" y="1928"/>
                </a:cubicBezTo>
                <a:cubicBezTo>
                  <a:pt x="1034" y="2008"/>
                  <a:pt x="1034" y="2008"/>
                  <a:pt x="1034" y="2008"/>
                </a:cubicBezTo>
                <a:cubicBezTo>
                  <a:pt x="796" y="2026"/>
                  <a:pt x="796" y="2026"/>
                  <a:pt x="796" y="2026"/>
                </a:cubicBezTo>
                <a:moveTo>
                  <a:pt x="2420" y="2077"/>
                </a:moveTo>
                <a:cubicBezTo>
                  <a:pt x="1752" y="2012"/>
                  <a:pt x="1752" y="2012"/>
                  <a:pt x="1752" y="2012"/>
                </a:cubicBezTo>
                <a:cubicBezTo>
                  <a:pt x="1775" y="1968"/>
                  <a:pt x="1775" y="1968"/>
                  <a:pt x="1775" y="1968"/>
                </a:cubicBezTo>
                <a:cubicBezTo>
                  <a:pt x="1978" y="1894"/>
                  <a:pt x="1978" y="1894"/>
                  <a:pt x="1978" y="1894"/>
                </a:cubicBezTo>
                <a:cubicBezTo>
                  <a:pt x="1983" y="1904"/>
                  <a:pt x="1994" y="1910"/>
                  <a:pt x="2005" y="1910"/>
                </a:cubicBezTo>
                <a:cubicBezTo>
                  <a:pt x="2010" y="1910"/>
                  <a:pt x="2015" y="1908"/>
                  <a:pt x="2019" y="1906"/>
                </a:cubicBezTo>
                <a:cubicBezTo>
                  <a:pt x="2025" y="1903"/>
                  <a:pt x="2029" y="1899"/>
                  <a:pt x="2032" y="1894"/>
                </a:cubicBezTo>
                <a:cubicBezTo>
                  <a:pt x="2420" y="2073"/>
                  <a:pt x="2420" y="2073"/>
                  <a:pt x="2420" y="2073"/>
                </a:cubicBezTo>
                <a:cubicBezTo>
                  <a:pt x="2420" y="2077"/>
                  <a:pt x="2420" y="2077"/>
                  <a:pt x="2420" y="2077"/>
                </a:cubicBezTo>
                <a:moveTo>
                  <a:pt x="3224" y="1578"/>
                </a:moveTo>
                <a:cubicBezTo>
                  <a:pt x="3369" y="1521"/>
                  <a:pt x="3369" y="1521"/>
                  <a:pt x="3369" y="1521"/>
                </a:cubicBezTo>
                <a:cubicBezTo>
                  <a:pt x="3257" y="1891"/>
                  <a:pt x="3257" y="1891"/>
                  <a:pt x="3257" y="1891"/>
                </a:cubicBezTo>
                <a:cubicBezTo>
                  <a:pt x="2438" y="2076"/>
                  <a:pt x="2438" y="2076"/>
                  <a:pt x="2438" y="2076"/>
                </a:cubicBezTo>
                <a:cubicBezTo>
                  <a:pt x="3223" y="1576"/>
                  <a:pt x="3223" y="1576"/>
                  <a:pt x="3223" y="1576"/>
                </a:cubicBezTo>
                <a:cubicBezTo>
                  <a:pt x="3224" y="1578"/>
                  <a:pt x="3224" y="1578"/>
                  <a:pt x="3224" y="1578"/>
                </a:cubicBezTo>
                <a:moveTo>
                  <a:pt x="1046" y="2008"/>
                </a:moveTo>
                <a:cubicBezTo>
                  <a:pt x="818" y="1923"/>
                  <a:pt x="818" y="1923"/>
                  <a:pt x="818" y="1923"/>
                </a:cubicBezTo>
                <a:cubicBezTo>
                  <a:pt x="819" y="1915"/>
                  <a:pt x="817" y="1906"/>
                  <a:pt x="813" y="1898"/>
                </a:cubicBezTo>
                <a:cubicBezTo>
                  <a:pt x="811" y="1894"/>
                  <a:pt x="809" y="1891"/>
                  <a:pt x="806" y="1888"/>
                </a:cubicBezTo>
                <a:cubicBezTo>
                  <a:pt x="1077" y="1489"/>
                  <a:pt x="1077" y="1489"/>
                  <a:pt x="1077" y="1489"/>
                </a:cubicBezTo>
                <a:cubicBezTo>
                  <a:pt x="1434" y="1530"/>
                  <a:pt x="1434" y="1530"/>
                  <a:pt x="1434" y="1530"/>
                </a:cubicBezTo>
                <a:cubicBezTo>
                  <a:pt x="1363" y="1652"/>
                  <a:pt x="1363" y="1652"/>
                  <a:pt x="1363" y="1652"/>
                </a:cubicBezTo>
                <a:cubicBezTo>
                  <a:pt x="1365" y="1652"/>
                  <a:pt x="1367" y="1651"/>
                  <a:pt x="1369" y="1651"/>
                </a:cubicBezTo>
                <a:cubicBezTo>
                  <a:pt x="1439" y="1530"/>
                  <a:pt x="1439" y="1530"/>
                  <a:pt x="1439" y="1530"/>
                </a:cubicBezTo>
                <a:cubicBezTo>
                  <a:pt x="1541" y="1542"/>
                  <a:pt x="1541" y="1542"/>
                  <a:pt x="1541" y="1542"/>
                </a:cubicBezTo>
                <a:cubicBezTo>
                  <a:pt x="1385" y="2004"/>
                  <a:pt x="1385" y="2004"/>
                  <a:pt x="1385" y="2004"/>
                </a:cubicBezTo>
                <a:cubicBezTo>
                  <a:pt x="1180" y="2000"/>
                  <a:pt x="1180" y="2000"/>
                  <a:pt x="1180" y="2000"/>
                </a:cubicBezTo>
                <a:cubicBezTo>
                  <a:pt x="1180" y="1997"/>
                  <a:pt x="1179" y="1993"/>
                  <a:pt x="1178" y="1990"/>
                </a:cubicBezTo>
                <a:cubicBezTo>
                  <a:pt x="1177" y="1988"/>
                  <a:pt x="1176" y="1987"/>
                  <a:pt x="1175" y="1986"/>
                </a:cubicBezTo>
                <a:cubicBezTo>
                  <a:pt x="1340" y="1701"/>
                  <a:pt x="1340" y="1701"/>
                  <a:pt x="1340" y="1701"/>
                </a:cubicBezTo>
                <a:cubicBezTo>
                  <a:pt x="1339" y="1699"/>
                  <a:pt x="1339" y="1697"/>
                  <a:pt x="1338" y="1694"/>
                </a:cubicBezTo>
                <a:cubicBezTo>
                  <a:pt x="1171" y="1982"/>
                  <a:pt x="1171" y="1982"/>
                  <a:pt x="1171" y="1982"/>
                </a:cubicBezTo>
                <a:cubicBezTo>
                  <a:pt x="1167" y="1980"/>
                  <a:pt x="1163" y="1978"/>
                  <a:pt x="1159" y="1978"/>
                </a:cubicBezTo>
                <a:cubicBezTo>
                  <a:pt x="1155" y="1978"/>
                  <a:pt x="1152" y="1979"/>
                  <a:pt x="1149" y="1981"/>
                </a:cubicBezTo>
                <a:cubicBezTo>
                  <a:pt x="1141" y="1985"/>
                  <a:pt x="1137" y="1993"/>
                  <a:pt x="1137" y="2001"/>
                </a:cubicBezTo>
                <a:cubicBezTo>
                  <a:pt x="1046" y="2008"/>
                  <a:pt x="1046" y="2008"/>
                  <a:pt x="1046" y="2008"/>
                </a:cubicBezTo>
                <a:moveTo>
                  <a:pt x="2429" y="2072"/>
                </a:moveTo>
                <a:cubicBezTo>
                  <a:pt x="2426" y="2070"/>
                  <a:pt x="2426" y="2070"/>
                  <a:pt x="2426" y="2070"/>
                </a:cubicBezTo>
                <a:cubicBezTo>
                  <a:pt x="2497" y="1652"/>
                  <a:pt x="2497" y="1652"/>
                  <a:pt x="2497" y="1652"/>
                </a:cubicBezTo>
                <a:cubicBezTo>
                  <a:pt x="2501" y="1652"/>
                  <a:pt x="2505" y="1651"/>
                  <a:pt x="2508" y="1649"/>
                </a:cubicBezTo>
                <a:cubicBezTo>
                  <a:pt x="2523" y="1641"/>
                  <a:pt x="2529" y="1623"/>
                  <a:pt x="2522" y="1609"/>
                </a:cubicBezTo>
                <a:cubicBezTo>
                  <a:pt x="2705" y="1480"/>
                  <a:pt x="2705" y="1480"/>
                  <a:pt x="2705" y="1480"/>
                </a:cubicBezTo>
                <a:cubicBezTo>
                  <a:pt x="2755" y="1485"/>
                  <a:pt x="2755" y="1485"/>
                  <a:pt x="2755" y="1485"/>
                </a:cubicBezTo>
                <a:cubicBezTo>
                  <a:pt x="2429" y="2072"/>
                  <a:pt x="2429" y="2072"/>
                  <a:pt x="2429" y="2072"/>
                </a:cubicBezTo>
                <a:moveTo>
                  <a:pt x="2755" y="1480"/>
                </a:moveTo>
                <a:cubicBezTo>
                  <a:pt x="2711" y="1475"/>
                  <a:pt x="2711" y="1475"/>
                  <a:pt x="2711" y="1475"/>
                </a:cubicBezTo>
                <a:cubicBezTo>
                  <a:pt x="2799" y="1413"/>
                  <a:pt x="2799" y="1413"/>
                  <a:pt x="2799" y="1413"/>
                </a:cubicBezTo>
                <a:cubicBezTo>
                  <a:pt x="2755" y="1480"/>
                  <a:pt x="2755" y="1480"/>
                  <a:pt x="2755" y="1480"/>
                </a:cubicBezTo>
                <a:moveTo>
                  <a:pt x="2027" y="1747"/>
                </a:moveTo>
                <a:cubicBezTo>
                  <a:pt x="2072" y="1410"/>
                  <a:pt x="2072" y="1410"/>
                  <a:pt x="2072" y="1410"/>
                </a:cubicBezTo>
                <a:cubicBezTo>
                  <a:pt x="2073" y="1406"/>
                  <a:pt x="2073" y="1406"/>
                  <a:pt x="2073" y="1406"/>
                </a:cubicBezTo>
                <a:cubicBezTo>
                  <a:pt x="2077" y="1407"/>
                  <a:pt x="2077" y="1407"/>
                  <a:pt x="2077" y="1407"/>
                </a:cubicBezTo>
                <a:cubicBezTo>
                  <a:pt x="2375" y="1559"/>
                  <a:pt x="2375" y="1559"/>
                  <a:pt x="2375" y="1559"/>
                </a:cubicBezTo>
                <a:cubicBezTo>
                  <a:pt x="2375" y="1557"/>
                  <a:pt x="2375" y="1555"/>
                  <a:pt x="2375" y="1554"/>
                </a:cubicBezTo>
                <a:cubicBezTo>
                  <a:pt x="2091" y="1409"/>
                  <a:pt x="2091" y="1409"/>
                  <a:pt x="2091" y="1409"/>
                </a:cubicBezTo>
                <a:cubicBezTo>
                  <a:pt x="2698" y="1479"/>
                  <a:pt x="2698" y="1479"/>
                  <a:pt x="2698" y="1479"/>
                </a:cubicBezTo>
                <a:cubicBezTo>
                  <a:pt x="2520" y="1604"/>
                  <a:pt x="2520" y="1604"/>
                  <a:pt x="2520" y="1604"/>
                </a:cubicBezTo>
                <a:cubicBezTo>
                  <a:pt x="2514" y="1595"/>
                  <a:pt x="2504" y="1590"/>
                  <a:pt x="2494" y="1590"/>
                </a:cubicBezTo>
                <a:cubicBezTo>
                  <a:pt x="2489" y="1590"/>
                  <a:pt x="2484" y="1591"/>
                  <a:pt x="2479" y="1594"/>
                </a:cubicBezTo>
                <a:cubicBezTo>
                  <a:pt x="2475" y="1596"/>
                  <a:pt x="2472" y="1598"/>
                  <a:pt x="2469" y="1602"/>
                </a:cubicBezTo>
                <a:cubicBezTo>
                  <a:pt x="2419" y="1576"/>
                  <a:pt x="2419" y="1576"/>
                  <a:pt x="2419" y="1576"/>
                </a:cubicBezTo>
                <a:cubicBezTo>
                  <a:pt x="2418" y="1577"/>
                  <a:pt x="2417" y="1579"/>
                  <a:pt x="2416" y="1580"/>
                </a:cubicBezTo>
                <a:cubicBezTo>
                  <a:pt x="2467" y="1606"/>
                  <a:pt x="2467" y="1606"/>
                  <a:pt x="2467" y="1606"/>
                </a:cubicBezTo>
                <a:cubicBezTo>
                  <a:pt x="2462" y="1615"/>
                  <a:pt x="2461" y="1626"/>
                  <a:pt x="2466" y="1636"/>
                </a:cubicBezTo>
                <a:cubicBezTo>
                  <a:pt x="2472" y="1646"/>
                  <a:pt x="2482" y="1652"/>
                  <a:pt x="2492" y="1653"/>
                </a:cubicBezTo>
                <a:cubicBezTo>
                  <a:pt x="2421" y="2068"/>
                  <a:pt x="2421" y="2068"/>
                  <a:pt x="2421" y="2068"/>
                </a:cubicBezTo>
                <a:cubicBezTo>
                  <a:pt x="2034" y="1889"/>
                  <a:pt x="2034" y="1889"/>
                  <a:pt x="2034" y="1889"/>
                </a:cubicBezTo>
                <a:cubicBezTo>
                  <a:pt x="2037" y="1881"/>
                  <a:pt x="2037" y="1872"/>
                  <a:pt x="2033" y="1864"/>
                </a:cubicBezTo>
                <a:cubicBezTo>
                  <a:pt x="2029" y="1856"/>
                  <a:pt x="2022" y="1851"/>
                  <a:pt x="2014" y="1848"/>
                </a:cubicBezTo>
                <a:cubicBezTo>
                  <a:pt x="2022" y="1787"/>
                  <a:pt x="2022" y="1787"/>
                  <a:pt x="2022" y="1787"/>
                </a:cubicBezTo>
                <a:cubicBezTo>
                  <a:pt x="2022" y="1787"/>
                  <a:pt x="2022" y="1787"/>
                  <a:pt x="2022" y="1787"/>
                </a:cubicBezTo>
                <a:cubicBezTo>
                  <a:pt x="2020" y="1788"/>
                  <a:pt x="2018" y="1789"/>
                  <a:pt x="2017" y="1789"/>
                </a:cubicBezTo>
                <a:cubicBezTo>
                  <a:pt x="2009" y="1847"/>
                  <a:pt x="2009" y="1847"/>
                  <a:pt x="2009" y="1847"/>
                </a:cubicBezTo>
                <a:cubicBezTo>
                  <a:pt x="2008" y="1847"/>
                  <a:pt x="2006" y="1847"/>
                  <a:pt x="2005" y="1847"/>
                </a:cubicBezTo>
                <a:cubicBezTo>
                  <a:pt x="2000" y="1847"/>
                  <a:pt x="1995" y="1848"/>
                  <a:pt x="1990" y="1850"/>
                </a:cubicBezTo>
                <a:cubicBezTo>
                  <a:pt x="1976" y="1858"/>
                  <a:pt x="1970" y="1874"/>
                  <a:pt x="1976" y="1889"/>
                </a:cubicBezTo>
                <a:cubicBezTo>
                  <a:pt x="1779" y="1962"/>
                  <a:pt x="1779" y="1962"/>
                  <a:pt x="1779" y="1962"/>
                </a:cubicBezTo>
                <a:cubicBezTo>
                  <a:pt x="2065" y="1422"/>
                  <a:pt x="2065" y="1422"/>
                  <a:pt x="2065" y="1422"/>
                </a:cubicBezTo>
                <a:cubicBezTo>
                  <a:pt x="2023" y="1744"/>
                  <a:pt x="2023" y="1744"/>
                  <a:pt x="2023" y="1744"/>
                </a:cubicBezTo>
                <a:cubicBezTo>
                  <a:pt x="2024" y="1745"/>
                  <a:pt x="2026" y="1746"/>
                  <a:pt x="2027" y="1747"/>
                </a:cubicBezTo>
                <a:moveTo>
                  <a:pt x="1546" y="1543"/>
                </a:moveTo>
                <a:cubicBezTo>
                  <a:pt x="1547" y="1540"/>
                  <a:pt x="1547" y="1540"/>
                  <a:pt x="1547" y="1540"/>
                </a:cubicBezTo>
                <a:cubicBezTo>
                  <a:pt x="2068" y="1403"/>
                  <a:pt x="2068" y="1403"/>
                  <a:pt x="2068" y="1403"/>
                </a:cubicBezTo>
                <a:cubicBezTo>
                  <a:pt x="2067" y="1408"/>
                  <a:pt x="2067" y="1408"/>
                  <a:pt x="2067" y="1408"/>
                </a:cubicBezTo>
                <a:cubicBezTo>
                  <a:pt x="1772" y="1964"/>
                  <a:pt x="1772" y="1964"/>
                  <a:pt x="1772" y="1964"/>
                </a:cubicBezTo>
                <a:cubicBezTo>
                  <a:pt x="1654" y="2008"/>
                  <a:pt x="1654" y="2008"/>
                  <a:pt x="1654" y="2008"/>
                </a:cubicBezTo>
                <a:cubicBezTo>
                  <a:pt x="1390" y="2004"/>
                  <a:pt x="1390" y="2004"/>
                  <a:pt x="1390" y="2004"/>
                </a:cubicBezTo>
                <a:cubicBezTo>
                  <a:pt x="1546" y="1543"/>
                  <a:pt x="1546" y="1543"/>
                  <a:pt x="1546" y="1543"/>
                </a:cubicBezTo>
                <a:cubicBezTo>
                  <a:pt x="1546" y="1543"/>
                  <a:pt x="1546" y="1543"/>
                  <a:pt x="1546" y="1543"/>
                </a:cubicBezTo>
                <a:moveTo>
                  <a:pt x="3224" y="1572"/>
                </a:moveTo>
                <a:cubicBezTo>
                  <a:pt x="3292" y="1347"/>
                  <a:pt x="3292" y="1347"/>
                  <a:pt x="3292" y="1347"/>
                </a:cubicBezTo>
                <a:cubicBezTo>
                  <a:pt x="3404" y="1413"/>
                  <a:pt x="3404" y="1413"/>
                  <a:pt x="3404" y="1413"/>
                </a:cubicBezTo>
                <a:cubicBezTo>
                  <a:pt x="3401" y="1412"/>
                  <a:pt x="3401" y="1412"/>
                  <a:pt x="3401" y="1412"/>
                </a:cubicBezTo>
                <a:cubicBezTo>
                  <a:pt x="3370" y="1514"/>
                  <a:pt x="3370" y="1514"/>
                  <a:pt x="3370" y="1514"/>
                </a:cubicBezTo>
                <a:cubicBezTo>
                  <a:pt x="3224" y="1572"/>
                  <a:pt x="3224" y="1572"/>
                  <a:pt x="3224" y="1572"/>
                </a:cubicBezTo>
                <a:moveTo>
                  <a:pt x="3264" y="1885"/>
                </a:moveTo>
                <a:cubicBezTo>
                  <a:pt x="3374" y="1518"/>
                  <a:pt x="3374" y="1518"/>
                  <a:pt x="3374" y="1518"/>
                </a:cubicBezTo>
                <a:cubicBezTo>
                  <a:pt x="3836" y="1336"/>
                  <a:pt x="3836" y="1336"/>
                  <a:pt x="3836" y="1336"/>
                </a:cubicBezTo>
                <a:cubicBezTo>
                  <a:pt x="3818" y="1426"/>
                  <a:pt x="3818" y="1426"/>
                  <a:pt x="3818" y="1426"/>
                </a:cubicBezTo>
                <a:cubicBezTo>
                  <a:pt x="3818" y="1425"/>
                  <a:pt x="3818" y="1425"/>
                  <a:pt x="3818" y="1425"/>
                </a:cubicBezTo>
                <a:cubicBezTo>
                  <a:pt x="3816" y="1425"/>
                  <a:pt x="3816" y="1425"/>
                  <a:pt x="3816" y="1425"/>
                </a:cubicBezTo>
                <a:cubicBezTo>
                  <a:pt x="3264" y="1885"/>
                  <a:pt x="3264" y="1885"/>
                  <a:pt x="3264" y="1885"/>
                </a:cubicBezTo>
                <a:moveTo>
                  <a:pt x="3843" y="1328"/>
                </a:moveTo>
                <a:cubicBezTo>
                  <a:pt x="3848" y="1305"/>
                  <a:pt x="3848" y="1305"/>
                  <a:pt x="3848" y="1305"/>
                </a:cubicBezTo>
                <a:cubicBezTo>
                  <a:pt x="3876" y="1315"/>
                  <a:pt x="3876" y="1315"/>
                  <a:pt x="3876" y="1315"/>
                </a:cubicBezTo>
                <a:cubicBezTo>
                  <a:pt x="3843" y="1328"/>
                  <a:pt x="3843" y="1328"/>
                  <a:pt x="3843" y="1328"/>
                </a:cubicBezTo>
                <a:moveTo>
                  <a:pt x="2435" y="2072"/>
                </a:moveTo>
                <a:cubicBezTo>
                  <a:pt x="2759" y="1487"/>
                  <a:pt x="2759" y="1487"/>
                  <a:pt x="2759" y="1487"/>
                </a:cubicBezTo>
                <a:cubicBezTo>
                  <a:pt x="3138" y="1256"/>
                  <a:pt x="3138" y="1256"/>
                  <a:pt x="3138" y="1256"/>
                </a:cubicBezTo>
                <a:cubicBezTo>
                  <a:pt x="3288" y="1344"/>
                  <a:pt x="3288" y="1344"/>
                  <a:pt x="3288" y="1344"/>
                </a:cubicBezTo>
                <a:cubicBezTo>
                  <a:pt x="3219" y="1572"/>
                  <a:pt x="3219" y="1572"/>
                  <a:pt x="3219" y="1572"/>
                </a:cubicBezTo>
                <a:cubicBezTo>
                  <a:pt x="2435" y="2072"/>
                  <a:pt x="2435" y="2072"/>
                  <a:pt x="2435" y="2072"/>
                </a:cubicBezTo>
                <a:moveTo>
                  <a:pt x="2761" y="1480"/>
                </a:moveTo>
                <a:cubicBezTo>
                  <a:pt x="2810" y="1406"/>
                  <a:pt x="2810" y="1406"/>
                  <a:pt x="2810" y="1406"/>
                </a:cubicBezTo>
                <a:cubicBezTo>
                  <a:pt x="3058" y="1231"/>
                  <a:pt x="3058" y="1231"/>
                  <a:pt x="3058" y="1231"/>
                </a:cubicBezTo>
                <a:cubicBezTo>
                  <a:pt x="3064" y="1240"/>
                  <a:pt x="3074" y="1244"/>
                  <a:pt x="3084" y="1244"/>
                </a:cubicBezTo>
                <a:cubicBezTo>
                  <a:pt x="3088" y="1244"/>
                  <a:pt x="3093" y="1243"/>
                  <a:pt x="3098" y="1241"/>
                </a:cubicBezTo>
                <a:cubicBezTo>
                  <a:pt x="3100" y="1240"/>
                  <a:pt x="3102" y="1238"/>
                  <a:pt x="3104" y="1237"/>
                </a:cubicBezTo>
                <a:cubicBezTo>
                  <a:pt x="3133" y="1254"/>
                  <a:pt x="3133" y="1254"/>
                  <a:pt x="3133" y="1254"/>
                </a:cubicBezTo>
                <a:cubicBezTo>
                  <a:pt x="2761" y="1480"/>
                  <a:pt x="2761" y="1480"/>
                  <a:pt x="2761" y="1480"/>
                </a:cubicBezTo>
                <a:moveTo>
                  <a:pt x="3376" y="1512"/>
                </a:moveTo>
                <a:cubicBezTo>
                  <a:pt x="3406" y="1413"/>
                  <a:pt x="3406" y="1413"/>
                  <a:pt x="3406" y="1413"/>
                </a:cubicBezTo>
                <a:cubicBezTo>
                  <a:pt x="3406" y="1413"/>
                  <a:pt x="3406" y="1413"/>
                  <a:pt x="3406" y="1413"/>
                </a:cubicBezTo>
                <a:cubicBezTo>
                  <a:pt x="3632" y="1224"/>
                  <a:pt x="3632" y="1224"/>
                  <a:pt x="3632" y="1224"/>
                </a:cubicBezTo>
                <a:cubicBezTo>
                  <a:pt x="3843" y="1303"/>
                  <a:pt x="3843" y="1303"/>
                  <a:pt x="3843" y="1303"/>
                </a:cubicBezTo>
                <a:cubicBezTo>
                  <a:pt x="3837" y="1330"/>
                  <a:pt x="3837" y="1330"/>
                  <a:pt x="3837" y="1330"/>
                </a:cubicBezTo>
                <a:cubicBezTo>
                  <a:pt x="3376" y="1512"/>
                  <a:pt x="3376" y="1512"/>
                  <a:pt x="3376" y="1512"/>
                </a:cubicBezTo>
                <a:moveTo>
                  <a:pt x="2818" y="1394"/>
                </a:moveTo>
                <a:cubicBezTo>
                  <a:pt x="2958" y="1184"/>
                  <a:pt x="2958" y="1184"/>
                  <a:pt x="2958" y="1184"/>
                </a:cubicBezTo>
                <a:cubicBezTo>
                  <a:pt x="3052" y="1211"/>
                  <a:pt x="3052" y="1211"/>
                  <a:pt x="3052" y="1211"/>
                </a:cubicBezTo>
                <a:cubicBezTo>
                  <a:pt x="3052" y="1216"/>
                  <a:pt x="3053" y="1222"/>
                  <a:pt x="3055" y="1227"/>
                </a:cubicBezTo>
                <a:cubicBezTo>
                  <a:pt x="2818" y="1394"/>
                  <a:pt x="2818" y="1394"/>
                  <a:pt x="2818" y="1394"/>
                </a:cubicBezTo>
                <a:moveTo>
                  <a:pt x="3289" y="1340"/>
                </a:moveTo>
                <a:cubicBezTo>
                  <a:pt x="3142" y="1254"/>
                  <a:pt x="3142" y="1254"/>
                  <a:pt x="3142" y="1254"/>
                </a:cubicBezTo>
                <a:cubicBezTo>
                  <a:pt x="3337" y="1135"/>
                  <a:pt x="3337" y="1135"/>
                  <a:pt x="3337" y="1135"/>
                </a:cubicBezTo>
                <a:cubicBezTo>
                  <a:pt x="3340" y="1139"/>
                  <a:pt x="3344" y="1142"/>
                  <a:pt x="3348" y="1143"/>
                </a:cubicBezTo>
                <a:cubicBezTo>
                  <a:pt x="3289" y="1340"/>
                  <a:pt x="3289" y="1340"/>
                  <a:pt x="3289" y="1340"/>
                </a:cubicBezTo>
                <a:moveTo>
                  <a:pt x="3354" y="1144"/>
                </a:moveTo>
                <a:cubicBezTo>
                  <a:pt x="3357" y="1144"/>
                  <a:pt x="3360" y="1143"/>
                  <a:pt x="3363" y="1142"/>
                </a:cubicBezTo>
                <a:cubicBezTo>
                  <a:pt x="3369" y="1139"/>
                  <a:pt x="3373" y="1133"/>
                  <a:pt x="3373" y="1127"/>
                </a:cubicBezTo>
                <a:cubicBezTo>
                  <a:pt x="3627" y="1222"/>
                  <a:pt x="3627" y="1222"/>
                  <a:pt x="3627" y="1222"/>
                </a:cubicBezTo>
                <a:cubicBezTo>
                  <a:pt x="3405" y="1407"/>
                  <a:pt x="3405" y="1407"/>
                  <a:pt x="3405" y="1407"/>
                </a:cubicBezTo>
                <a:cubicBezTo>
                  <a:pt x="3293" y="1342"/>
                  <a:pt x="3293" y="1342"/>
                  <a:pt x="3293" y="1342"/>
                </a:cubicBezTo>
                <a:cubicBezTo>
                  <a:pt x="3353" y="1144"/>
                  <a:pt x="3353" y="1144"/>
                  <a:pt x="3353" y="1144"/>
                </a:cubicBezTo>
                <a:cubicBezTo>
                  <a:pt x="3353" y="1144"/>
                  <a:pt x="3354" y="1144"/>
                  <a:pt x="3354" y="1144"/>
                </a:cubicBezTo>
                <a:moveTo>
                  <a:pt x="2704" y="1475"/>
                </a:moveTo>
                <a:cubicBezTo>
                  <a:pt x="2079" y="1402"/>
                  <a:pt x="2079" y="1402"/>
                  <a:pt x="2079" y="1402"/>
                </a:cubicBezTo>
                <a:cubicBezTo>
                  <a:pt x="2074" y="1400"/>
                  <a:pt x="2074" y="1400"/>
                  <a:pt x="2074" y="1400"/>
                </a:cubicBezTo>
                <a:cubicBezTo>
                  <a:pt x="2483" y="1049"/>
                  <a:pt x="2483" y="1049"/>
                  <a:pt x="2483" y="1049"/>
                </a:cubicBezTo>
                <a:cubicBezTo>
                  <a:pt x="2485" y="1050"/>
                  <a:pt x="2485" y="1050"/>
                  <a:pt x="2485" y="1050"/>
                </a:cubicBezTo>
                <a:cubicBezTo>
                  <a:pt x="2485" y="1049"/>
                  <a:pt x="2485" y="1049"/>
                  <a:pt x="2485" y="1049"/>
                </a:cubicBezTo>
                <a:cubicBezTo>
                  <a:pt x="2953" y="1182"/>
                  <a:pt x="2953" y="1182"/>
                  <a:pt x="2953" y="1182"/>
                </a:cubicBezTo>
                <a:cubicBezTo>
                  <a:pt x="2807" y="1402"/>
                  <a:pt x="2807" y="1402"/>
                  <a:pt x="2807" y="1402"/>
                </a:cubicBezTo>
                <a:cubicBezTo>
                  <a:pt x="2704" y="1475"/>
                  <a:pt x="2704" y="1475"/>
                  <a:pt x="2704" y="1475"/>
                </a:cubicBezTo>
                <a:moveTo>
                  <a:pt x="3884" y="1312"/>
                </a:moveTo>
                <a:cubicBezTo>
                  <a:pt x="4052" y="1037"/>
                  <a:pt x="4052" y="1037"/>
                  <a:pt x="4052" y="1037"/>
                </a:cubicBezTo>
                <a:cubicBezTo>
                  <a:pt x="4119" y="1059"/>
                  <a:pt x="4119" y="1059"/>
                  <a:pt x="4119" y="1059"/>
                </a:cubicBezTo>
                <a:cubicBezTo>
                  <a:pt x="3884" y="1312"/>
                  <a:pt x="3884" y="1312"/>
                  <a:pt x="3884" y="1312"/>
                </a:cubicBezTo>
                <a:moveTo>
                  <a:pt x="3844" y="1298"/>
                </a:moveTo>
                <a:cubicBezTo>
                  <a:pt x="3636" y="1220"/>
                  <a:pt x="3636" y="1220"/>
                  <a:pt x="3636" y="1220"/>
                </a:cubicBezTo>
                <a:cubicBezTo>
                  <a:pt x="3884" y="1013"/>
                  <a:pt x="3884" y="1013"/>
                  <a:pt x="3884" y="1013"/>
                </a:cubicBezTo>
                <a:cubicBezTo>
                  <a:pt x="3888" y="1018"/>
                  <a:pt x="3894" y="1021"/>
                  <a:pt x="3900" y="1023"/>
                </a:cubicBezTo>
                <a:cubicBezTo>
                  <a:pt x="3844" y="1298"/>
                  <a:pt x="3844" y="1298"/>
                  <a:pt x="3844" y="1298"/>
                </a:cubicBezTo>
                <a:moveTo>
                  <a:pt x="3911" y="1026"/>
                </a:moveTo>
                <a:cubicBezTo>
                  <a:pt x="3917" y="1026"/>
                  <a:pt x="3922" y="1024"/>
                  <a:pt x="3927" y="1022"/>
                </a:cubicBezTo>
                <a:cubicBezTo>
                  <a:pt x="3936" y="1017"/>
                  <a:pt x="3941" y="1010"/>
                  <a:pt x="3944" y="1002"/>
                </a:cubicBezTo>
                <a:cubicBezTo>
                  <a:pt x="4047" y="1036"/>
                  <a:pt x="4047" y="1036"/>
                  <a:pt x="4047" y="1036"/>
                </a:cubicBezTo>
                <a:cubicBezTo>
                  <a:pt x="3878" y="1311"/>
                  <a:pt x="3878" y="1311"/>
                  <a:pt x="3878" y="1311"/>
                </a:cubicBezTo>
                <a:cubicBezTo>
                  <a:pt x="3849" y="1300"/>
                  <a:pt x="3849" y="1300"/>
                  <a:pt x="3849" y="1300"/>
                </a:cubicBezTo>
                <a:cubicBezTo>
                  <a:pt x="3904" y="1025"/>
                  <a:pt x="3904" y="1025"/>
                  <a:pt x="3904" y="1025"/>
                </a:cubicBezTo>
                <a:cubicBezTo>
                  <a:pt x="3907" y="1025"/>
                  <a:pt x="3909" y="1026"/>
                  <a:pt x="3911" y="1026"/>
                </a:cubicBezTo>
                <a:moveTo>
                  <a:pt x="2956" y="1178"/>
                </a:moveTo>
                <a:cubicBezTo>
                  <a:pt x="2487" y="1045"/>
                  <a:pt x="2487" y="1045"/>
                  <a:pt x="2487" y="1045"/>
                </a:cubicBezTo>
                <a:cubicBezTo>
                  <a:pt x="2536" y="954"/>
                  <a:pt x="2536" y="954"/>
                  <a:pt x="2536" y="954"/>
                </a:cubicBezTo>
                <a:cubicBezTo>
                  <a:pt x="3065" y="996"/>
                  <a:pt x="3065" y="996"/>
                  <a:pt x="3065" y="996"/>
                </a:cubicBezTo>
                <a:cubicBezTo>
                  <a:pt x="3065" y="996"/>
                  <a:pt x="3065" y="997"/>
                  <a:pt x="3066" y="998"/>
                </a:cubicBezTo>
                <a:cubicBezTo>
                  <a:pt x="3067" y="1001"/>
                  <a:pt x="3069" y="1003"/>
                  <a:pt x="3072" y="1005"/>
                </a:cubicBezTo>
                <a:cubicBezTo>
                  <a:pt x="2956" y="1178"/>
                  <a:pt x="2956" y="1178"/>
                  <a:pt x="2956" y="1178"/>
                </a:cubicBezTo>
                <a:moveTo>
                  <a:pt x="2094" y="1376"/>
                </a:moveTo>
                <a:cubicBezTo>
                  <a:pt x="2470" y="949"/>
                  <a:pt x="2470" y="949"/>
                  <a:pt x="2470" y="949"/>
                </a:cubicBezTo>
                <a:cubicBezTo>
                  <a:pt x="2530" y="954"/>
                  <a:pt x="2530" y="954"/>
                  <a:pt x="2530" y="954"/>
                </a:cubicBezTo>
                <a:cubicBezTo>
                  <a:pt x="2483" y="1043"/>
                  <a:pt x="2483" y="1043"/>
                  <a:pt x="2483" y="1043"/>
                </a:cubicBezTo>
                <a:cubicBezTo>
                  <a:pt x="2481" y="1043"/>
                  <a:pt x="2481" y="1043"/>
                  <a:pt x="2481" y="1043"/>
                </a:cubicBezTo>
                <a:cubicBezTo>
                  <a:pt x="2094" y="1376"/>
                  <a:pt x="2094" y="1376"/>
                  <a:pt x="2094" y="1376"/>
                </a:cubicBezTo>
                <a:moveTo>
                  <a:pt x="3105" y="982"/>
                </a:moveTo>
                <a:cubicBezTo>
                  <a:pt x="3105" y="981"/>
                  <a:pt x="3104" y="979"/>
                  <a:pt x="3104" y="978"/>
                </a:cubicBezTo>
                <a:cubicBezTo>
                  <a:pt x="3103" y="976"/>
                  <a:pt x="3102" y="975"/>
                  <a:pt x="3100" y="973"/>
                </a:cubicBezTo>
                <a:cubicBezTo>
                  <a:pt x="3148" y="913"/>
                  <a:pt x="3148" y="913"/>
                  <a:pt x="3148" y="913"/>
                </a:cubicBezTo>
                <a:cubicBezTo>
                  <a:pt x="3134" y="971"/>
                  <a:pt x="3134" y="971"/>
                  <a:pt x="3134" y="971"/>
                </a:cubicBezTo>
                <a:cubicBezTo>
                  <a:pt x="3105" y="982"/>
                  <a:pt x="3105" y="982"/>
                  <a:pt x="3105" y="982"/>
                </a:cubicBezTo>
                <a:moveTo>
                  <a:pt x="3631" y="1218"/>
                </a:moveTo>
                <a:cubicBezTo>
                  <a:pt x="3373" y="1121"/>
                  <a:pt x="3373" y="1121"/>
                  <a:pt x="3373" y="1121"/>
                </a:cubicBezTo>
                <a:cubicBezTo>
                  <a:pt x="3373" y="1119"/>
                  <a:pt x="3372" y="1117"/>
                  <a:pt x="3371" y="1115"/>
                </a:cubicBezTo>
                <a:cubicBezTo>
                  <a:pt x="3371" y="1114"/>
                  <a:pt x="3370" y="1113"/>
                  <a:pt x="3369" y="1112"/>
                </a:cubicBezTo>
                <a:cubicBezTo>
                  <a:pt x="3589" y="876"/>
                  <a:pt x="3589" y="876"/>
                  <a:pt x="3589" y="876"/>
                </a:cubicBezTo>
                <a:cubicBezTo>
                  <a:pt x="3880" y="977"/>
                  <a:pt x="3880" y="977"/>
                  <a:pt x="3880" y="977"/>
                </a:cubicBezTo>
                <a:cubicBezTo>
                  <a:pt x="3876" y="987"/>
                  <a:pt x="3876" y="997"/>
                  <a:pt x="3881" y="1007"/>
                </a:cubicBezTo>
                <a:cubicBezTo>
                  <a:pt x="3881" y="1008"/>
                  <a:pt x="3881" y="1008"/>
                  <a:pt x="3882" y="1009"/>
                </a:cubicBezTo>
                <a:cubicBezTo>
                  <a:pt x="3631" y="1218"/>
                  <a:pt x="3631" y="1218"/>
                  <a:pt x="3631" y="1218"/>
                </a:cubicBezTo>
                <a:moveTo>
                  <a:pt x="3469" y="873"/>
                </a:moveTo>
                <a:cubicBezTo>
                  <a:pt x="3474" y="873"/>
                  <a:pt x="3480" y="872"/>
                  <a:pt x="3485" y="869"/>
                </a:cubicBezTo>
                <a:cubicBezTo>
                  <a:pt x="3494" y="864"/>
                  <a:pt x="3500" y="855"/>
                  <a:pt x="3502" y="846"/>
                </a:cubicBezTo>
                <a:cubicBezTo>
                  <a:pt x="3584" y="874"/>
                  <a:pt x="3584" y="874"/>
                  <a:pt x="3584" y="874"/>
                </a:cubicBezTo>
                <a:cubicBezTo>
                  <a:pt x="3366" y="1109"/>
                  <a:pt x="3366" y="1109"/>
                  <a:pt x="3366" y="1109"/>
                </a:cubicBezTo>
                <a:cubicBezTo>
                  <a:pt x="3362" y="1106"/>
                  <a:pt x="3358" y="1105"/>
                  <a:pt x="3354" y="1105"/>
                </a:cubicBezTo>
                <a:cubicBezTo>
                  <a:pt x="3351" y="1105"/>
                  <a:pt x="3348" y="1106"/>
                  <a:pt x="3345" y="1107"/>
                </a:cubicBezTo>
                <a:cubicBezTo>
                  <a:pt x="3336" y="1112"/>
                  <a:pt x="3332" y="1122"/>
                  <a:pt x="3335" y="1131"/>
                </a:cubicBezTo>
                <a:cubicBezTo>
                  <a:pt x="3138" y="1251"/>
                  <a:pt x="3138" y="1251"/>
                  <a:pt x="3138" y="1251"/>
                </a:cubicBezTo>
                <a:cubicBezTo>
                  <a:pt x="3107" y="1233"/>
                  <a:pt x="3107" y="1233"/>
                  <a:pt x="3107" y="1233"/>
                </a:cubicBezTo>
                <a:cubicBezTo>
                  <a:pt x="3115" y="1224"/>
                  <a:pt x="3117" y="1210"/>
                  <a:pt x="3111" y="1198"/>
                </a:cubicBezTo>
                <a:cubicBezTo>
                  <a:pt x="3109" y="1195"/>
                  <a:pt x="3107" y="1192"/>
                  <a:pt x="3105" y="1190"/>
                </a:cubicBezTo>
                <a:cubicBezTo>
                  <a:pt x="3443" y="861"/>
                  <a:pt x="3443" y="861"/>
                  <a:pt x="3443" y="861"/>
                </a:cubicBezTo>
                <a:cubicBezTo>
                  <a:pt x="3450" y="869"/>
                  <a:pt x="3459" y="873"/>
                  <a:pt x="3469" y="873"/>
                </a:cubicBezTo>
                <a:moveTo>
                  <a:pt x="3588" y="870"/>
                </a:moveTo>
                <a:cubicBezTo>
                  <a:pt x="3503" y="841"/>
                  <a:pt x="3503" y="841"/>
                  <a:pt x="3503" y="841"/>
                </a:cubicBezTo>
                <a:cubicBezTo>
                  <a:pt x="3503" y="838"/>
                  <a:pt x="3503" y="835"/>
                  <a:pt x="3503" y="832"/>
                </a:cubicBezTo>
                <a:cubicBezTo>
                  <a:pt x="3693" y="757"/>
                  <a:pt x="3693" y="757"/>
                  <a:pt x="3693" y="757"/>
                </a:cubicBezTo>
                <a:cubicBezTo>
                  <a:pt x="3588" y="870"/>
                  <a:pt x="3588" y="870"/>
                  <a:pt x="3588" y="870"/>
                </a:cubicBezTo>
                <a:moveTo>
                  <a:pt x="3150" y="925"/>
                </a:moveTo>
                <a:cubicBezTo>
                  <a:pt x="3156" y="904"/>
                  <a:pt x="3156" y="904"/>
                  <a:pt x="3156" y="904"/>
                </a:cubicBezTo>
                <a:cubicBezTo>
                  <a:pt x="3312" y="710"/>
                  <a:pt x="3312" y="710"/>
                  <a:pt x="3312" y="710"/>
                </a:cubicBezTo>
                <a:cubicBezTo>
                  <a:pt x="3443" y="815"/>
                  <a:pt x="3443" y="815"/>
                  <a:pt x="3443" y="815"/>
                </a:cubicBezTo>
                <a:cubicBezTo>
                  <a:pt x="3434" y="825"/>
                  <a:pt x="3431" y="839"/>
                  <a:pt x="3437" y="852"/>
                </a:cubicBezTo>
                <a:cubicBezTo>
                  <a:pt x="3202" y="944"/>
                  <a:pt x="3202" y="944"/>
                  <a:pt x="3202" y="944"/>
                </a:cubicBezTo>
                <a:cubicBezTo>
                  <a:pt x="3201" y="947"/>
                  <a:pt x="3200" y="949"/>
                  <a:pt x="3199" y="951"/>
                </a:cubicBezTo>
                <a:cubicBezTo>
                  <a:pt x="3439" y="857"/>
                  <a:pt x="3439" y="857"/>
                  <a:pt x="3439" y="857"/>
                </a:cubicBezTo>
                <a:cubicBezTo>
                  <a:pt x="3440" y="857"/>
                  <a:pt x="3440" y="857"/>
                  <a:pt x="3440" y="857"/>
                </a:cubicBezTo>
                <a:cubicBezTo>
                  <a:pt x="3101" y="1187"/>
                  <a:pt x="3101" y="1187"/>
                  <a:pt x="3101" y="1187"/>
                </a:cubicBezTo>
                <a:cubicBezTo>
                  <a:pt x="3096" y="1184"/>
                  <a:pt x="3091" y="1182"/>
                  <a:pt x="3085" y="1182"/>
                </a:cubicBezTo>
                <a:cubicBezTo>
                  <a:pt x="3085" y="1181"/>
                  <a:pt x="3085" y="1181"/>
                  <a:pt x="3085" y="1181"/>
                </a:cubicBezTo>
                <a:cubicBezTo>
                  <a:pt x="3085" y="1181"/>
                  <a:pt x="3084" y="1181"/>
                  <a:pt x="3084" y="1181"/>
                </a:cubicBezTo>
                <a:cubicBezTo>
                  <a:pt x="3082" y="1181"/>
                  <a:pt x="3081" y="1181"/>
                  <a:pt x="3080" y="1181"/>
                </a:cubicBezTo>
                <a:cubicBezTo>
                  <a:pt x="3080" y="1182"/>
                  <a:pt x="3080" y="1182"/>
                  <a:pt x="3080" y="1182"/>
                </a:cubicBezTo>
                <a:cubicBezTo>
                  <a:pt x="3076" y="1182"/>
                  <a:pt x="3072" y="1183"/>
                  <a:pt x="3069" y="1185"/>
                </a:cubicBezTo>
                <a:cubicBezTo>
                  <a:pt x="3061" y="1190"/>
                  <a:pt x="3055" y="1197"/>
                  <a:pt x="3053" y="1206"/>
                </a:cubicBezTo>
                <a:cubicBezTo>
                  <a:pt x="2961" y="1179"/>
                  <a:pt x="2961" y="1179"/>
                  <a:pt x="2961" y="1179"/>
                </a:cubicBezTo>
                <a:cubicBezTo>
                  <a:pt x="3076" y="1007"/>
                  <a:pt x="3076" y="1007"/>
                  <a:pt x="3076" y="1007"/>
                </a:cubicBezTo>
                <a:cubicBezTo>
                  <a:pt x="3079" y="1008"/>
                  <a:pt x="3082" y="1009"/>
                  <a:pt x="3085" y="1009"/>
                </a:cubicBezTo>
                <a:cubicBezTo>
                  <a:pt x="3088" y="1009"/>
                  <a:pt x="3092" y="1008"/>
                  <a:pt x="3095" y="1007"/>
                </a:cubicBezTo>
                <a:cubicBezTo>
                  <a:pt x="3102" y="1003"/>
                  <a:pt x="3106" y="995"/>
                  <a:pt x="3106" y="987"/>
                </a:cubicBezTo>
                <a:cubicBezTo>
                  <a:pt x="3132" y="977"/>
                  <a:pt x="3132" y="977"/>
                  <a:pt x="3132" y="977"/>
                </a:cubicBezTo>
                <a:cubicBezTo>
                  <a:pt x="3088" y="1151"/>
                  <a:pt x="3088" y="1151"/>
                  <a:pt x="3088" y="1151"/>
                </a:cubicBezTo>
                <a:cubicBezTo>
                  <a:pt x="3089" y="1151"/>
                  <a:pt x="3091" y="1152"/>
                  <a:pt x="3092" y="1153"/>
                </a:cubicBezTo>
                <a:cubicBezTo>
                  <a:pt x="3138" y="975"/>
                  <a:pt x="3138" y="975"/>
                  <a:pt x="3138" y="975"/>
                </a:cubicBezTo>
                <a:cubicBezTo>
                  <a:pt x="3166" y="964"/>
                  <a:pt x="3166" y="964"/>
                  <a:pt x="3166" y="964"/>
                </a:cubicBezTo>
                <a:cubicBezTo>
                  <a:pt x="3164" y="963"/>
                  <a:pt x="3162" y="962"/>
                  <a:pt x="3160" y="961"/>
                </a:cubicBezTo>
                <a:cubicBezTo>
                  <a:pt x="3139" y="969"/>
                  <a:pt x="3139" y="969"/>
                  <a:pt x="3139" y="969"/>
                </a:cubicBezTo>
                <a:cubicBezTo>
                  <a:pt x="3147" y="937"/>
                  <a:pt x="3147" y="937"/>
                  <a:pt x="3147" y="937"/>
                </a:cubicBezTo>
                <a:cubicBezTo>
                  <a:pt x="3148" y="933"/>
                  <a:pt x="3149" y="929"/>
                  <a:pt x="3150" y="925"/>
                </a:cubicBezTo>
                <a:moveTo>
                  <a:pt x="3226" y="675"/>
                </a:moveTo>
                <a:cubicBezTo>
                  <a:pt x="3233" y="675"/>
                  <a:pt x="3240" y="674"/>
                  <a:pt x="3246" y="670"/>
                </a:cubicBezTo>
                <a:cubicBezTo>
                  <a:pt x="3250" y="668"/>
                  <a:pt x="3253" y="666"/>
                  <a:pt x="3255" y="664"/>
                </a:cubicBezTo>
                <a:cubicBezTo>
                  <a:pt x="3308" y="707"/>
                  <a:pt x="3308" y="707"/>
                  <a:pt x="3308" y="707"/>
                </a:cubicBezTo>
                <a:cubicBezTo>
                  <a:pt x="3159" y="892"/>
                  <a:pt x="3159" y="892"/>
                  <a:pt x="3159" y="892"/>
                </a:cubicBezTo>
                <a:cubicBezTo>
                  <a:pt x="3215" y="674"/>
                  <a:pt x="3215" y="674"/>
                  <a:pt x="3215" y="674"/>
                </a:cubicBezTo>
                <a:cubicBezTo>
                  <a:pt x="3218" y="675"/>
                  <a:pt x="3222" y="675"/>
                  <a:pt x="3226" y="675"/>
                </a:cubicBezTo>
                <a:moveTo>
                  <a:pt x="3064" y="990"/>
                </a:moveTo>
                <a:cubicBezTo>
                  <a:pt x="2538" y="950"/>
                  <a:pt x="2538" y="950"/>
                  <a:pt x="2538" y="950"/>
                </a:cubicBezTo>
                <a:cubicBezTo>
                  <a:pt x="2707" y="633"/>
                  <a:pt x="2707" y="633"/>
                  <a:pt x="2707" y="633"/>
                </a:cubicBezTo>
                <a:cubicBezTo>
                  <a:pt x="3181" y="636"/>
                  <a:pt x="3181" y="636"/>
                  <a:pt x="3181" y="636"/>
                </a:cubicBezTo>
                <a:cubicBezTo>
                  <a:pt x="3182" y="641"/>
                  <a:pt x="3184" y="647"/>
                  <a:pt x="3186" y="651"/>
                </a:cubicBezTo>
                <a:cubicBezTo>
                  <a:pt x="3191" y="661"/>
                  <a:pt x="3200" y="669"/>
                  <a:pt x="3210" y="672"/>
                </a:cubicBezTo>
                <a:cubicBezTo>
                  <a:pt x="3151" y="902"/>
                  <a:pt x="3151" y="902"/>
                  <a:pt x="3151" y="902"/>
                </a:cubicBezTo>
                <a:cubicBezTo>
                  <a:pt x="3096" y="970"/>
                  <a:pt x="3096" y="970"/>
                  <a:pt x="3096" y="970"/>
                </a:cubicBezTo>
                <a:cubicBezTo>
                  <a:pt x="3093" y="968"/>
                  <a:pt x="3089" y="966"/>
                  <a:pt x="3085" y="966"/>
                </a:cubicBezTo>
                <a:cubicBezTo>
                  <a:pt x="3081" y="966"/>
                  <a:pt x="3078" y="967"/>
                  <a:pt x="3075" y="969"/>
                </a:cubicBezTo>
                <a:cubicBezTo>
                  <a:pt x="3067" y="973"/>
                  <a:pt x="3062" y="982"/>
                  <a:pt x="3064" y="990"/>
                </a:cubicBezTo>
                <a:moveTo>
                  <a:pt x="3311" y="703"/>
                </a:moveTo>
                <a:cubicBezTo>
                  <a:pt x="3259" y="660"/>
                  <a:pt x="3259" y="660"/>
                  <a:pt x="3259" y="660"/>
                </a:cubicBezTo>
                <a:cubicBezTo>
                  <a:pt x="3265" y="653"/>
                  <a:pt x="3269" y="645"/>
                  <a:pt x="3270" y="636"/>
                </a:cubicBezTo>
                <a:cubicBezTo>
                  <a:pt x="3372" y="628"/>
                  <a:pt x="3372" y="628"/>
                  <a:pt x="3372" y="628"/>
                </a:cubicBezTo>
                <a:cubicBezTo>
                  <a:pt x="3311" y="703"/>
                  <a:pt x="3311" y="703"/>
                  <a:pt x="3311" y="703"/>
                </a:cubicBezTo>
                <a:moveTo>
                  <a:pt x="3447" y="812"/>
                </a:moveTo>
                <a:cubicBezTo>
                  <a:pt x="3315" y="706"/>
                  <a:pt x="3315" y="706"/>
                  <a:pt x="3315" y="706"/>
                </a:cubicBezTo>
                <a:cubicBezTo>
                  <a:pt x="3378" y="628"/>
                  <a:pt x="3378" y="628"/>
                  <a:pt x="3378" y="628"/>
                </a:cubicBezTo>
                <a:cubicBezTo>
                  <a:pt x="3750" y="601"/>
                  <a:pt x="3750" y="601"/>
                  <a:pt x="3750" y="601"/>
                </a:cubicBezTo>
                <a:cubicBezTo>
                  <a:pt x="3750" y="606"/>
                  <a:pt x="3751" y="611"/>
                  <a:pt x="3754" y="616"/>
                </a:cubicBezTo>
                <a:cubicBezTo>
                  <a:pt x="3754" y="616"/>
                  <a:pt x="3754" y="616"/>
                  <a:pt x="3754" y="616"/>
                </a:cubicBezTo>
                <a:cubicBezTo>
                  <a:pt x="3493" y="814"/>
                  <a:pt x="3493" y="814"/>
                  <a:pt x="3493" y="814"/>
                </a:cubicBezTo>
                <a:cubicBezTo>
                  <a:pt x="3487" y="807"/>
                  <a:pt x="3478" y="804"/>
                  <a:pt x="3469" y="804"/>
                </a:cubicBezTo>
                <a:cubicBezTo>
                  <a:pt x="3463" y="804"/>
                  <a:pt x="3458" y="805"/>
                  <a:pt x="3453" y="808"/>
                </a:cubicBezTo>
                <a:cubicBezTo>
                  <a:pt x="3450" y="809"/>
                  <a:pt x="3448" y="810"/>
                  <a:pt x="3447" y="812"/>
                </a:cubicBezTo>
                <a:moveTo>
                  <a:pt x="3383" y="622"/>
                </a:moveTo>
                <a:cubicBezTo>
                  <a:pt x="3440" y="551"/>
                  <a:pt x="3440" y="551"/>
                  <a:pt x="3440" y="551"/>
                </a:cubicBezTo>
                <a:cubicBezTo>
                  <a:pt x="3813" y="528"/>
                  <a:pt x="3813" y="528"/>
                  <a:pt x="3813" y="528"/>
                </a:cubicBezTo>
                <a:cubicBezTo>
                  <a:pt x="3794" y="567"/>
                  <a:pt x="3794" y="567"/>
                  <a:pt x="3794" y="567"/>
                </a:cubicBezTo>
                <a:cubicBezTo>
                  <a:pt x="3791" y="566"/>
                  <a:pt x="3788" y="565"/>
                  <a:pt x="3784" y="565"/>
                </a:cubicBezTo>
                <a:cubicBezTo>
                  <a:pt x="3779" y="565"/>
                  <a:pt x="3773" y="566"/>
                  <a:pt x="3768" y="569"/>
                </a:cubicBezTo>
                <a:cubicBezTo>
                  <a:pt x="3758" y="575"/>
                  <a:pt x="3751" y="585"/>
                  <a:pt x="3750" y="596"/>
                </a:cubicBezTo>
                <a:cubicBezTo>
                  <a:pt x="3383" y="622"/>
                  <a:pt x="3383" y="622"/>
                  <a:pt x="3383" y="622"/>
                </a:cubicBezTo>
                <a:moveTo>
                  <a:pt x="3686" y="0"/>
                </a:moveTo>
                <a:cubicBezTo>
                  <a:pt x="3545" y="174"/>
                  <a:pt x="3545" y="174"/>
                  <a:pt x="3545" y="174"/>
                </a:cubicBezTo>
                <a:cubicBezTo>
                  <a:pt x="3249" y="593"/>
                  <a:pt x="3249" y="593"/>
                  <a:pt x="3249" y="593"/>
                </a:cubicBezTo>
                <a:cubicBezTo>
                  <a:pt x="3242" y="589"/>
                  <a:pt x="3234" y="586"/>
                  <a:pt x="3225" y="586"/>
                </a:cubicBezTo>
                <a:cubicBezTo>
                  <a:pt x="3218" y="586"/>
                  <a:pt x="3211" y="588"/>
                  <a:pt x="3205" y="591"/>
                </a:cubicBezTo>
                <a:cubicBezTo>
                  <a:pt x="3190" y="599"/>
                  <a:pt x="3181" y="615"/>
                  <a:pt x="3181" y="631"/>
                </a:cubicBezTo>
                <a:cubicBezTo>
                  <a:pt x="2706" y="628"/>
                  <a:pt x="2706" y="628"/>
                  <a:pt x="2706" y="628"/>
                </a:cubicBezTo>
                <a:cubicBezTo>
                  <a:pt x="2704" y="628"/>
                  <a:pt x="2704" y="628"/>
                  <a:pt x="2704" y="628"/>
                </a:cubicBezTo>
                <a:cubicBezTo>
                  <a:pt x="2533" y="949"/>
                  <a:pt x="2533" y="949"/>
                  <a:pt x="2533" y="949"/>
                </a:cubicBezTo>
                <a:cubicBezTo>
                  <a:pt x="2467" y="944"/>
                  <a:pt x="2467" y="944"/>
                  <a:pt x="2467" y="944"/>
                </a:cubicBezTo>
                <a:cubicBezTo>
                  <a:pt x="2467" y="945"/>
                  <a:pt x="2467" y="945"/>
                  <a:pt x="2467" y="945"/>
                </a:cubicBezTo>
                <a:cubicBezTo>
                  <a:pt x="2069" y="1397"/>
                  <a:pt x="2069" y="1397"/>
                  <a:pt x="2069" y="1397"/>
                </a:cubicBezTo>
                <a:cubicBezTo>
                  <a:pt x="1634" y="1449"/>
                  <a:pt x="1634" y="1449"/>
                  <a:pt x="1634" y="1449"/>
                </a:cubicBezTo>
                <a:cubicBezTo>
                  <a:pt x="1632" y="1451"/>
                  <a:pt x="1629" y="1452"/>
                  <a:pt x="1627" y="1454"/>
                </a:cubicBezTo>
                <a:cubicBezTo>
                  <a:pt x="1626" y="1454"/>
                  <a:pt x="1625" y="1455"/>
                  <a:pt x="1623" y="1455"/>
                </a:cubicBezTo>
                <a:cubicBezTo>
                  <a:pt x="2036" y="1406"/>
                  <a:pt x="2036" y="1406"/>
                  <a:pt x="2036" y="1406"/>
                </a:cubicBezTo>
                <a:cubicBezTo>
                  <a:pt x="1543" y="1536"/>
                  <a:pt x="1543" y="1536"/>
                  <a:pt x="1543" y="1536"/>
                </a:cubicBezTo>
                <a:cubicBezTo>
                  <a:pt x="1542" y="1537"/>
                  <a:pt x="1542" y="1537"/>
                  <a:pt x="1542" y="1537"/>
                </a:cubicBezTo>
                <a:cubicBezTo>
                  <a:pt x="1442" y="1526"/>
                  <a:pt x="1442" y="1526"/>
                  <a:pt x="1442" y="1526"/>
                </a:cubicBezTo>
                <a:cubicBezTo>
                  <a:pt x="1472" y="1473"/>
                  <a:pt x="1472" y="1473"/>
                  <a:pt x="1472" y="1473"/>
                </a:cubicBezTo>
                <a:cubicBezTo>
                  <a:pt x="1601" y="1458"/>
                  <a:pt x="1601" y="1458"/>
                  <a:pt x="1601" y="1458"/>
                </a:cubicBezTo>
                <a:cubicBezTo>
                  <a:pt x="1597" y="1457"/>
                  <a:pt x="1594" y="1456"/>
                  <a:pt x="1590" y="1454"/>
                </a:cubicBezTo>
                <a:cubicBezTo>
                  <a:pt x="1470" y="1468"/>
                  <a:pt x="1470" y="1468"/>
                  <a:pt x="1470" y="1468"/>
                </a:cubicBezTo>
                <a:cubicBezTo>
                  <a:pt x="1469" y="1469"/>
                  <a:pt x="1469" y="1469"/>
                  <a:pt x="1469" y="1469"/>
                </a:cubicBezTo>
                <a:cubicBezTo>
                  <a:pt x="1436" y="1525"/>
                  <a:pt x="1436" y="1525"/>
                  <a:pt x="1436" y="1525"/>
                </a:cubicBezTo>
                <a:cubicBezTo>
                  <a:pt x="1074" y="1484"/>
                  <a:pt x="1074" y="1484"/>
                  <a:pt x="1074" y="1484"/>
                </a:cubicBezTo>
                <a:cubicBezTo>
                  <a:pt x="1073" y="1485"/>
                  <a:pt x="1073" y="1485"/>
                  <a:pt x="1073" y="1485"/>
                </a:cubicBezTo>
                <a:cubicBezTo>
                  <a:pt x="802" y="1885"/>
                  <a:pt x="802" y="1885"/>
                  <a:pt x="802" y="1885"/>
                </a:cubicBezTo>
                <a:cubicBezTo>
                  <a:pt x="794" y="1878"/>
                  <a:pt x="784" y="1874"/>
                  <a:pt x="774" y="1874"/>
                </a:cubicBezTo>
                <a:cubicBezTo>
                  <a:pt x="767" y="1874"/>
                  <a:pt x="760" y="1876"/>
                  <a:pt x="753" y="1879"/>
                </a:cubicBezTo>
                <a:cubicBezTo>
                  <a:pt x="740" y="1886"/>
                  <a:pt x="732" y="1899"/>
                  <a:pt x="730" y="1912"/>
                </a:cubicBezTo>
                <a:cubicBezTo>
                  <a:pt x="224" y="1918"/>
                  <a:pt x="224" y="1918"/>
                  <a:pt x="224" y="1918"/>
                </a:cubicBezTo>
                <a:cubicBezTo>
                  <a:pt x="0" y="1936"/>
                  <a:pt x="0" y="1936"/>
                  <a:pt x="0" y="1936"/>
                </a:cubicBezTo>
                <a:cubicBezTo>
                  <a:pt x="3" y="1941"/>
                  <a:pt x="3" y="1941"/>
                  <a:pt x="3" y="1941"/>
                </a:cubicBezTo>
                <a:cubicBezTo>
                  <a:pt x="224" y="1923"/>
                  <a:pt x="224" y="1923"/>
                  <a:pt x="224" y="1923"/>
                </a:cubicBezTo>
                <a:cubicBezTo>
                  <a:pt x="729" y="1917"/>
                  <a:pt x="729" y="1917"/>
                  <a:pt x="729" y="1917"/>
                </a:cubicBezTo>
                <a:cubicBezTo>
                  <a:pt x="729" y="1925"/>
                  <a:pt x="731" y="1932"/>
                  <a:pt x="734" y="1939"/>
                </a:cubicBezTo>
                <a:cubicBezTo>
                  <a:pt x="738" y="1947"/>
                  <a:pt x="744" y="1953"/>
                  <a:pt x="751" y="1957"/>
                </a:cubicBezTo>
                <a:cubicBezTo>
                  <a:pt x="689" y="2034"/>
                  <a:pt x="689" y="2034"/>
                  <a:pt x="689" y="2034"/>
                </a:cubicBezTo>
                <a:cubicBezTo>
                  <a:pt x="592" y="2041"/>
                  <a:pt x="592" y="2041"/>
                  <a:pt x="592" y="2041"/>
                </a:cubicBezTo>
                <a:cubicBezTo>
                  <a:pt x="357" y="2340"/>
                  <a:pt x="357" y="2340"/>
                  <a:pt x="357" y="2340"/>
                </a:cubicBezTo>
                <a:cubicBezTo>
                  <a:pt x="199" y="2316"/>
                  <a:pt x="199" y="2316"/>
                  <a:pt x="199" y="2316"/>
                </a:cubicBezTo>
                <a:cubicBezTo>
                  <a:pt x="202" y="2321"/>
                  <a:pt x="202" y="2321"/>
                  <a:pt x="202" y="2321"/>
                </a:cubicBezTo>
                <a:cubicBezTo>
                  <a:pt x="354" y="2344"/>
                  <a:pt x="354" y="2344"/>
                  <a:pt x="354" y="2344"/>
                </a:cubicBezTo>
                <a:cubicBezTo>
                  <a:pt x="270" y="2450"/>
                  <a:pt x="270" y="2450"/>
                  <a:pt x="270" y="2450"/>
                </a:cubicBezTo>
                <a:cubicBezTo>
                  <a:pt x="273" y="2456"/>
                  <a:pt x="273" y="2456"/>
                  <a:pt x="273" y="2456"/>
                </a:cubicBezTo>
                <a:cubicBezTo>
                  <a:pt x="360" y="2345"/>
                  <a:pt x="360" y="2345"/>
                  <a:pt x="360" y="2345"/>
                </a:cubicBezTo>
                <a:cubicBezTo>
                  <a:pt x="404" y="2352"/>
                  <a:pt x="404" y="2352"/>
                  <a:pt x="404" y="2352"/>
                </a:cubicBezTo>
                <a:cubicBezTo>
                  <a:pt x="403" y="2359"/>
                  <a:pt x="404" y="2367"/>
                  <a:pt x="408" y="2373"/>
                </a:cubicBezTo>
                <a:cubicBezTo>
                  <a:pt x="411" y="2380"/>
                  <a:pt x="417" y="2386"/>
                  <a:pt x="424" y="2389"/>
                </a:cubicBezTo>
                <a:cubicBezTo>
                  <a:pt x="356" y="2613"/>
                  <a:pt x="356" y="2613"/>
                  <a:pt x="356" y="2613"/>
                </a:cubicBezTo>
                <a:cubicBezTo>
                  <a:pt x="359" y="2619"/>
                  <a:pt x="359" y="2619"/>
                  <a:pt x="359" y="2619"/>
                </a:cubicBezTo>
                <a:cubicBezTo>
                  <a:pt x="428" y="2390"/>
                  <a:pt x="428" y="2390"/>
                  <a:pt x="428" y="2390"/>
                </a:cubicBezTo>
                <a:cubicBezTo>
                  <a:pt x="432" y="2391"/>
                  <a:pt x="435" y="2392"/>
                  <a:pt x="438" y="2392"/>
                </a:cubicBezTo>
                <a:cubicBezTo>
                  <a:pt x="444" y="2392"/>
                  <a:pt x="449" y="2391"/>
                  <a:pt x="455" y="2388"/>
                </a:cubicBezTo>
                <a:cubicBezTo>
                  <a:pt x="470" y="2380"/>
                  <a:pt x="476" y="2362"/>
                  <a:pt x="471" y="2347"/>
                </a:cubicBezTo>
                <a:cubicBezTo>
                  <a:pt x="778" y="2246"/>
                  <a:pt x="778" y="2246"/>
                  <a:pt x="778" y="2246"/>
                </a:cubicBezTo>
                <a:cubicBezTo>
                  <a:pt x="778" y="2247"/>
                  <a:pt x="779" y="2249"/>
                  <a:pt x="780" y="2251"/>
                </a:cubicBezTo>
                <a:cubicBezTo>
                  <a:pt x="781" y="2252"/>
                  <a:pt x="782" y="2254"/>
                  <a:pt x="783" y="2255"/>
                </a:cubicBezTo>
                <a:cubicBezTo>
                  <a:pt x="624" y="2362"/>
                  <a:pt x="624" y="2362"/>
                  <a:pt x="624" y="2362"/>
                </a:cubicBezTo>
                <a:cubicBezTo>
                  <a:pt x="624" y="2364"/>
                  <a:pt x="624" y="2366"/>
                  <a:pt x="624" y="2368"/>
                </a:cubicBezTo>
                <a:cubicBezTo>
                  <a:pt x="786" y="2259"/>
                  <a:pt x="786" y="2259"/>
                  <a:pt x="786" y="2259"/>
                </a:cubicBezTo>
                <a:cubicBezTo>
                  <a:pt x="789" y="2262"/>
                  <a:pt x="792" y="2264"/>
                  <a:pt x="796" y="2266"/>
                </a:cubicBezTo>
                <a:cubicBezTo>
                  <a:pt x="773" y="2349"/>
                  <a:pt x="773" y="2349"/>
                  <a:pt x="773" y="2349"/>
                </a:cubicBezTo>
                <a:cubicBezTo>
                  <a:pt x="624" y="2371"/>
                  <a:pt x="624" y="2371"/>
                  <a:pt x="624" y="2371"/>
                </a:cubicBezTo>
                <a:cubicBezTo>
                  <a:pt x="623" y="2373"/>
                  <a:pt x="623" y="2374"/>
                  <a:pt x="622" y="2376"/>
                </a:cubicBezTo>
                <a:cubicBezTo>
                  <a:pt x="771" y="2354"/>
                  <a:pt x="771" y="2354"/>
                  <a:pt x="771" y="2354"/>
                </a:cubicBezTo>
                <a:cubicBezTo>
                  <a:pt x="690" y="2650"/>
                  <a:pt x="690" y="2650"/>
                  <a:pt x="690" y="2650"/>
                </a:cubicBezTo>
                <a:cubicBezTo>
                  <a:pt x="688" y="2649"/>
                  <a:pt x="686" y="2649"/>
                  <a:pt x="683" y="2649"/>
                </a:cubicBezTo>
                <a:cubicBezTo>
                  <a:pt x="678" y="2649"/>
                  <a:pt x="672" y="2650"/>
                  <a:pt x="667" y="2653"/>
                </a:cubicBezTo>
                <a:cubicBezTo>
                  <a:pt x="654" y="2660"/>
                  <a:pt x="647" y="2675"/>
                  <a:pt x="649" y="2690"/>
                </a:cubicBezTo>
                <a:cubicBezTo>
                  <a:pt x="434" y="2762"/>
                  <a:pt x="434" y="2762"/>
                  <a:pt x="434" y="2762"/>
                </a:cubicBezTo>
                <a:cubicBezTo>
                  <a:pt x="436" y="2766"/>
                  <a:pt x="436" y="2766"/>
                  <a:pt x="436" y="2766"/>
                </a:cubicBezTo>
                <a:cubicBezTo>
                  <a:pt x="651" y="2694"/>
                  <a:pt x="651" y="2694"/>
                  <a:pt x="651" y="2694"/>
                </a:cubicBezTo>
                <a:cubicBezTo>
                  <a:pt x="651" y="2696"/>
                  <a:pt x="652" y="2698"/>
                  <a:pt x="653" y="2700"/>
                </a:cubicBezTo>
                <a:cubicBezTo>
                  <a:pt x="657" y="2708"/>
                  <a:pt x="665" y="2714"/>
                  <a:pt x="674" y="2717"/>
                </a:cubicBezTo>
                <a:cubicBezTo>
                  <a:pt x="643" y="2821"/>
                  <a:pt x="643" y="2821"/>
                  <a:pt x="643" y="2821"/>
                </a:cubicBezTo>
                <a:cubicBezTo>
                  <a:pt x="460" y="2811"/>
                  <a:pt x="460" y="2811"/>
                  <a:pt x="460" y="2811"/>
                </a:cubicBezTo>
                <a:cubicBezTo>
                  <a:pt x="462" y="2816"/>
                  <a:pt x="462" y="2816"/>
                  <a:pt x="462" y="2816"/>
                </a:cubicBezTo>
                <a:cubicBezTo>
                  <a:pt x="641" y="2826"/>
                  <a:pt x="641" y="2826"/>
                  <a:pt x="641" y="2826"/>
                </a:cubicBezTo>
                <a:cubicBezTo>
                  <a:pt x="621" y="2895"/>
                  <a:pt x="621" y="2895"/>
                  <a:pt x="621" y="2895"/>
                </a:cubicBezTo>
                <a:cubicBezTo>
                  <a:pt x="512" y="2910"/>
                  <a:pt x="512" y="2910"/>
                  <a:pt x="512" y="2910"/>
                </a:cubicBezTo>
                <a:cubicBezTo>
                  <a:pt x="514" y="2915"/>
                  <a:pt x="514" y="2915"/>
                  <a:pt x="514" y="2915"/>
                </a:cubicBezTo>
                <a:cubicBezTo>
                  <a:pt x="620" y="2899"/>
                  <a:pt x="620" y="2899"/>
                  <a:pt x="620" y="2899"/>
                </a:cubicBezTo>
                <a:cubicBezTo>
                  <a:pt x="579" y="3037"/>
                  <a:pt x="579" y="3037"/>
                  <a:pt x="579" y="3037"/>
                </a:cubicBezTo>
                <a:cubicBezTo>
                  <a:pt x="583" y="3045"/>
                  <a:pt x="583" y="3045"/>
                  <a:pt x="583" y="3045"/>
                </a:cubicBezTo>
                <a:cubicBezTo>
                  <a:pt x="626" y="2898"/>
                  <a:pt x="626" y="2898"/>
                  <a:pt x="626" y="2898"/>
                </a:cubicBezTo>
                <a:cubicBezTo>
                  <a:pt x="974" y="2846"/>
                  <a:pt x="974" y="2846"/>
                  <a:pt x="974" y="2846"/>
                </a:cubicBezTo>
                <a:cubicBezTo>
                  <a:pt x="1010" y="2821"/>
                  <a:pt x="1010" y="2821"/>
                  <a:pt x="1010" y="2821"/>
                </a:cubicBezTo>
                <a:cubicBezTo>
                  <a:pt x="1097" y="2858"/>
                  <a:pt x="1097" y="2858"/>
                  <a:pt x="1097" y="2858"/>
                </a:cubicBezTo>
                <a:cubicBezTo>
                  <a:pt x="793" y="3446"/>
                  <a:pt x="793" y="3446"/>
                  <a:pt x="793" y="3446"/>
                </a:cubicBezTo>
                <a:cubicBezTo>
                  <a:pt x="796" y="3452"/>
                  <a:pt x="796" y="3452"/>
                  <a:pt x="796" y="3452"/>
                </a:cubicBezTo>
                <a:cubicBezTo>
                  <a:pt x="1103" y="2857"/>
                  <a:pt x="1103" y="2857"/>
                  <a:pt x="1103" y="2857"/>
                </a:cubicBezTo>
                <a:cubicBezTo>
                  <a:pt x="1801" y="2661"/>
                  <a:pt x="1801" y="2661"/>
                  <a:pt x="1801" y="2661"/>
                </a:cubicBezTo>
                <a:cubicBezTo>
                  <a:pt x="1802" y="2661"/>
                  <a:pt x="1802" y="2661"/>
                  <a:pt x="1802" y="2661"/>
                </a:cubicBezTo>
                <a:cubicBezTo>
                  <a:pt x="1803" y="2660"/>
                  <a:pt x="1803" y="2660"/>
                  <a:pt x="1803" y="2660"/>
                </a:cubicBezTo>
                <a:cubicBezTo>
                  <a:pt x="2429" y="2083"/>
                  <a:pt x="2429" y="2083"/>
                  <a:pt x="2429" y="2083"/>
                </a:cubicBezTo>
                <a:cubicBezTo>
                  <a:pt x="3259" y="1895"/>
                  <a:pt x="3259" y="1895"/>
                  <a:pt x="3259" y="1895"/>
                </a:cubicBezTo>
                <a:cubicBezTo>
                  <a:pt x="3261" y="1895"/>
                  <a:pt x="3261" y="1895"/>
                  <a:pt x="3261" y="1895"/>
                </a:cubicBezTo>
                <a:cubicBezTo>
                  <a:pt x="3261" y="1894"/>
                  <a:pt x="3261" y="1894"/>
                  <a:pt x="3261" y="1894"/>
                </a:cubicBezTo>
                <a:cubicBezTo>
                  <a:pt x="3818" y="1430"/>
                  <a:pt x="3818" y="1430"/>
                  <a:pt x="3818" y="1430"/>
                </a:cubicBezTo>
                <a:cubicBezTo>
                  <a:pt x="4482" y="1515"/>
                  <a:pt x="4482" y="1515"/>
                  <a:pt x="4482" y="1515"/>
                </a:cubicBezTo>
                <a:cubicBezTo>
                  <a:pt x="4479" y="1510"/>
                  <a:pt x="4479" y="1510"/>
                  <a:pt x="4479" y="1510"/>
                </a:cubicBezTo>
                <a:cubicBezTo>
                  <a:pt x="3823" y="1426"/>
                  <a:pt x="3823" y="1426"/>
                  <a:pt x="3823" y="1426"/>
                </a:cubicBezTo>
                <a:cubicBezTo>
                  <a:pt x="3842" y="1334"/>
                  <a:pt x="3842" y="1334"/>
                  <a:pt x="3842" y="1334"/>
                </a:cubicBezTo>
                <a:cubicBezTo>
                  <a:pt x="3882" y="1317"/>
                  <a:pt x="3882" y="1317"/>
                  <a:pt x="3882" y="1317"/>
                </a:cubicBezTo>
                <a:cubicBezTo>
                  <a:pt x="4123" y="1061"/>
                  <a:pt x="4123" y="1061"/>
                  <a:pt x="4123" y="1061"/>
                </a:cubicBezTo>
                <a:cubicBezTo>
                  <a:pt x="4269" y="1109"/>
                  <a:pt x="4269" y="1109"/>
                  <a:pt x="4269" y="1109"/>
                </a:cubicBezTo>
                <a:cubicBezTo>
                  <a:pt x="4265" y="1101"/>
                  <a:pt x="4265" y="1101"/>
                  <a:pt x="4265" y="1101"/>
                </a:cubicBezTo>
                <a:cubicBezTo>
                  <a:pt x="4127" y="1056"/>
                  <a:pt x="4127" y="1056"/>
                  <a:pt x="4127" y="1056"/>
                </a:cubicBezTo>
                <a:cubicBezTo>
                  <a:pt x="4200" y="978"/>
                  <a:pt x="4200" y="978"/>
                  <a:pt x="4200" y="978"/>
                </a:cubicBezTo>
                <a:cubicBezTo>
                  <a:pt x="4198" y="974"/>
                  <a:pt x="4198" y="974"/>
                  <a:pt x="4198" y="974"/>
                </a:cubicBezTo>
                <a:cubicBezTo>
                  <a:pt x="4123" y="1055"/>
                  <a:pt x="4123" y="1055"/>
                  <a:pt x="4123" y="1055"/>
                </a:cubicBezTo>
                <a:cubicBezTo>
                  <a:pt x="4055" y="1033"/>
                  <a:pt x="4055" y="1033"/>
                  <a:pt x="4055" y="1033"/>
                </a:cubicBezTo>
                <a:cubicBezTo>
                  <a:pt x="4149" y="880"/>
                  <a:pt x="4149" y="880"/>
                  <a:pt x="4149" y="880"/>
                </a:cubicBezTo>
                <a:cubicBezTo>
                  <a:pt x="4146" y="875"/>
                  <a:pt x="4146" y="875"/>
                  <a:pt x="4146" y="875"/>
                </a:cubicBezTo>
                <a:cubicBezTo>
                  <a:pt x="4050" y="1031"/>
                  <a:pt x="4050" y="1031"/>
                  <a:pt x="4050" y="1031"/>
                </a:cubicBezTo>
                <a:cubicBezTo>
                  <a:pt x="3945" y="997"/>
                  <a:pt x="3945" y="997"/>
                  <a:pt x="3945" y="997"/>
                </a:cubicBezTo>
                <a:cubicBezTo>
                  <a:pt x="3947" y="990"/>
                  <a:pt x="3946" y="982"/>
                  <a:pt x="3942" y="975"/>
                </a:cubicBezTo>
                <a:cubicBezTo>
                  <a:pt x="3941" y="973"/>
                  <a:pt x="3939" y="970"/>
                  <a:pt x="3938" y="969"/>
                </a:cubicBezTo>
                <a:cubicBezTo>
                  <a:pt x="4122" y="830"/>
                  <a:pt x="4122" y="830"/>
                  <a:pt x="4122" y="830"/>
                </a:cubicBezTo>
                <a:cubicBezTo>
                  <a:pt x="4120" y="825"/>
                  <a:pt x="4120" y="825"/>
                  <a:pt x="4120" y="825"/>
                </a:cubicBezTo>
                <a:cubicBezTo>
                  <a:pt x="3934" y="965"/>
                  <a:pt x="3934" y="965"/>
                  <a:pt x="3934" y="965"/>
                </a:cubicBezTo>
                <a:cubicBezTo>
                  <a:pt x="3928" y="959"/>
                  <a:pt x="3920" y="956"/>
                  <a:pt x="3911" y="956"/>
                </a:cubicBezTo>
                <a:cubicBezTo>
                  <a:pt x="3906" y="956"/>
                  <a:pt x="3900" y="958"/>
                  <a:pt x="3895" y="960"/>
                </a:cubicBezTo>
                <a:cubicBezTo>
                  <a:pt x="3889" y="963"/>
                  <a:pt x="3885" y="968"/>
                  <a:pt x="3882" y="973"/>
                </a:cubicBezTo>
                <a:cubicBezTo>
                  <a:pt x="3593" y="872"/>
                  <a:pt x="3593" y="872"/>
                  <a:pt x="3593" y="872"/>
                </a:cubicBezTo>
                <a:cubicBezTo>
                  <a:pt x="3703" y="754"/>
                  <a:pt x="3703" y="754"/>
                  <a:pt x="3703" y="754"/>
                </a:cubicBezTo>
                <a:cubicBezTo>
                  <a:pt x="4053" y="698"/>
                  <a:pt x="4053" y="698"/>
                  <a:pt x="4053" y="698"/>
                </a:cubicBezTo>
                <a:cubicBezTo>
                  <a:pt x="4051" y="694"/>
                  <a:pt x="4051" y="694"/>
                  <a:pt x="4051" y="694"/>
                </a:cubicBezTo>
                <a:cubicBezTo>
                  <a:pt x="3701" y="749"/>
                  <a:pt x="3701" y="749"/>
                  <a:pt x="3701" y="749"/>
                </a:cubicBezTo>
                <a:cubicBezTo>
                  <a:pt x="3701" y="748"/>
                  <a:pt x="3701" y="748"/>
                  <a:pt x="3701" y="748"/>
                </a:cubicBezTo>
                <a:cubicBezTo>
                  <a:pt x="3501" y="827"/>
                  <a:pt x="3501" y="827"/>
                  <a:pt x="3501" y="827"/>
                </a:cubicBezTo>
                <a:cubicBezTo>
                  <a:pt x="3501" y="825"/>
                  <a:pt x="3500" y="824"/>
                  <a:pt x="3499" y="822"/>
                </a:cubicBezTo>
                <a:cubicBezTo>
                  <a:pt x="3498" y="821"/>
                  <a:pt x="3498" y="819"/>
                  <a:pt x="3497" y="818"/>
                </a:cubicBezTo>
                <a:cubicBezTo>
                  <a:pt x="3757" y="621"/>
                  <a:pt x="3757" y="621"/>
                  <a:pt x="3757" y="621"/>
                </a:cubicBezTo>
                <a:cubicBezTo>
                  <a:pt x="3763" y="629"/>
                  <a:pt x="3774" y="634"/>
                  <a:pt x="3784" y="634"/>
                </a:cubicBezTo>
                <a:cubicBezTo>
                  <a:pt x="3790" y="634"/>
                  <a:pt x="3795" y="633"/>
                  <a:pt x="3800" y="630"/>
                </a:cubicBezTo>
                <a:cubicBezTo>
                  <a:pt x="3809" y="626"/>
                  <a:pt x="3815" y="619"/>
                  <a:pt x="3817" y="610"/>
                </a:cubicBezTo>
                <a:cubicBezTo>
                  <a:pt x="4045" y="683"/>
                  <a:pt x="4045" y="683"/>
                  <a:pt x="4045" y="683"/>
                </a:cubicBezTo>
                <a:cubicBezTo>
                  <a:pt x="4042" y="677"/>
                  <a:pt x="4042" y="677"/>
                  <a:pt x="4042" y="677"/>
                </a:cubicBezTo>
                <a:cubicBezTo>
                  <a:pt x="3818" y="605"/>
                  <a:pt x="3818" y="605"/>
                  <a:pt x="3818" y="605"/>
                </a:cubicBezTo>
                <a:cubicBezTo>
                  <a:pt x="3820" y="598"/>
                  <a:pt x="3818" y="591"/>
                  <a:pt x="3815" y="584"/>
                </a:cubicBezTo>
                <a:cubicBezTo>
                  <a:pt x="3811" y="577"/>
                  <a:pt x="3806" y="572"/>
                  <a:pt x="3799" y="569"/>
                </a:cubicBezTo>
                <a:cubicBezTo>
                  <a:pt x="3819" y="528"/>
                  <a:pt x="3819" y="528"/>
                  <a:pt x="3819" y="528"/>
                </a:cubicBezTo>
                <a:cubicBezTo>
                  <a:pt x="3959" y="519"/>
                  <a:pt x="3959" y="519"/>
                  <a:pt x="3959" y="519"/>
                </a:cubicBezTo>
                <a:cubicBezTo>
                  <a:pt x="3956" y="514"/>
                  <a:pt x="3956" y="514"/>
                  <a:pt x="3956" y="514"/>
                </a:cubicBezTo>
                <a:cubicBezTo>
                  <a:pt x="3821" y="522"/>
                  <a:pt x="3821" y="522"/>
                  <a:pt x="3821" y="522"/>
                </a:cubicBezTo>
                <a:cubicBezTo>
                  <a:pt x="3889" y="385"/>
                  <a:pt x="3889" y="385"/>
                  <a:pt x="3889" y="385"/>
                </a:cubicBezTo>
                <a:cubicBezTo>
                  <a:pt x="3885" y="379"/>
                  <a:pt x="3885" y="379"/>
                  <a:pt x="3885" y="379"/>
                </a:cubicBezTo>
                <a:cubicBezTo>
                  <a:pt x="3816" y="523"/>
                  <a:pt x="3816" y="523"/>
                  <a:pt x="3816" y="523"/>
                </a:cubicBezTo>
                <a:cubicBezTo>
                  <a:pt x="3437" y="547"/>
                  <a:pt x="3437" y="547"/>
                  <a:pt x="3437" y="547"/>
                </a:cubicBezTo>
                <a:cubicBezTo>
                  <a:pt x="3376" y="623"/>
                  <a:pt x="3376" y="623"/>
                  <a:pt x="3376" y="623"/>
                </a:cubicBezTo>
                <a:cubicBezTo>
                  <a:pt x="3270" y="631"/>
                  <a:pt x="3270" y="631"/>
                  <a:pt x="3270" y="631"/>
                </a:cubicBezTo>
                <a:cubicBezTo>
                  <a:pt x="3270" y="624"/>
                  <a:pt x="3268" y="617"/>
                  <a:pt x="3265" y="610"/>
                </a:cubicBezTo>
                <a:cubicBezTo>
                  <a:pt x="3262" y="604"/>
                  <a:pt x="3258" y="599"/>
                  <a:pt x="3253" y="595"/>
                </a:cubicBezTo>
                <a:cubicBezTo>
                  <a:pt x="3487" y="264"/>
                  <a:pt x="3487" y="264"/>
                  <a:pt x="3487" y="264"/>
                </a:cubicBezTo>
                <a:cubicBezTo>
                  <a:pt x="3489" y="255"/>
                  <a:pt x="3495" y="246"/>
                  <a:pt x="3503" y="241"/>
                </a:cubicBezTo>
                <a:cubicBezTo>
                  <a:pt x="3548" y="177"/>
                  <a:pt x="3548" y="177"/>
                  <a:pt x="3548" y="177"/>
                </a:cubicBezTo>
                <a:cubicBezTo>
                  <a:pt x="3689" y="5"/>
                  <a:pt x="3689" y="5"/>
                  <a:pt x="3689" y="5"/>
                </a:cubicBezTo>
                <a:cubicBezTo>
                  <a:pt x="3686" y="0"/>
                  <a:pt x="3686" y="0"/>
                  <a:pt x="3686" y="0"/>
                </a:cubicBezTo>
              </a:path>
            </a:pathLst>
          </a:custGeom>
          <a:gradFill flip="none" rotWithShape="1">
            <a:gsLst>
              <a:gs pos="0">
                <a:schemeClr val="tx2">
                  <a:alpha val="42000"/>
                </a:schemeClr>
              </a:gs>
              <a:gs pos="65000">
                <a:schemeClr val="tx2">
                  <a:alpha val="38000"/>
                </a:schemeClr>
              </a:gs>
              <a:gs pos="100000">
                <a:schemeClr val="tx2">
                  <a:alpha val="79000"/>
                </a:schemeClr>
              </a:gs>
              <a:gs pos="30000">
                <a:schemeClr val="tx2">
                  <a:alpha val="21000"/>
                </a:schemeClr>
              </a:gs>
            </a:gsLst>
            <a:path path="shape">
              <a:fillToRect l="50000" t="50000" r="50000" b="50000"/>
            </a:path>
            <a:tileRect/>
          </a:gradFill>
          <a:ln>
            <a:noFill/>
          </a:ln>
        </p:spPr>
        <p:txBody>
          <a:bodyPr vert="horz" wrap="square" lIns="91440" tIns="45720" rIns="91440" bIns="45720" numCol="1" anchor="t" anchorCtr="0" compatLnSpc="1">
            <a:prstTxWarp prst="textNoShape">
              <a:avLst/>
            </a:prstTxWarp>
          </a:bodyPr>
          <a:lstStyle/>
          <a:p>
            <a:endParaRPr lang="zh-CN" altLang="en-US"/>
          </a:p>
        </p:txBody>
      </p:sp>
      <p:cxnSp>
        <p:nvCxnSpPr>
          <p:cNvPr id="170" name="直接连接符 169"/>
          <p:cNvCxnSpPr/>
          <p:nvPr/>
        </p:nvCxnSpPr>
        <p:spPr>
          <a:xfrm flipH="1">
            <a:off x="7022522" y="6484144"/>
            <a:ext cx="445896" cy="373856"/>
          </a:xfrm>
          <a:prstGeom prst="line">
            <a:avLst/>
          </a:prstGeom>
          <a:ln w="3175">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61691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190"/>
          <p:cNvSpPr>
            <a:spLocks/>
          </p:cNvSpPr>
          <p:nvPr/>
        </p:nvSpPr>
        <p:spPr bwMode="auto">
          <a:xfrm rot="6607463">
            <a:off x="435640" y="2756165"/>
            <a:ext cx="110175" cy="96907"/>
          </a:xfrm>
          <a:custGeom>
            <a:avLst/>
            <a:gdLst>
              <a:gd name="T0" fmla="*/ 41 w 81"/>
              <a:gd name="T1" fmla="*/ 0 h 71"/>
              <a:gd name="T2" fmla="*/ 24 w 81"/>
              <a:gd name="T3" fmla="*/ 4 h 71"/>
              <a:gd name="T4" fmla="*/ 9 w 81"/>
              <a:gd name="T5" fmla="*/ 52 h 71"/>
              <a:gd name="T6" fmla="*/ 41 w 81"/>
              <a:gd name="T7" fmla="*/ 71 h 71"/>
              <a:gd name="T8" fmla="*/ 57 w 81"/>
              <a:gd name="T9" fmla="*/ 67 h 71"/>
              <a:gd name="T10" fmla="*/ 72 w 81"/>
              <a:gd name="T11" fmla="*/ 19 h 71"/>
              <a:gd name="T12" fmla="*/ 41 w 81"/>
              <a:gd name="T13" fmla="*/ 0 h 71"/>
            </a:gdLst>
            <a:ahLst/>
            <a:cxnLst>
              <a:cxn ang="0">
                <a:pos x="T0" y="T1"/>
              </a:cxn>
              <a:cxn ang="0">
                <a:pos x="T2" y="T3"/>
              </a:cxn>
              <a:cxn ang="0">
                <a:pos x="T4" y="T5"/>
              </a:cxn>
              <a:cxn ang="0">
                <a:pos x="T6" y="T7"/>
              </a:cxn>
              <a:cxn ang="0">
                <a:pos x="T8" y="T9"/>
              </a:cxn>
              <a:cxn ang="0">
                <a:pos x="T10" y="T11"/>
              </a:cxn>
              <a:cxn ang="0">
                <a:pos x="T12" y="T13"/>
              </a:cxn>
            </a:cxnLst>
            <a:rect l="0" t="0" r="r" b="b"/>
            <a:pathLst>
              <a:path w="81" h="71">
                <a:moveTo>
                  <a:pt x="41" y="0"/>
                </a:moveTo>
                <a:cubicBezTo>
                  <a:pt x="35" y="0"/>
                  <a:pt x="30" y="2"/>
                  <a:pt x="24" y="4"/>
                </a:cubicBezTo>
                <a:cubicBezTo>
                  <a:pt x="7" y="14"/>
                  <a:pt x="0" y="35"/>
                  <a:pt x="9" y="52"/>
                </a:cubicBezTo>
                <a:cubicBezTo>
                  <a:pt x="16" y="64"/>
                  <a:pt x="28" y="71"/>
                  <a:pt x="41" y="71"/>
                </a:cubicBezTo>
                <a:cubicBezTo>
                  <a:pt x="46" y="71"/>
                  <a:pt x="52" y="70"/>
                  <a:pt x="57" y="67"/>
                </a:cubicBezTo>
                <a:cubicBezTo>
                  <a:pt x="75" y="58"/>
                  <a:pt x="81" y="37"/>
                  <a:pt x="72" y="19"/>
                </a:cubicBezTo>
                <a:cubicBezTo>
                  <a:pt x="66" y="7"/>
                  <a:pt x="53" y="0"/>
                  <a:pt x="41"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91"/>
          <p:cNvSpPr>
            <a:spLocks/>
          </p:cNvSpPr>
          <p:nvPr/>
        </p:nvSpPr>
        <p:spPr bwMode="auto">
          <a:xfrm rot="6607463">
            <a:off x="831925" y="5735077"/>
            <a:ext cx="110752" cy="95754"/>
          </a:xfrm>
          <a:custGeom>
            <a:avLst/>
            <a:gdLst>
              <a:gd name="T0" fmla="*/ 41 w 81"/>
              <a:gd name="T1" fmla="*/ 0 h 70"/>
              <a:gd name="T2" fmla="*/ 24 w 81"/>
              <a:gd name="T3" fmla="*/ 4 h 70"/>
              <a:gd name="T4" fmla="*/ 9 w 81"/>
              <a:gd name="T5" fmla="*/ 51 h 70"/>
              <a:gd name="T6" fmla="*/ 41 w 81"/>
              <a:gd name="T7" fmla="*/ 70 h 70"/>
              <a:gd name="T8" fmla="*/ 57 w 81"/>
              <a:gd name="T9" fmla="*/ 66 h 70"/>
              <a:gd name="T10" fmla="*/ 72 w 81"/>
              <a:gd name="T11" fmla="*/ 19 h 70"/>
              <a:gd name="T12" fmla="*/ 41 w 81"/>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81" h="70">
                <a:moveTo>
                  <a:pt x="41" y="0"/>
                </a:moveTo>
                <a:cubicBezTo>
                  <a:pt x="35" y="0"/>
                  <a:pt x="30" y="1"/>
                  <a:pt x="24" y="4"/>
                </a:cubicBezTo>
                <a:cubicBezTo>
                  <a:pt x="7" y="13"/>
                  <a:pt x="0" y="34"/>
                  <a:pt x="9" y="51"/>
                </a:cubicBezTo>
                <a:cubicBezTo>
                  <a:pt x="16" y="64"/>
                  <a:pt x="28" y="70"/>
                  <a:pt x="41" y="70"/>
                </a:cubicBezTo>
                <a:cubicBezTo>
                  <a:pt x="46" y="70"/>
                  <a:pt x="52" y="69"/>
                  <a:pt x="57" y="66"/>
                </a:cubicBezTo>
                <a:cubicBezTo>
                  <a:pt x="75" y="57"/>
                  <a:pt x="81" y="36"/>
                  <a:pt x="72" y="19"/>
                </a:cubicBezTo>
                <a:cubicBezTo>
                  <a:pt x="66" y="6"/>
                  <a:pt x="53" y="0"/>
                  <a:pt x="41"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92"/>
          <p:cNvSpPr>
            <a:spLocks noEditPoints="1"/>
          </p:cNvSpPr>
          <p:nvPr/>
        </p:nvSpPr>
        <p:spPr bwMode="auto">
          <a:xfrm rot="6607463">
            <a:off x="546373" y="5915649"/>
            <a:ext cx="76719" cy="74988"/>
          </a:xfrm>
          <a:custGeom>
            <a:avLst/>
            <a:gdLst>
              <a:gd name="T0" fmla="*/ 53 w 56"/>
              <a:gd name="T1" fmla="*/ 40 h 55"/>
              <a:gd name="T2" fmla="*/ 19 w 56"/>
              <a:gd name="T3" fmla="*/ 53 h 55"/>
              <a:gd name="T4" fmla="*/ 28 w 56"/>
              <a:gd name="T5" fmla="*/ 55 h 55"/>
              <a:gd name="T6" fmla="*/ 41 w 56"/>
              <a:gd name="T7" fmla="*/ 51 h 55"/>
              <a:gd name="T8" fmla="*/ 53 w 56"/>
              <a:gd name="T9" fmla="*/ 40 h 55"/>
              <a:gd name="T10" fmla="*/ 28 w 56"/>
              <a:gd name="T11" fmla="*/ 0 h 55"/>
              <a:gd name="T12" fmla="*/ 15 w 56"/>
              <a:gd name="T13" fmla="*/ 3 h 55"/>
              <a:gd name="T14" fmla="*/ 4 w 56"/>
              <a:gd name="T15" fmla="*/ 15 h 55"/>
              <a:gd name="T16" fmla="*/ 1 w 56"/>
              <a:gd name="T17" fmla="*/ 26 h 55"/>
              <a:gd name="T18" fmla="*/ 4 w 56"/>
              <a:gd name="T19" fmla="*/ 40 h 55"/>
              <a:gd name="T20" fmla="*/ 13 w 56"/>
              <a:gd name="T21" fmla="*/ 50 h 55"/>
              <a:gd name="T22" fmla="*/ 55 w 56"/>
              <a:gd name="T23" fmla="*/ 34 h 55"/>
              <a:gd name="T24" fmla="*/ 53 w 56"/>
              <a:gd name="T25" fmla="*/ 14 h 55"/>
              <a:gd name="T26" fmla="*/ 28 w 56"/>
              <a:gd name="T27"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6" h="55">
                <a:moveTo>
                  <a:pt x="53" y="40"/>
                </a:moveTo>
                <a:cubicBezTo>
                  <a:pt x="19" y="53"/>
                  <a:pt x="19" y="53"/>
                  <a:pt x="19" y="53"/>
                </a:cubicBezTo>
                <a:cubicBezTo>
                  <a:pt x="22" y="54"/>
                  <a:pt x="25" y="55"/>
                  <a:pt x="28" y="55"/>
                </a:cubicBezTo>
                <a:cubicBezTo>
                  <a:pt x="32" y="55"/>
                  <a:pt x="37" y="54"/>
                  <a:pt x="41" y="51"/>
                </a:cubicBezTo>
                <a:cubicBezTo>
                  <a:pt x="46" y="49"/>
                  <a:pt x="50" y="45"/>
                  <a:pt x="53" y="40"/>
                </a:cubicBezTo>
                <a:moveTo>
                  <a:pt x="28" y="0"/>
                </a:moveTo>
                <a:cubicBezTo>
                  <a:pt x="24" y="0"/>
                  <a:pt x="19" y="1"/>
                  <a:pt x="15" y="3"/>
                </a:cubicBezTo>
                <a:cubicBezTo>
                  <a:pt x="10" y="5"/>
                  <a:pt x="6" y="10"/>
                  <a:pt x="4" y="15"/>
                </a:cubicBezTo>
                <a:cubicBezTo>
                  <a:pt x="1" y="26"/>
                  <a:pt x="1" y="26"/>
                  <a:pt x="1" y="26"/>
                </a:cubicBezTo>
                <a:cubicBezTo>
                  <a:pt x="0" y="31"/>
                  <a:pt x="1" y="36"/>
                  <a:pt x="4" y="40"/>
                </a:cubicBezTo>
                <a:cubicBezTo>
                  <a:pt x="6" y="44"/>
                  <a:pt x="9" y="48"/>
                  <a:pt x="13" y="50"/>
                </a:cubicBezTo>
                <a:cubicBezTo>
                  <a:pt x="55" y="34"/>
                  <a:pt x="55" y="34"/>
                  <a:pt x="55" y="34"/>
                </a:cubicBezTo>
                <a:cubicBezTo>
                  <a:pt x="56" y="27"/>
                  <a:pt x="56" y="20"/>
                  <a:pt x="53" y="14"/>
                </a:cubicBezTo>
                <a:cubicBezTo>
                  <a:pt x="48" y="5"/>
                  <a:pt x="38" y="0"/>
                  <a:pt x="28"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193"/>
          <p:cNvSpPr>
            <a:spLocks noEditPoints="1"/>
          </p:cNvSpPr>
          <p:nvPr/>
        </p:nvSpPr>
        <p:spPr bwMode="auto">
          <a:xfrm rot="6607463">
            <a:off x="539437" y="5924011"/>
            <a:ext cx="73258" cy="51915"/>
          </a:xfrm>
          <a:custGeom>
            <a:avLst/>
            <a:gdLst>
              <a:gd name="T0" fmla="*/ 54 w 54"/>
              <a:gd name="T1" fmla="*/ 19 h 38"/>
              <a:gd name="T2" fmla="*/ 12 w 54"/>
              <a:gd name="T3" fmla="*/ 35 h 38"/>
              <a:gd name="T4" fmla="*/ 18 w 54"/>
              <a:gd name="T5" fmla="*/ 38 h 38"/>
              <a:gd name="T6" fmla="*/ 52 w 54"/>
              <a:gd name="T7" fmla="*/ 25 h 38"/>
              <a:gd name="T8" fmla="*/ 54 w 54"/>
              <a:gd name="T9" fmla="*/ 19 h 38"/>
              <a:gd name="T10" fmla="*/ 3 w 54"/>
              <a:gd name="T11" fmla="*/ 0 h 38"/>
              <a:gd name="T12" fmla="*/ 0 w 54"/>
              <a:gd name="T13" fmla="*/ 11 h 38"/>
              <a:gd name="T14" fmla="*/ 3 w 54"/>
              <a:gd name="T15" fmla="*/ 0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38">
                <a:moveTo>
                  <a:pt x="54" y="19"/>
                </a:moveTo>
                <a:cubicBezTo>
                  <a:pt x="12" y="35"/>
                  <a:pt x="12" y="35"/>
                  <a:pt x="12" y="35"/>
                </a:cubicBezTo>
                <a:cubicBezTo>
                  <a:pt x="14" y="36"/>
                  <a:pt x="16" y="37"/>
                  <a:pt x="18" y="38"/>
                </a:cubicBezTo>
                <a:cubicBezTo>
                  <a:pt x="52" y="25"/>
                  <a:pt x="52" y="25"/>
                  <a:pt x="52" y="25"/>
                </a:cubicBezTo>
                <a:cubicBezTo>
                  <a:pt x="53" y="23"/>
                  <a:pt x="53" y="21"/>
                  <a:pt x="54" y="19"/>
                </a:cubicBezTo>
                <a:moveTo>
                  <a:pt x="3" y="0"/>
                </a:moveTo>
                <a:cubicBezTo>
                  <a:pt x="1" y="3"/>
                  <a:pt x="0" y="7"/>
                  <a:pt x="0" y="11"/>
                </a:cubicBezTo>
                <a:cubicBezTo>
                  <a:pt x="3" y="0"/>
                  <a:pt x="3" y="0"/>
                  <a:pt x="3"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94"/>
          <p:cNvSpPr>
            <a:spLocks noEditPoints="1"/>
          </p:cNvSpPr>
          <p:nvPr/>
        </p:nvSpPr>
        <p:spPr bwMode="auto">
          <a:xfrm rot="6607463">
            <a:off x="114736" y="2684587"/>
            <a:ext cx="80180" cy="74988"/>
          </a:xfrm>
          <a:custGeom>
            <a:avLst/>
            <a:gdLst>
              <a:gd name="T0" fmla="*/ 58 w 59"/>
              <a:gd name="T1" fmla="*/ 35 h 55"/>
              <a:gd name="T2" fmla="*/ 28 w 59"/>
              <a:gd name="T3" fmla="*/ 55 h 55"/>
              <a:gd name="T4" fmla="*/ 31 w 59"/>
              <a:gd name="T5" fmla="*/ 55 h 55"/>
              <a:gd name="T6" fmla="*/ 44 w 59"/>
              <a:gd name="T7" fmla="*/ 52 h 55"/>
              <a:gd name="T8" fmla="*/ 58 w 59"/>
              <a:gd name="T9" fmla="*/ 35 h 55"/>
              <a:gd name="T10" fmla="*/ 31 w 59"/>
              <a:gd name="T11" fmla="*/ 0 h 55"/>
              <a:gd name="T12" fmla="*/ 18 w 59"/>
              <a:gd name="T13" fmla="*/ 3 h 55"/>
              <a:gd name="T14" fmla="*/ 7 w 59"/>
              <a:gd name="T15" fmla="*/ 40 h 55"/>
              <a:gd name="T16" fmla="*/ 22 w 59"/>
              <a:gd name="T17" fmla="*/ 53 h 55"/>
              <a:gd name="T18" fmla="*/ 59 w 59"/>
              <a:gd name="T19" fmla="*/ 28 h 55"/>
              <a:gd name="T20" fmla="*/ 55 w 59"/>
              <a:gd name="T21" fmla="*/ 14 h 55"/>
              <a:gd name="T22" fmla="*/ 31 w 59"/>
              <a:gd name="T23"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 h="55">
                <a:moveTo>
                  <a:pt x="58" y="35"/>
                </a:moveTo>
                <a:cubicBezTo>
                  <a:pt x="28" y="55"/>
                  <a:pt x="28" y="55"/>
                  <a:pt x="28" y="55"/>
                </a:cubicBezTo>
                <a:cubicBezTo>
                  <a:pt x="29" y="55"/>
                  <a:pt x="30" y="55"/>
                  <a:pt x="31" y="55"/>
                </a:cubicBezTo>
                <a:cubicBezTo>
                  <a:pt x="35" y="55"/>
                  <a:pt x="40" y="54"/>
                  <a:pt x="44" y="52"/>
                </a:cubicBezTo>
                <a:cubicBezTo>
                  <a:pt x="51" y="48"/>
                  <a:pt x="55" y="42"/>
                  <a:pt x="58" y="35"/>
                </a:cubicBezTo>
                <a:moveTo>
                  <a:pt x="31" y="0"/>
                </a:moveTo>
                <a:cubicBezTo>
                  <a:pt x="27" y="0"/>
                  <a:pt x="22" y="1"/>
                  <a:pt x="18" y="3"/>
                </a:cubicBezTo>
                <a:cubicBezTo>
                  <a:pt x="5" y="10"/>
                  <a:pt x="0" y="27"/>
                  <a:pt x="7" y="40"/>
                </a:cubicBezTo>
                <a:cubicBezTo>
                  <a:pt x="10" y="46"/>
                  <a:pt x="15" y="51"/>
                  <a:pt x="22" y="53"/>
                </a:cubicBezTo>
                <a:cubicBezTo>
                  <a:pt x="59" y="28"/>
                  <a:pt x="59" y="28"/>
                  <a:pt x="59" y="28"/>
                </a:cubicBezTo>
                <a:cubicBezTo>
                  <a:pt x="59" y="24"/>
                  <a:pt x="58" y="19"/>
                  <a:pt x="55" y="14"/>
                </a:cubicBezTo>
                <a:cubicBezTo>
                  <a:pt x="51" y="5"/>
                  <a:pt x="41" y="0"/>
                  <a:pt x="31"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95"/>
          <p:cNvSpPr>
            <a:spLocks/>
          </p:cNvSpPr>
          <p:nvPr/>
        </p:nvSpPr>
        <p:spPr bwMode="auto">
          <a:xfrm rot="6607463">
            <a:off x="106701" y="2711155"/>
            <a:ext cx="50185" cy="36917"/>
          </a:xfrm>
          <a:custGeom>
            <a:avLst/>
            <a:gdLst>
              <a:gd name="T0" fmla="*/ 37 w 37"/>
              <a:gd name="T1" fmla="*/ 0 h 27"/>
              <a:gd name="T2" fmla="*/ 0 w 37"/>
              <a:gd name="T3" fmla="*/ 25 h 27"/>
              <a:gd name="T4" fmla="*/ 6 w 37"/>
              <a:gd name="T5" fmla="*/ 27 h 27"/>
              <a:gd name="T6" fmla="*/ 36 w 37"/>
              <a:gd name="T7" fmla="*/ 7 h 27"/>
              <a:gd name="T8" fmla="*/ 37 w 37"/>
              <a:gd name="T9" fmla="*/ 0 h 27"/>
            </a:gdLst>
            <a:ahLst/>
            <a:cxnLst>
              <a:cxn ang="0">
                <a:pos x="T0" y="T1"/>
              </a:cxn>
              <a:cxn ang="0">
                <a:pos x="T2" y="T3"/>
              </a:cxn>
              <a:cxn ang="0">
                <a:pos x="T4" y="T5"/>
              </a:cxn>
              <a:cxn ang="0">
                <a:pos x="T6" y="T7"/>
              </a:cxn>
              <a:cxn ang="0">
                <a:pos x="T8" y="T9"/>
              </a:cxn>
            </a:cxnLst>
            <a:rect l="0" t="0" r="r" b="b"/>
            <a:pathLst>
              <a:path w="37" h="27">
                <a:moveTo>
                  <a:pt x="37" y="0"/>
                </a:moveTo>
                <a:cubicBezTo>
                  <a:pt x="0" y="25"/>
                  <a:pt x="0" y="25"/>
                  <a:pt x="0" y="25"/>
                </a:cubicBezTo>
                <a:cubicBezTo>
                  <a:pt x="2" y="26"/>
                  <a:pt x="4" y="26"/>
                  <a:pt x="6" y="27"/>
                </a:cubicBezTo>
                <a:cubicBezTo>
                  <a:pt x="36" y="7"/>
                  <a:pt x="36" y="7"/>
                  <a:pt x="36" y="7"/>
                </a:cubicBezTo>
                <a:cubicBezTo>
                  <a:pt x="36" y="5"/>
                  <a:pt x="37" y="2"/>
                  <a:pt x="37"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96"/>
          <p:cNvSpPr>
            <a:spLocks/>
          </p:cNvSpPr>
          <p:nvPr/>
        </p:nvSpPr>
        <p:spPr bwMode="auto">
          <a:xfrm rot="6607463">
            <a:off x="221536" y="6310054"/>
            <a:ext cx="85948" cy="74988"/>
          </a:xfrm>
          <a:custGeom>
            <a:avLst/>
            <a:gdLst>
              <a:gd name="T0" fmla="*/ 31 w 63"/>
              <a:gd name="T1" fmla="*/ 0 h 55"/>
              <a:gd name="T2" fmla="*/ 19 w 63"/>
              <a:gd name="T3" fmla="*/ 3 h 55"/>
              <a:gd name="T4" fmla="*/ 7 w 63"/>
              <a:gd name="T5" fmla="*/ 40 h 55"/>
              <a:gd name="T6" fmla="*/ 31 w 63"/>
              <a:gd name="T7" fmla="*/ 55 h 55"/>
              <a:gd name="T8" fmla="*/ 44 w 63"/>
              <a:gd name="T9" fmla="*/ 52 h 55"/>
              <a:gd name="T10" fmla="*/ 56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3" y="1"/>
                  <a:pt x="19" y="3"/>
                </a:cubicBezTo>
                <a:cubicBezTo>
                  <a:pt x="5" y="10"/>
                  <a:pt x="0" y="27"/>
                  <a:pt x="7" y="40"/>
                </a:cubicBezTo>
                <a:cubicBezTo>
                  <a:pt x="12" y="50"/>
                  <a:pt x="21" y="55"/>
                  <a:pt x="31" y="55"/>
                </a:cubicBezTo>
                <a:cubicBezTo>
                  <a:pt x="36" y="55"/>
                  <a:pt x="40" y="54"/>
                  <a:pt x="44" y="52"/>
                </a:cubicBezTo>
                <a:cubicBezTo>
                  <a:pt x="58" y="45"/>
                  <a:pt x="63" y="28"/>
                  <a:pt x="56" y="15"/>
                </a:cubicBezTo>
                <a:cubicBezTo>
                  <a:pt x="51" y="5"/>
                  <a:pt x="41" y="0"/>
                  <a:pt x="31"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97"/>
          <p:cNvSpPr>
            <a:spLocks/>
          </p:cNvSpPr>
          <p:nvPr/>
        </p:nvSpPr>
        <p:spPr bwMode="auto">
          <a:xfrm rot="6607463">
            <a:off x="658370" y="6335366"/>
            <a:ext cx="73835" cy="42109"/>
          </a:xfrm>
          <a:custGeom>
            <a:avLst/>
            <a:gdLst>
              <a:gd name="T0" fmla="*/ 1 w 54"/>
              <a:gd name="T1" fmla="*/ 0 h 31"/>
              <a:gd name="T2" fmla="*/ 4 w 54"/>
              <a:gd name="T3" fmla="*/ 16 h 31"/>
              <a:gd name="T4" fmla="*/ 28 w 54"/>
              <a:gd name="T5" fmla="*/ 31 h 31"/>
              <a:gd name="T6" fmla="*/ 41 w 54"/>
              <a:gd name="T7" fmla="*/ 28 h 31"/>
              <a:gd name="T8" fmla="*/ 54 w 54"/>
              <a:gd name="T9" fmla="*/ 14 h 31"/>
              <a:gd name="T10" fmla="*/ 35 w 54"/>
              <a:gd name="T11" fmla="*/ 18 h 31"/>
              <a:gd name="T12" fmla="*/ 1 w 54"/>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4" h="31">
                <a:moveTo>
                  <a:pt x="1" y="0"/>
                </a:moveTo>
                <a:cubicBezTo>
                  <a:pt x="0" y="5"/>
                  <a:pt x="1" y="11"/>
                  <a:pt x="4" y="16"/>
                </a:cubicBezTo>
                <a:cubicBezTo>
                  <a:pt x="9" y="26"/>
                  <a:pt x="18" y="31"/>
                  <a:pt x="28" y="31"/>
                </a:cubicBezTo>
                <a:cubicBezTo>
                  <a:pt x="33" y="31"/>
                  <a:pt x="37" y="30"/>
                  <a:pt x="41" y="28"/>
                </a:cubicBezTo>
                <a:cubicBezTo>
                  <a:pt x="47" y="25"/>
                  <a:pt x="51" y="19"/>
                  <a:pt x="54" y="14"/>
                </a:cubicBezTo>
                <a:cubicBezTo>
                  <a:pt x="48" y="17"/>
                  <a:pt x="41" y="18"/>
                  <a:pt x="35" y="18"/>
                </a:cubicBezTo>
                <a:cubicBezTo>
                  <a:pt x="22" y="18"/>
                  <a:pt x="9" y="11"/>
                  <a:pt x="1"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98"/>
          <p:cNvSpPr>
            <a:spLocks/>
          </p:cNvSpPr>
          <p:nvPr/>
        </p:nvSpPr>
        <p:spPr bwMode="auto">
          <a:xfrm rot="6607463">
            <a:off x="125755" y="2262716"/>
            <a:ext cx="85948" cy="74988"/>
          </a:xfrm>
          <a:custGeom>
            <a:avLst/>
            <a:gdLst>
              <a:gd name="T0" fmla="*/ 31 w 63"/>
              <a:gd name="T1" fmla="*/ 0 h 55"/>
              <a:gd name="T2" fmla="*/ 18 w 63"/>
              <a:gd name="T3" fmla="*/ 3 h 55"/>
              <a:gd name="T4" fmla="*/ 7 w 63"/>
              <a:gd name="T5" fmla="*/ 41 h 55"/>
              <a:gd name="T6" fmla="*/ 31 w 63"/>
              <a:gd name="T7" fmla="*/ 55 h 55"/>
              <a:gd name="T8" fmla="*/ 44 w 63"/>
              <a:gd name="T9" fmla="*/ 52 h 55"/>
              <a:gd name="T10" fmla="*/ 55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2" y="1"/>
                  <a:pt x="18" y="3"/>
                </a:cubicBezTo>
                <a:cubicBezTo>
                  <a:pt x="5" y="10"/>
                  <a:pt x="0" y="27"/>
                  <a:pt x="7" y="41"/>
                </a:cubicBezTo>
                <a:cubicBezTo>
                  <a:pt x="12" y="50"/>
                  <a:pt x="21" y="55"/>
                  <a:pt x="31" y="55"/>
                </a:cubicBezTo>
                <a:cubicBezTo>
                  <a:pt x="35" y="55"/>
                  <a:pt x="40" y="54"/>
                  <a:pt x="44" y="52"/>
                </a:cubicBezTo>
                <a:cubicBezTo>
                  <a:pt x="57" y="45"/>
                  <a:pt x="63" y="28"/>
                  <a:pt x="55" y="15"/>
                </a:cubicBezTo>
                <a:cubicBezTo>
                  <a:pt x="51" y="6"/>
                  <a:pt x="41" y="0"/>
                  <a:pt x="31" y="0"/>
                </a:cubicBezTo>
              </a:path>
            </a:pathLst>
          </a:cu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20" name="Freeform 199"/>
          <p:cNvSpPr>
            <a:spLocks/>
          </p:cNvSpPr>
          <p:nvPr/>
        </p:nvSpPr>
        <p:spPr bwMode="auto">
          <a:xfrm rot="6607463">
            <a:off x="-298054" y="2389804"/>
            <a:ext cx="84795" cy="74988"/>
          </a:xfrm>
          <a:custGeom>
            <a:avLst/>
            <a:gdLst>
              <a:gd name="T0" fmla="*/ 31 w 62"/>
              <a:gd name="T1" fmla="*/ 0 h 55"/>
              <a:gd name="T2" fmla="*/ 18 w 62"/>
              <a:gd name="T3" fmla="*/ 3 h 55"/>
              <a:gd name="T4" fmla="*/ 7 w 62"/>
              <a:gd name="T5" fmla="*/ 40 h 55"/>
              <a:gd name="T6" fmla="*/ 31 w 62"/>
              <a:gd name="T7" fmla="*/ 55 h 55"/>
              <a:gd name="T8" fmla="*/ 44 w 62"/>
              <a:gd name="T9" fmla="*/ 52 h 55"/>
              <a:gd name="T10" fmla="*/ 55 w 62"/>
              <a:gd name="T11" fmla="*/ 14 h 55"/>
              <a:gd name="T12" fmla="*/ 31 w 62"/>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2" h="55">
                <a:moveTo>
                  <a:pt x="31" y="0"/>
                </a:moveTo>
                <a:cubicBezTo>
                  <a:pt x="27" y="0"/>
                  <a:pt x="22" y="1"/>
                  <a:pt x="18" y="3"/>
                </a:cubicBezTo>
                <a:cubicBezTo>
                  <a:pt x="5" y="10"/>
                  <a:pt x="0" y="27"/>
                  <a:pt x="7" y="40"/>
                </a:cubicBezTo>
                <a:cubicBezTo>
                  <a:pt x="12" y="49"/>
                  <a:pt x="21" y="55"/>
                  <a:pt x="31" y="55"/>
                </a:cubicBezTo>
                <a:cubicBezTo>
                  <a:pt x="35" y="55"/>
                  <a:pt x="40" y="54"/>
                  <a:pt x="44" y="52"/>
                </a:cubicBezTo>
                <a:cubicBezTo>
                  <a:pt x="57" y="45"/>
                  <a:pt x="62" y="28"/>
                  <a:pt x="55" y="14"/>
                </a:cubicBezTo>
                <a:cubicBezTo>
                  <a:pt x="50" y="5"/>
                  <a:pt x="41" y="0"/>
                  <a:pt x="31"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00"/>
          <p:cNvSpPr>
            <a:spLocks/>
          </p:cNvSpPr>
          <p:nvPr/>
        </p:nvSpPr>
        <p:spPr bwMode="auto">
          <a:xfrm rot="6607463">
            <a:off x="36095" y="3280230"/>
            <a:ext cx="77873" cy="68643"/>
          </a:xfrm>
          <a:custGeom>
            <a:avLst/>
            <a:gdLst>
              <a:gd name="T0" fmla="*/ 29 w 57"/>
              <a:gd name="T1" fmla="*/ 0 h 50"/>
              <a:gd name="T2" fmla="*/ 17 w 57"/>
              <a:gd name="T3" fmla="*/ 3 h 50"/>
              <a:gd name="T4" fmla="*/ 7 w 57"/>
              <a:gd name="T5" fmla="*/ 37 h 50"/>
              <a:gd name="T6" fmla="*/ 29 w 57"/>
              <a:gd name="T7" fmla="*/ 50 h 50"/>
              <a:gd name="T8" fmla="*/ 41 w 57"/>
              <a:gd name="T9" fmla="*/ 47 h 50"/>
              <a:gd name="T10" fmla="*/ 51 w 57"/>
              <a:gd name="T11" fmla="*/ 14 h 50"/>
              <a:gd name="T12" fmla="*/ 29 w 5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7" h="50">
                <a:moveTo>
                  <a:pt x="29" y="0"/>
                </a:moveTo>
                <a:cubicBezTo>
                  <a:pt x="25" y="0"/>
                  <a:pt x="21" y="1"/>
                  <a:pt x="17" y="3"/>
                </a:cubicBezTo>
                <a:cubicBezTo>
                  <a:pt x="5" y="10"/>
                  <a:pt x="0" y="25"/>
                  <a:pt x="7" y="37"/>
                </a:cubicBezTo>
                <a:cubicBezTo>
                  <a:pt x="11" y="45"/>
                  <a:pt x="20" y="50"/>
                  <a:pt x="29" y="50"/>
                </a:cubicBezTo>
                <a:cubicBezTo>
                  <a:pt x="33" y="50"/>
                  <a:pt x="37" y="49"/>
                  <a:pt x="41" y="47"/>
                </a:cubicBezTo>
                <a:cubicBezTo>
                  <a:pt x="53" y="41"/>
                  <a:pt x="57" y="26"/>
                  <a:pt x="51" y="14"/>
                </a:cubicBezTo>
                <a:cubicBezTo>
                  <a:pt x="47" y="5"/>
                  <a:pt x="38" y="0"/>
                  <a:pt x="29" y="0"/>
                </a:cubicBezTo>
              </a:path>
            </a:pathLst>
          </a:cu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22" name="Freeform 201"/>
          <p:cNvSpPr>
            <a:spLocks/>
          </p:cNvSpPr>
          <p:nvPr/>
        </p:nvSpPr>
        <p:spPr bwMode="auto">
          <a:xfrm rot="6607463">
            <a:off x="237341" y="3144122"/>
            <a:ext cx="53068" cy="46146"/>
          </a:xfrm>
          <a:custGeom>
            <a:avLst/>
            <a:gdLst>
              <a:gd name="T0" fmla="*/ 19 w 39"/>
              <a:gd name="T1" fmla="*/ 0 h 34"/>
              <a:gd name="T2" fmla="*/ 11 w 39"/>
              <a:gd name="T3" fmla="*/ 2 h 34"/>
              <a:gd name="T4" fmla="*/ 4 w 39"/>
              <a:gd name="T5" fmla="*/ 25 h 34"/>
              <a:gd name="T6" fmla="*/ 19 w 39"/>
              <a:gd name="T7" fmla="*/ 34 h 34"/>
              <a:gd name="T8" fmla="*/ 27 w 39"/>
              <a:gd name="T9" fmla="*/ 32 h 34"/>
              <a:gd name="T10" fmla="*/ 34 w 39"/>
              <a:gd name="T11" fmla="*/ 9 h 34"/>
              <a:gd name="T12" fmla="*/ 19 w 39"/>
              <a:gd name="T13" fmla="*/ 0 h 34"/>
            </a:gdLst>
            <a:ahLst/>
            <a:cxnLst>
              <a:cxn ang="0">
                <a:pos x="T0" y="T1"/>
              </a:cxn>
              <a:cxn ang="0">
                <a:pos x="T2" y="T3"/>
              </a:cxn>
              <a:cxn ang="0">
                <a:pos x="T4" y="T5"/>
              </a:cxn>
              <a:cxn ang="0">
                <a:pos x="T6" y="T7"/>
              </a:cxn>
              <a:cxn ang="0">
                <a:pos x="T8" y="T9"/>
              </a:cxn>
              <a:cxn ang="0">
                <a:pos x="T10" y="T11"/>
              </a:cxn>
              <a:cxn ang="0">
                <a:pos x="T12" y="T13"/>
              </a:cxn>
            </a:cxnLst>
            <a:rect l="0" t="0" r="r" b="b"/>
            <a:pathLst>
              <a:path w="39" h="34">
                <a:moveTo>
                  <a:pt x="19" y="0"/>
                </a:moveTo>
                <a:cubicBezTo>
                  <a:pt x="17" y="0"/>
                  <a:pt x="14" y="1"/>
                  <a:pt x="11" y="2"/>
                </a:cubicBezTo>
                <a:cubicBezTo>
                  <a:pt x="3" y="6"/>
                  <a:pt x="0" y="17"/>
                  <a:pt x="4" y="25"/>
                </a:cubicBezTo>
                <a:cubicBezTo>
                  <a:pt x="7" y="31"/>
                  <a:pt x="13" y="34"/>
                  <a:pt x="19" y="34"/>
                </a:cubicBezTo>
                <a:cubicBezTo>
                  <a:pt x="22" y="34"/>
                  <a:pt x="25" y="34"/>
                  <a:pt x="27" y="32"/>
                </a:cubicBezTo>
                <a:cubicBezTo>
                  <a:pt x="35" y="28"/>
                  <a:pt x="39" y="18"/>
                  <a:pt x="34" y="9"/>
                </a:cubicBezTo>
                <a:cubicBezTo>
                  <a:pt x="31" y="3"/>
                  <a:pt x="25" y="0"/>
                  <a:pt x="19"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02"/>
          <p:cNvSpPr>
            <a:spLocks/>
          </p:cNvSpPr>
          <p:nvPr/>
        </p:nvSpPr>
        <p:spPr bwMode="auto">
          <a:xfrm rot="6607463">
            <a:off x="549666" y="5482796"/>
            <a:ext cx="53068" cy="46724"/>
          </a:xfrm>
          <a:custGeom>
            <a:avLst/>
            <a:gdLst>
              <a:gd name="T0" fmla="*/ 20 w 39"/>
              <a:gd name="T1" fmla="*/ 0 h 34"/>
              <a:gd name="T2" fmla="*/ 12 w 39"/>
              <a:gd name="T3" fmla="*/ 2 h 34"/>
              <a:gd name="T4" fmla="*/ 5 w 39"/>
              <a:gd name="T5" fmla="*/ 25 h 34"/>
              <a:gd name="T6" fmla="*/ 20 w 39"/>
              <a:gd name="T7" fmla="*/ 34 h 34"/>
              <a:gd name="T8" fmla="*/ 28 w 39"/>
              <a:gd name="T9" fmla="*/ 32 h 34"/>
              <a:gd name="T10" fmla="*/ 35 w 39"/>
              <a:gd name="T11" fmla="*/ 9 h 34"/>
              <a:gd name="T12" fmla="*/ 20 w 39"/>
              <a:gd name="T13" fmla="*/ 0 h 34"/>
            </a:gdLst>
            <a:ahLst/>
            <a:cxnLst>
              <a:cxn ang="0">
                <a:pos x="T0" y="T1"/>
              </a:cxn>
              <a:cxn ang="0">
                <a:pos x="T2" y="T3"/>
              </a:cxn>
              <a:cxn ang="0">
                <a:pos x="T4" y="T5"/>
              </a:cxn>
              <a:cxn ang="0">
                <a:pos x="T6" y="T7"/>
              </a:cxn>
              <a:cxn ang="0">
                <a:pos x="T8" y="T9"/>
              </a:cxn>
              <a:cxn ang="0">
                <a:pos x="T10" y="T11"/>
              </a:cxn>
              <a:cxn ang="0">
                <a:pos x="T12" y="T13"/>
              </a:cxn>
            </a:cxnLst>
            <a:rect l="0" t="0" r="r" b="b"/>
            <a:pathLst>
              <a:path w="39" h="34">
                <a:moveTo>
                  <a:pt x="20" y="0"/>
                </a:moveTo>
                <a:cubicBezTo>
                  <a:pt x="17" y="0"/>
                  <a:pt x="14" y="1"/>
                  <a:pt x="12" y="2"/>
                </a:cubicBezTo>
                <a:cubicBezTo>
                  <a:pt x="3" y="6"/>
                  <a:pt x="0" y="17"/>
                  <a:pt x="5" y="25"/>
                </a:cubicBezTo>
                <a:cubicBezTo>
                  <a:pt x="8" y="31"/>
                  <a:pt x="14" y="34"/>
                  <a:pt x="20" y="34"/>
                </a:cubicBezTo>
                <a:cubicBezTo>
                  <a:pt x="22" y="34"/>
                  <a:pt x="25" y="33"/>
                  <a:pt x="28" y="32"/>
                </a:cubicBezTo>
                <a:cubicBezTo>
                  <a:pt x="36" y="28"/>
                  <a:pt x="39" y="17"/>
                  <a:pt x="35" y="9"/>
                </a:cubicBezTo>
                <a:cubicBezTo>
                  <a:pt x="32" y="3"/>
                  <a:pt x="26" y="0"/>
                  <a:pt x="20"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03"/>
          <p:cNvSpPr>
            <a:spLocks noEditPoints="1"/>
          </p:cNvSpPr>
          <p:nvPr/>
        </p:nvSpPr>
        <p:spPr bwMode="auto">
          <a:xfrm rot="6607463">
            <a:off x="33040" y="4040814"/>
            <a:ext cx="77873" cy="66335"/>
          </a:xfrm>
          <a:custGeom>
            <a:avLst/>
            <a:gdLst>
              <a:gd name="T0" fmla="*/ 45 w 57"/>
              <a:gd name="T1" fmla="*/ 6 h 49"/>
              <a:gd name="T2" fmla="*/ 40 w 57"/>
              <a:gd name="T3" fmla="*/ 47 h 49"/>
              <a:gd name="T4" fmla="*/ 51 w 57"/>
              <a:gd name="T5" fmla="*/ 13 h 49"/>
              <a:gd name="T6" fmla="*/ 45 w 57"/>
              <a:gd name="T7" fmla="*/ 6 h 49"/>
              <a:gd name="T8" fmla="*/ 28 w 57"/>
              <a:gd name="T9" fmla="*/ 0 h 49"/>
              <a:gd name="T10" fmla="*/ 17 w 57"/>
              <a:gd name="T11" fmla="*/ 3 h 49"/>
              <a:gd name="T12" fmla="*/ 6 w 57"/>
              <a:gd name="T13" fmla="*/ 36 h 49"/>
              <a:gd name="T14" fmla="*/ 29 w 57"/>
              <a:gd name="T15" fmla="*/ 49 h 49"/>
              <a:gd name="T16" fmla="*/ 35 w 57"/>
              <a:gd name="T17" fmla="*/ 49 h 49"/>
              <a:gd name="T18" fmla="*/ 41 w 57"/>
              <a:gd name="T19" fmla="*/ 3 h 49"/>
              <a:gd name="T20" fmla="*/ 28 w 57"/>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49">
                <a:moveTo>
                  <a:pt x="45" y="6"/>
                </a:moveTo>
                <a:cubicBezTo>
                  <a:pt x="40" y="47"/>
                  <a:pt x="40" y="47"/>
                  <a:pt x="40" y="47"/>
                </a:cubicBezTo>
                <a:cubicBezTo>
                  <a:pt x="52" y="40"/>
                  <a:pt x="57" y="25"/>
                  <a:pt x="51" y="13"/>
                </a:cubicBezTo>
                <a:cubicBezTo>
                  <a:pt x="49" y="10"/>
                  <a:pt x="47" y="8"/>
                  <a:pt x="45" y="6"/>
                </a:cubicBezTo>
                <a:moveTo>
                  <a:pt x="28" y="0"/>
                </a:moveTo>
                <a:cubicBezTo>
                  <a:pt x="25" y="0"/>
                  <a:pt x="21" y="1"/>
                  <a:pt x="17" y="3"/>
                </a:cubicBezTo>
                <a:cubicBezTo>
                  <a:pt x="5" y="9"/>
                  <a:pt x="0" y="24"/>
                  <a:pt x="6" y="36"/>
                </a:cubicBezTo>
                <a:cubicBezTo>
                  <a:pt x="11" y="45"/>
                  <a:pt x="20" y="49"/>
                  <a:pt x="29" y="49"/>
                </a:cubicBezTo>
                <a:cubicBezTo>
                  <a:pt x="31" y="49"/>
                  <a:pt x="33" y="49"/>
                  <a:pt x="35" y="49"/>
                </a:cubicBezTo>
                <a:cubicBezTo>
                  <a:pt x="41" y="3"/>
                  <a:pt x="41" y="3"/>
                  <a:pt x="41" y="3"/>
                </a:cubicBezTo>
                <a:cubicBezTo>
                  <a:pt x="37" y="1"/>
                  <a:pt x="33" y="0"/>
                  <a:pt x="28"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04"/>
          <p:cNvSpPr>
            <a:spLocks/>
          </p:cNvSpPr>
          <p:nvPr/>
        </p:nvSpPr>
        <p:spPr bwMode="auto">
          <a:xfrm rot="6607463">
            <a:off x="57702" y="4057033"/>
            <a:ext cx="13844" cy="62298"/>
          </a:xfrm>
          <a:custGeom>
            <a:avLst/>
            <a:gdLst>
              <a:gd name="T0" fmla="*/ 6 w 10"/>
              <a:gd name="T1" fmla="*/ 0 h 46"/>
              <a:gd name="T2" fmla="*/ 0 w 10"/>
              <a:gd name="T3" fmla="*/ 46 h 46"/>
              <a:gd name="T4" fmla="*/ 5 w 10"/>
              <a:gd name="T5" fmla="*/ 44 h 46"/>
              <a:gd name="T6" fmla="*/ 5 w 10"/>
              <a:gd name="T7" fmla="*/ 44 h 46"/>
              <a:gd name="T8" fmla="*/ 10 w 10"/>
              <a:gd name="T9" fmla="*/ 3 h 46"/>
              <a:gd name="T10" fmla="*/ 6 w 10"/>
              <a:gd name="T11" fmla="*/ 0 h 46"/>
            </a:gdLst>
            <a:ahLst/>
            <a:cxnLst>
              <a:cxn ang="0">
                <a:pos x="T0" y="T1"/>
              </a:cxn>
              <a:cxn ang="0">
                <a:pos x="T2" y="T3"/>
              </a:cxn>
              <a:cxn ang="0">
                <a:pos x="T4" y="T5"/>
              </a:cxn>
              <a:cxn ang="0">
                <a:pos x="T6" y="T7"/>
              </a:cxn>
              <a:cxn ang="0">
                <a:pos x="T8" y="T9"/>
              </a:cxn>
              <a:cxn ang="0">
                <a:pos x="T10" y="T11"/>
              </a:cxn>
            </a:cxnLst>
            <a:rect l="0" t="0" r="r" b="b"/>
            <a:pathLst>
              <a:path w="10" h="46">
                <a:moveTo>
                  <a:pt x="6" y="0"/>
                </a:moveTo>
                <a:cubicBezTo>
                  <a:pt x="0" y="46"/>
                  <a:pt x="0" y="46"/>
                  <a:pt x="0" y="46"/>
                </a:cubicBezTo>
                <a:cubicBezTo>
                  <a:pt x="2" y="45"/>
                  <a:pt x="3" y="45"/>
                  <a:pt x="5" y="44"/>
                </a:cubicBezTo>
                <a:cubicBezTo>
                  <a:pt x="5" y="44"/>
                  <a:pt x="5" y="44"/>
                  <a:pt x="5" y="44"/>
                </a:cubicBezTo>
                <a:cubicBezTo>
                  <a:pt x="10" y="3"/>
                  <a:pt x="10" y="3"/>
                  <a:pt x="10" y="3"/>
                </a:cubicBezTo>
                <a:cubicBezTo>
                  <a:pt x="9" y="2"/>
                  <a:pt x="8" y="1"/>
                  <a:pt x="6"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05"/>
          <p:cNvSpPr>
            <a:spLocks noEditPoints="1"/>
          </p:cNvSpPr>
          <p:nvPr/>
        </p:nvSpPr>
        <p:spPr bwMode="auto">
          <a:xfrm rot="6607463">
            <a:off x="115587" y="4634733"/>
            <a:ext cx="70950" cy="68066"/>
          </a:xfrm>
          <a:custGeom>
            <a:avLst/>
            <a:gdLst>
              <a:gd name="T0" fmla="*/ 1 w 52"/>
              <a:gd name="T1" fmla="*/ 23 h 50"/>
              <a:gd name="T2" fmla="*/ 4 w 52"/>
              <a:gd name="T3" fmla="*/ 37 h 50"/>
              <a:gd name="T4" fmla="*/ 26 w 52"/>
              <a:gd name="T5" fmla="*/ 50 h 50"/>
              <a:gd name="T6" fmla="*/ 37 w 52"/>
              <a:gd name="T7" fmla="*/ 47 h 50"/>
              <a:gd name="T8" fmla="*/ 42 w 52"/>
              <a:gd name="T9" fmla="*/ 44 h 50"/>
              <a:gd name="T10" fmla="*/ 1 w 52"/>
              <a:gd name="T11" fmla="*/ 23 h 50"/>
              <a:gd name="T12" fmla="*/ 26 w 52"/>
              <a:gd name="T13" fmla="*/ 0 h 50"/>
              <a:gd name="T14" fmla="*/ 14 w 52"/>
              <a:gd name="T15" fmla="*/ 3 h 50"/>
              <a:gd name="T16" fmla="*/ 2 w 52"/>
              <a:gd name="T17" fmla="*/ 18 h 50"/>
              <a:gd name="T18" fmla="*/ 45 w 52"/>
              <a:gd name="T19" fmla="*/ 40 h 50"/>
              <a:gd name="T20" fmla="*/ 48 w 52"/>
              <a:gd name="T21" fmla="*/ 14 h 50"/>
              <a:gd name="T22" fmla="*/ 26 w 52"/>
              <a:gd name="T2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50">
                <a:moveTo>
                  <a:pt x="1" y="23"/>
                </a:moveTo>
                <a:cubicBezTo>
                  <a:pt x="0" y="28"/>
                  <a:pt x="1" y="32"/>
                  <a:pt x="4" y="37"/>
                </a:cubicBezTo>
                <a:cubicBezTo>
                  <a:pt x="8" y="45"/>
                  <a:pt x="17" y="50"/>
                  <a:pt x="26" y="50"/>
                </a:cubicBezTo>
                <a:cubicBezTo>
                  <a:pt x="29" y="50"/>
                  <a:pt x="33" y="49"/>
                  <a:pt x="37" y="47"/>
                </a:cubicBezTo>
                <a:cubicBezTo>
                  <a:pt x="39" y="46"/>
                  <a:pt x="40" y="45"/>
                  <a:pt x="42" y="44"/>
                </a:cubicBezTo>
                <a:cubicBezTo>
                  <a:pt x="1" y="23"/>
                  <a:pt x="1" y="23"/>
                  <a:pt x="1" y="23"/>
                </a:cubicBezTo>
                <a:moveTo>
                  <a:pt x="26" y="0"/>
                </a:moveTo>
                <a:cubicBezTo>
                  <a:pt x="22" y="0"/>
                  <a:pt x="18" y="1"/>
                  <a:pt x="14" y="3"/>
                </a:cubicBezTo>
                <a:cubicBezTo>
                  <a:pt x="8" y="6"/>
                  <a:pt x="4" y="12"/>
                  <a:pt x="2" y="18"/>
                </a:cubicBezTo>
                <a:cubicBezTo>
                  <a:pt x="45" y="40"/>
                  <a:pt x="45" y="40"/>
                  <a:pt x="45" y="40"/>
                </a:cubicBezTo>
                <a:cubicBezTo>
                  <a:pt x="51" y="33"/>
                  <a:pt x="52" y="22"/>
                  <a:pt x="48" y="14"/>
                </a:cubicBezTo>
                <a:cubicBezTo>
                  <a:pt x="43" y="5"/>
                  <a:pt x="35" y="0"/>
                  <a:pt x="26"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06"/>
          <p:cNvSpPr>
            <a:spLocks/>
          </p:cNvSpPr>
          <p:nvPr/>
        </p:nvSpPr>
        <p:spPr bwMode="auto">
          <a:xfrm rot="6607463">
            <a:off x="114702" y="4644233"/>
            <a:ext cx="59990" cy="35187"/>
          </a:xfrm>
          <a:custGeom>
            <a:avLst/>
            <a:gdLst>
              <a:gd name="T0" fmla="*/ 1 w 44"/>
              <a:gd name="T1" fmla="*/ 0 h 26"/>
              <a:gd name="T2" fmla="*/ 0 w 44"/>
              <a:gd name="T3" fmla="*/ 5 h 26"/>
              <a:gd name="T4" fmla="*/ 41 w 44"/>
              <a:gd name="T5" fmla="*/ 26 h 26"/>
              <a:gd name="T6" fmla="*/ 44 w 44"/>
              <a:gd name="T7" fmla="*/ 22 h 26"/>
              <a:gd name="T8" fmla="*/ 1 w 44"/>
              <a:gd name="T9" fmla="*/ 0 h 26"/>
            </a:gdLst>
            <a:ahLst/>
            <a:cxnLst>
              <a:cxn ang="0">
                <a:pos x="T0" y="T1"/>
              </a:cxn>
              <a:cxn ang="0">
                <a:pos x="T2" y="T3"/>
              </a:cxn>
              <a:cxn ang="0">
                <a:pos x="T4" y="T5"/>
              </a:cxn>
              <a:cxn ang="0">
                <a:pos x="T6" y="T7"/>
              </a:cxn>
              <a:cxn ang="0">
                <a:pos x="T8" y="T9"/>
              </a:cxn>
            </a:cxnLst>
            <a:rect l="0" t="0" r="r" b="b"/>
            <a:pathLst>
              <a:path w="44" h="26">
                <a:moveTo>
                  <a:pt x="1" y="0"/>
                </a:moveTo>
                <a:cubicBezTo>
                  <a:pt x="0" y="2"/>
                  <a:pt x="0" y="3"/>
                  <a:pt x="0" y="5"/>
                </a:cubicBezTo>
                <a:cubicBezTo>
                  <a:pt x="41" y="26"/>
                  <a:pt x="41" y="26"/>
                  <a:pt x="41" y="26"/>
                </a:cubicBezTo>
                <a:cubicBezTo>
                  <a:pt x="42" y="25"/>
                  <a:pt x="43" y="24"/>
                  <a:pt x="44" y="22"/>
                </a:cubicBezTo>
                <a:cubicBezTo>
                  <a:pt x="1" y="0"/>
                  <a:pt x="1" y="0"/>
                  <a:pt x="1"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07"/>
          <p:cNvSpPr>
            <a:spLocks/>
          </p:cNvSpPr>
          <p:nvPr/>
        </p:nvSpPr>
        <p:spPr bwMode="auto">
          <a:xfrm rot="6607463">
            <a:off x="308576" y="5386992"/>
            <a:ext cx="77295" cy="68066"/>
          </a:xfrm>
          <a:custGeom>
            <a:avLst/>
            <a:gdLst>
              <a:gd name="T0" fmla="*/ 29 w 57"/>
              <a:gd name="T1" fmla="*/ 0 h 50"/>
              <a:gd name="T2" fmla="*/ 17 w 57"/>
              <a:gd name="T3" fmla="*/ 3 h 50"/>
              <a:gd name="T4" fmla="*/ 7 w 57"/>
              <a:gd name="T5" fmla="*/ 37 h 50"/>
              <a:gd name="T6" fmla="*/ 29 w 57"/>
              <a:gd name="T7" fmla="*/ 50 h 50"/>
              <a:gd name="T8" fmla="*/ 40 w 57"/>
              <a:gd name="T9" fmla="*/ 47 h 50"/>
              <a:gd name="T10" fmla="*/ 51 w 57"/>
              <a:gd name="T11" fmla="*/ 14 h 50"/>
              <a:gd name="T12" fmla="*/ 29 w 5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7" h="50">
                <a:moveTo>
                  <a:pt x="29" y="0"/>
                </a:moveTo>
                <a:cubicBezTo>
                  <a:pt x="25" y="0"/>
                  <a:pt x="21" y="1"/>
                  <a:pt x="17" y="3"/>
                </a:cubicBezTo>
                <a:cubicBezTo>
                  <a:pt x="5" y="10"/>
                  <a:pt x="0" y="25"/>
                  <a:pt x="7" y="37"/>
                </a:cubicBezTo>
                <a:cubicBezTo>
                  <a:pt x="11" y="45"/>
                  <a:pt x="20" y="50"/>
                  <a:pt x="29" y="50"/>
                </a:cubicBezTo>
                <a:cubicBezTo>
                  <a:pt x="33" y="50"/>
                  <a:pt x="37" y="49"/>
                  <a:pt x="40" y="47"/>
                </a:cubicBezTo>
                <a:cubicBezTo>
                  <a:pt x="52" y="41"/>
                  <a:pt x="57" y="26"/>
                  <a:pt x="51" y="14"/>
                </a:cubicBezTo>
                <a:cubicBezTo>
                  <a:pt x="46" y="5"/>
                  <a:pt x="38" y="0"/>
                  <a:pt x="29"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208"/>
          <p:cNvSpPr>
            <a:spLocks noEditPoints="1"/>
          </p:cNvSpPr>
          <p:nvPr/>
        </p:nvSpPr>
        <p:spPr bwMode="auto">
          <a:xfrm rot="6607463">
            <a:off x="312039" y="5708778"/>
            <a:ext cx="49031" cy="42685"/>
          </a:xfrm>
          <a:custGeom>
            <a:avLst/>
            <a:gdLst>
              <a:gd name="T0" fmla="*/ 27 w 36"/>
              <a:gd name="T1" fmla="*/ 3 h 31"/>
              <a:gd name="T2" fmla="*/ 19 w 36"/>
              <a:gd name="T3" fmla="*/ 31 h 31"/>
              <a:gd name="T4" fmla="*/ 25 w 36"/>
              <a:gd name="T5" fmla="*/ 30 h 31"/>
              <a:gd name="T6" fmla="*/ 32 w 36"/>
              <a:gd name="T7" fmla="*/ 9 h 31"/>
              <a:gd name="T8" fmla="*/ 27 w 36"/>
              <a:gd name="T9" fmla="*/ 3 h 31"/>
              <a:gd name="T10" fmla="*/ 18 w 36"/>
              <a:gd name="T11" fmla="*/ 0 h 31"/>
              <a:gd name="T12" fmla="*/ 11 w 36"/>
              <a:gd name="T13" fmla="*/ 2 h 31"/>
              <a:gd name="T14" fmla="*/ 4 w 36"/>
              <a:gd name="T15" fmla="*/ 23 h 31"/>
              <a:gd name="T16" fmla="*/ 14 w 36"/>
              <a:gd name="T17" fmla="*/ 31 h 31"/>
              <a:gd name="T18" fmla="*/ 22 w 36"/>
              <a:gd name="T19" fmla="*/ 1 h 31"/>
              <a:gd name="T20" fmla="*/ 18 w 36"/>
              <a:gd name="T21"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31">
                <a:moveTo>
                  <a:pt x="27" y="3"/>
                </a:moveTo>
                <a:cubicBezTo>
                  <a:pt x="19" y="31"/>
                  <a:pt x="19" y="31"/>
                  <a:pt x="19" y="31"/>
                </a:cubicBezTo>
                <a:cubicBezTo>
                  <a:pt x="21" y="31"/>
                  <a:pt x="23" y="31"/>
                  <a:pt x="25" y="30"/>
                </a:cubicBezTo>
                <a:cubicBezTo>
                  <a:pt x="33" y="26"/>
                  <a:pt x="36" y="16"/>
                  <a:pt x="32" y="9"/>
                </a:cubicBezTo>
                <a:cubicBezTo>
                  <a:pt x="30" y="6"/>
                  <a:pt x="29" y="4"/>
                  <a:pt x="27" y="3"/>
                </a:cubicBezTo>
                <a:moveTo>
                  <a:pt x="18" y="0"/>
                </a:moveTo>
                <a:cubicBezTo>
                  <a:pt x="15" y="0"/>
                  <a:pt x="13" y="1"/>
                  <a:pt x="11" y="2"/>
                </a:cubicBezTo>
                <a:cubicBezTo>
                  <a:pt x="3" y="6"/>
                  <a:pt x="0" y="16"/>
                  <a:pt x="4" y="23"/>
                </a:cubicBezTo>
                <a:cubicBezTo>
                  <a:pt x="6" y="27"/>
                  <a:pt x="10" y="30"/>
                  <a:pt x="14" y="31"/>
                </a:cubicBezTo>
                <a:cubicBezTo>
                  <a:pt x="22" y="1"/>
                  <a:pt x="22" y="1"/>
                  <a:pt x="22" y="1"/>
                </a:cubicBezTo>
                <a:cubicBezTo>
                  <a:pt x="21" y="1"/>
                  <a:pt x="19" y="0"/>
                  <a:pt x="18"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209"/>
          <p:cNvSpPr>
            <a:spLocks/>
          </p:cNvSpPr>
          <p:nvPr/>
        </p:nvSpPr>
        <p:spPr bwMode="auto">
          <a:xfrm rot="6607463">
            <a:off x="325610" y="5712596"/>
            <a:ext cx="17882" cy="40955"/>
          </a:xfrm>
          <a:custGeom>
            <a:avLst/>
            <a:gdLst>
              <a:gd name="T0" fmla="*/ 8 w 13"/>
              <a:gd name="T1" fmla="*/ 0 h 30"/>
              <a:gd name="T2" fmla="*/ 0 w 13"/>
              <a:gd name="T3" fmla="*/ 30 h 30"/>
              <a:gd name="T4" fmla="*/ 4 w 13"/>
              <a:gd name="T5" fmla="*/ 30 h 30"/>
              <a:gd name="T6" fmla="*/ 5 w 13"/>
              <a:gd name="T7" fmla="*/ 30 h 30"/>
              <a:gd name="T8" fmla="*/ 13 w 13"/>
              <a:gd name="T9" fmla="*/ 2 h 30"/>
              <a:gd name="T10" fmla="*/ 8 w 13"/>
              <a:gd name="T11" fmla="*/ 0 h 30"/>
            </a:gdLst>
            <a:ahLst/>
            <a:cxnLst>
              <a:cxn ang="0">
                <a:pos x="T0" y="T1"/>
              </a:cxn>
              <a:cxn ang="0">
                <a:pos x="T2" y="T3"/>
              </a:cxn>
              <a:cxn ang="0">
                <a:pos x="T4" y="T5"/>
              </a:cxn>
              <a:cxn ang="0">
                <a:pos x="T6" y="T7"/>
              </a:cxn>
              <a:cxn ang="0">
                <a:pos x="T8" y="T9"/>
              </a:cxn>
              <a:cxn ang="0">
                <a:pos x="T10" y="T11"/>
              </a:cxn>
            </a:cxnLst>
            <a:rect l="0" t="0" r="r" b="b"/>
            <a:pathLst>
              <a:path w="13" h="30">
                <a:moveTo>
                  <a:pt x="8" y="0"/>
                </a:moveTo>
                <a:cubicBezTo>
                  <a:pt x="0" y="30"/>
                  <a:pt x="0" y="30"/>
                  <a:pt x="0" y="30"/>
                </a:cubicBezTo>
                <a:cubicBezTo>
                  <a:pt x="1" y="30"/>
                  <a:pt x="3" y="30"/>
                  <a:pt x="4" y="30"/>
                </a:cubicBezTo>
                <a:cubicBezTo>
                  <a:pt x="4" y="30"/>
                  <a:pt x="5" y="30"/>
                  <a:pt x="5" y="30"/>
                </a:cubicBezTo>
                <a:cubicBezTo>
                  <a:pt x="13" y="2"/>
                  <a:pt x="13" y="2"/>
                  <a:pt x="13" y="2"/>
                </a:cubicBezTo>
                <a:cubicBezTo>
                  <a:pt x="11" y="1"/>
                  <a:pt x="10" y="0"/>
                  <a:pt x="8"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210"/>
          <p:cNvSpPr>
            <a:spLocks noEditPoints="1"/>
          </p:cNvSpPr>
          <p:nvPr/>
        </p:nvSpPr>
        <p:spPr bwMode="auto">
          <a:xfrm rot="6607463">
            <a:off x="-49933" y="2981761"/>
            <a:ext cx="43839" cy="42685"/>
          </a:xfrm>
          <a:custGeom>
            <a:avLst/>
            <a:gdLst>
              <a:gd name="T0" fmla="*/ 1 w 32"/>
              <a:gd name="T1" fmla="*/ 11 h 31"/>
              <a:gd name="T2" fmla="*/ 2 w 32"/>
              <a:gd name="T3" fmla="*/ 22 h 31"/>
              <a:gd name="T4" fmla="*/ 16 w 32"/>
              <a:gd name="T5" fmla="*/ 31 h 31"/>
              <a:gd name="T6" fmla="*/ 23 w 32"/>
              <a:gd name="T7" fmla="*/ 29 h 31"/>
              <a:gd name="T8" fmla="*/ 30 w 32"/>
              <a:gd name="T9" fmla="*/ 22 h 31"/>
              <a:gd name="T10" fmla="*/ 1 w 32"/>
              <a:gd name="T11" fmla="*/ 11 h 31"/>
              <a:gd name="T12" fmla="*/ 16 w 32"/>
              <a:gd name="T13" fmla="*/ 0 h 31"/>
              <a:gd name="T14" fmla="*/ 8 w 32"/>
              <a:gd name="T15" fmla="*/ 1 h 31"/>
              <a:gd name="T16" fmla="*/ 3 w 32"/>
              <a:gd name="T17" fmla="*/ 7 h 31"/>
              <a:gd name="T18" fmla="*/ 31 w 32"/>
              <a:gd name="T19" fmla="*/ 17 h 31"/>
              <a:gd name="T20" fmla="*/ 30 w 32"/>
              <a:gd name="T21" fmla="*/ 8 h 31"/>
              <a:gd name="T22" fmla="*/ 16 w 32"/>
              <a:gd name="T2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31">
                <a:moveTo>
                  <a:pt x="1" y="11"/>
                </a:moveTo>
                <a:cubicBezTo>
                  <a:pt x="0" y="15"/>
                  <a:pt x="0" y="19"/>
                  <a:pt x="2" y="22"/>
                </a:cubicBezTo>
                <a:cubicBezTo>
                  <a:pt x="5" y="28"/>
                  <a:pt x="10" y="31"/>
                  <a:pt x="16" y="31"/>
                </a:cubicBezTo>
                <a:cubicBezTo>
                  <a:pt x="18" y="31"/>
                  <a:pt x="21" y="30"/>
                  <a:pt x="23" y="29"/>
                </a:cubicBezTo>
                <a:cubicBezTo>
                  <a:pt x="26" y="27"/>
                  <a:pt x="28" y="25"/>
                  <a:pt x="30" y="22"/>
                </a:cubicBezTo>
                <a:cubicBezTo>
                  <a:pt x="1" y="11"/>
                  <a:pt x="1" y="11"/>
                  <a:pt x="1" y="11"/>
                </a:cubicBezTo>
                <a:moveTo>
                  <a:pt x="16" y="0"/>
                </a:moveTo>
                <a:cubicBezTo>
                  <a:pt x="13" y="0"/>
                  <a:pt x="11" y="0"/>
                  <a:pt x="8" y="1"/>
                </a:cubicBezTo>
                <a:cubicBezTo>
                  <a:pt x="6" y="3"/>
                  <a:pt x="4" y="5"/>
                  <a:pt x="3" y="7"/>
                </a:cubicBezTo>
                <a:cubicBezTo>
                  <a:pt x="31" y="17"/>
                  <a:pt x="31" y="17"/>
                  <a:pt x="31" y="17"/>
                </a:cubicBezTo>
                <a:cubicBezTo>
                  <a:pt x="32" y="14"/>
                  <a:pt x="31" y="11"/>
                  <a:pt x="30" y="8"/>
                </a:cubicBezTo>
                <a:cubicBezTo>
                  <a:pt x="27" y="3"/>
                  <a:pt x="21" y="0"/>
                  <a:pt x="16"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11"/>
          <p:cNvSpPr>
            <a:spLocks/>
          </p:cNvSpPr>
          <p:nvPr/>
        </p:nvSpPr>
        <p:spPr bwMode="auto">
          <a:xfrm rot="6607463">
            <a:off x="-47037" y="2993236"/>
            <a:ext cx="40955" cy="20189"/>
          </a:xfrm>
          <a:custGeom>
            <a:avLst/>
            <a:gdLst>
              <a:gd name="T0" fmla="*/ 2 w 30"/>
              <a:gd name="T1" fmla="*/ 0 h 15"/>
              <a:gd name="T2" fmla="*/ 0 w 30"/>
              <a:gd name="T3" fmla="*/ 4 h 15"/>
              <a:gd name="T4" fmla="*/ 29 w 30"/>
              <a:gd name="T5" fmla="*/ 15 h 15"/>
              <a:gd name="T6" fmla="*/ 30 w 30"/>
              <a:gd name="T7" fmla="*/ 10 h 15"/>
              <a:gd name="T8" fmla="*/ 2 w 30"/>
              <a:gd name="T9" fmla="*/ 0 h 15"/>
            </a:gdLst>
            <a:ahLst/>
            <a:cxnLst>
              <a:cxn ang="0">
                <a:pos x="T0" y="T1"/>
              </a:cxn>
              <a:cxn ang="0">
                <a:pos x="T2" y="T3"/>
              </a:cxn>
              <a:cxn ang="0">
                <a:pos x="T4" y="T5"/>
              </a:cxn>
              <a:cxn ang="0">
                <a:pos x="T6" y="T7"/>
              </a:cxn>
              <a:cxn ang="0">
                <a:pos x="T8" y="T9"/>
              </a:cxn>
            </a:cxnLst>
            <a:rect l="0" t="0" r="r" b="b"/>
            <a:pathLst>
              <a:path w="30" h="15">
                <a:moveTo>
                  <a:pt x="2" y="0"/>
                </a:moveTo>
                <a:cubicBezTo>
                  <a:pt x="1" y="1"/>
                  <a:pt x="0" y="3"/>
                  <a:pt x="0" y="4"/>
                </a:cubicBezTo>
                <a:cubicBezTo>
                  <a:pt x="29" y="15"/>
                  <a:pt x="29" y="15"/>
                  <a:pt x="29" y="15"/>
                </a:cubicBezTo>
                <a:cubicBezTo>
                  <a:pt x="29" y="13"/>
                  <a:pt x="30" y="12"/>
                  <a:pt x="30" y="10"/>
                </a:cubicBezTo>
                <a:cubicBezTo>
                  <a:pt x="2" y="0"/>
                  <a:pt x="2" y="0"/>
                  <a:pt x="2"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212"/>
          <p:cNvSpPr>
            <a:spLocks/>
          </p:cNvSpPr>
          <p:nvPr/>
        </p:nvSpPr>
        <p:spPr bwMode="auto">
          <a:xfrm rot="6607463">
            <a:off x="1010478" y="2458707"/>
            <a:ext cx="164974" cy="145938"/>
          </a:xfrm>
          <a:custGeom>
            <a:avLst/>
            <a:gdLst>
              <a:gd name="T0" fmla="*/ 61 w 121"/>
              <a:gd name="T1" fmla="*/ 0 h 107"/>
              <a:gd name="T2" fmla="*/ 36 w 121"/>
              <a:gd name="T3" fmla="*/ 7 h 107"/>
              <a:gd name="T4" fmla="*/ 14 w 121"/>
              <a:gd name="T5" fmla="*/ 78 h 107"/>
              <a:gd name="T6" fmla="*/ 61 w 121"/>
              <a:gd name="T7" fmla="*/ 107 h 107"/>
              <a:gd name="T8" fmla="*/ 86 w 121"/>
              <a:gd name="T9" fmla="*/ 101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7"/>
                </a:cubicBezTo>
                <a:cubicBezTo>
                  <a:pt x="10" y="20"/>
                  <a:pt x="0" y="52"/>
                  <a:pt x="14" y="78"/>
                </a:cubicBezTo>
                <a:cubicBezTo>
                  <a:pt x="23" y="96"/>
                  <a:pt x="42" y="107"/>
                  <a:pt x="61" y="107"/>
                </a:cubicBezTo>
                <a:cubicBezTo>
                  <a:pt x="69" y="107"/>
                  <a:pt x="78" y="105"/>
                  <a:pt x="86" y="101"/>
                </a:cubicBezTo>
                <a:cubicBezTo>
                  <a:pt x="111" y="87"/>
                  <a:pt x="121" y="55"/>
                  <a:pt x="108" y="29"/>
                </a:cubicBezTo>
                <a:cubicBezTo>
                  <a:pt x="98" y="11"/>
                  <a:pt x="80" y="0"/>
                  <a:pt x="61" y="0"/>
                </a:cubicBez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34" name="Freeform 213"/>
          <p:cNvSpPr>
            <a:spLocks/>
          </p:cNvSpPr>
          <p:nvPr/>
        </p:nvSpPr>
        <p:spPr bwMode="auto">
          <a:xfrm rot="6607463">
            <a:off x="1451557" y="5771733"/>
            <a:ext cx="166127" cy="144208"/>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4" y="96"/>
                  <a:pt x="42" y="106"/>
                  <a:pt x="61" y="106"/>
                </a:cubicBezTo>
                <a:cubicBezTo>
                  <a:pt x="69" y="106"/>
                  <a:pt x="78" y="104"/>
                  <a:pt x="86" y="100"/>
                </a:cubicBezTo>
                <a:cubicBezTo>
                  <a:pt x="112" y="86"/>
                  <a:pt x="122" y="54"/>
                  <a:pt x="108" y="28"/>
                </a:cubicBezTo>
                <a:cubicBezTo>
                  <a:pt x="99" y="10"/>
                  <a:pt x="80" y="0"/>
                  <a:pt x="61"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214"/>
          <p:cNvSpPr>
            <a:spLocks/>
          </p:cNvSpPr>
          <p:nvPr/>
        </p:nvSpPr>
        <p:spPr bwMode="auto">
          <a:xfrm rot="6607463">
            <a:off x="1102150" y="4813881"/>
            <a:ext cx="164974" cy="145938"/>
          </a:xfrm>
          <a:custGeom>
            <a:avLst/>
            <a:gdLst>
              <a:gd name="T0" fmla="*/ 61 w 121"/>
              <a:gd name="T1" fmla="*/ 0 h 107"/>
              <a:gd name="T2" fmla="*/ 36 w 121"/>
              <a:gd name="T3" fmla="*/ 6 h 107"/>
              <a:gd name="T4" fmla="*/ 14 w 121"/>
              <a:gd name="T5" fmla="*/ 78 h 107"/>
              <a:gd name="T6" fmla="*/ 61 w 121"/>
              <a:gd name="T7" fmla="*/ 107 h 107"/>
              <a:gd name="T8" fmla="*/ 85 w 121"/>
              <a:gd name="T9" fmla="*/ 100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6"/>
                </a:cubicBezTo>
                <a:cubicBezTo>
                  <a:pt x="10" y="20"/>
                  <a:pt x="0" y="52"/>
                  <a:pt x="14" y="78"/>
                </a:cubicBezTo>
                <a:cubicBezTo>
                  <a:pt x="23" y="96"/>
                  <a:pt x="42" y="107"/>
                  <a:pt x="61" y="107"/>
                </a:cubicBezTo>
                <a:cubicBezTo>
                  <a:pt x="69" y="107"/>
                  <a:pt x="77" y="105"/>
                  <a:pt x="85" y="100"/>
                </a:cubicBezTo>
                <a:cubicBezTo>
                  <a:pt x="111" y="87"/>
                  <a:pt x="121" y="55"/>
                  <a:pt x="108" y="29"/>
                </a:cubicBezTo>
                <a:cubicBezTo>
                  <a:pt x="98" y="11"/>
                  <a:pt x="80" y="0"/>
                  <a:pt x="61" y="0"/>
                </a:cubicBez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36" name="Freeform 215"/>
          <p:cNvSpPr>
            <a:spLocks/>
          </p:cNvSpPr>
          <p:nvPr/>
        </p:nvSpPr>
        <p:spPr bwMode="auto">
          <a:xfrm rot="6607463">
            <a:off x="1017800" y="6042212"/>
            <a:ext cx="128056" cy="113059"/>
          </a:xfrm>
          <a:custGeom>
            <a:avLst/>
            <a:gdLst>
              <a:gd name="T0" fmla="*/ 47 w 94"/>
              <a:gd name="T1" fmla="*/ 0 h 83"/>
              <a:gd name="T2" fmla="*/ 28 w 94"/>
              <a:gd name="T3" fmla="*/ 5 h 83"/>
              <a:gd name="T4" fmla="*/ 11 w 94"/>
              <a:gd name="T5" fmla="*/ 61 h 83"/>
              <a:gd name="T6" fmla="*/ 47 w 94"/>
              <a:gd name="T7" fmla="*/ 83 h 83"/>
              <a:gd name="T8" fmla="*/ 66 w 94"/>
              <a:gd name="T9" fmla="*/ 78 h 83"/>
              <a:gd name="T10" fmla="*/ 84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1" y="0"/>
                  <a:pt x="34" y="2"/>
                  <a:pt x="28" y="5"/>
                </a:cubicBezTo>
                <a:cubicBezTo>
                  <a:pt x="8" y="16"/>
                  <a:pt x="0" y="41"/>
                  <a:pt x="11" y="61"/>
                </a:cubicBezTo>
                <a:cubicBezTo>
                  <a:pt x="18" y="75"/>
                  <a:pt x="32" y="83"/>
                  <a:pt x="47" y="83"/>
                </a:cubicBezTo>
                <a:cubicBezTo>
                  <a:pt x="54" y="83"/>
                  <a:pt x="60" y="81"/>
                  <a:pt x="66" y="78"/>
                </a:cubicBezTo>
                <a:cubicBezTo>
                  <a:pt x="87" y="68"/>
                  <a:pt x="94" y="43"/>
                  <a:pt x="84" y="22"/>
                </a:cubicBezTo>
                <a:cubicBezTo>
                  <a:pt x="76" y="8"/>
                  <a:pt x="62" y="0"/>
                  <a:pt x="47"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216"/>
          <p:cNvSpPr>
            <a:spLocks/>
          </p:cNvSpPr>
          <p:nvPr/>
        </p:nvSpPr>
        <p:spPr bwMode="auto">
          <a:xfrm rot="6607463">
            <a:off x="525517" y="2354896"/>
            <a:ext cx="128056" cy="113636"/>
          </a:xfrm>
          <a:custGeom>
            <a:avLst/>
            <a:gdLst>
              <a:gd name="T0" fmla="*/ 47 w 94"/>
              <a:gd name="T1" fmla="*/ 0 h 83"/>
              <a:gd name="T2" fmla="*/ 28 w 94"/>
              <a:gd name="T3" fmla="*/ 5 h 83"/>
              <a:gd name="T4" fmla="*/ 10 w 94"/>
              <a:gd name="T5" fmla="*/ 61 h 83"/>
              <a:gd name="T6" fmla="*/ 47 w 94"/>
              <a:gd name="T7" fmla="*/ 83 h 83"/>
              <a:gd name="T8" fmla="*/ 66 w 94"/>
              <a:gd name="T9" fmla="*/ 78 h 83"/>
              <a:gd name="T10" fmla="*/ 83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0" y="0"/>
                  <a:pt x="34" y="2"/>
                  <a:pt x="28" y="5"/>
                </a:cubicBezTo>
                <a:cubicBezTo>
                  <a:pt x="7" y="16"/>
                  <a:pt x="0" y="41"/>
                  <a:pt x="10" y="61"/>
                </a:cubicBezTo>
                <a:cubicBezTo>
                  <a:pt x="18" y="75"/>
                  <a:pt x="32" y="83"/>
                  <a:pt x="47" y="83"/>
                </a:cubicBezTo>
                <a:cubicBezTo>
                  <a:pt x="53" y="83"/>
                  <a:pt x="60" y="81"/>
                  <a:pt x="66" y="78"/>
                </a:cubicBezTo>
                <a:cubicBezTo>
                  <a:pt x="86" y="68"/>
                  <a:pt x="94" y="43"/>
                  <a:pt x="83" y="22"/>
                </a:cubicBezTo>
                <a:cubicBezTo>
                  <a:pt x="76" y="8"/>
                  <a:pt x="62" y="0"/>
                  <a:pt x="47" y="0"/>
                </a:cubicBezTo>
              </a:path>
            </a:pathLst>
          </a:cu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38" name="Freeform 217"/>
          <p:cNvSpPr>
            <a:spLocks/>
          </p:cNvSpPr>
          <p:nvPr/>
        </p:nvSpPr>
        <p:spPr bwMode="auto">
          <a:xfrm rot="6607463">
            <a:off x="680027" y="6332029"/>
            <a:ext cx="128056" cy="107867"/>
          </a:xfrm>
          <a:custGeom>
            <a:avLst/>
            <a:gdLst>
              <a:gd name="T0" fmla="*/ 47 w 94"/>
              <a:gd name="T1" fmla="*/ 0 h 79"/>
              <a:gd name="T2" fmla="*/ 28 w 94"/>
              <a:gd name="T3" fmla="*/ 5 h 79"/>
              <a:gd name="T4" fmla="*/ 11 w 94"/>
              <a:gd name="T5" fmla="*/ 61 h 79"/>
              <a:gd name="T6" fmla="*/ 13 w 94"/>
              <a:gd name="T7" fmla="*/ 65 h 79"/>
              <a:gd name="T8" fmla="*/ 27 w 94"/>
              <a:gd name="T9" fmla="*/ 44 h 79"/>
              <a:gd name="T10" fmla="*/ 40 w 94"/>
              <a:gd name="T11" fmla="*/ 41 h 79"/>
              <a:gd name="T12" fmla="*/ 65 w 94"/>
              <a:gd name="T13" fmla="*/ 56 h 79"/>
              <a:gd name="T14" fmla="*/ 66 w 94"/>
              <a:gd name="T15" fmla="*/ 79 h 79"/>
              <a:gd name="T16" fmla="*/ 66 w 94"/>
              <a:gd name="T17" fmla="*/ 78 h 79"/>
              <a:gd name="T18" fmla="*/ 84 w 94"/>
              <a:gd name="T19" fmla="*/ 22 h 79"/>
              <a:gd name="T20" fmla="*/ 47 w 94"/>
              <a:gd name="T2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79">
                <a:moveTo>
                  <a:pt x="47" y="0"/>
                </a:moveTo>
                <a:cubicBezTo>
                  <a:pt x="41" y="0"/>
                  <a:pt x="34" y="2"/>
                  <a:pt x="28" y="5"/>
                </a:cubicBezTo>
                <a:cubicBezTo>
                  <a:pt x="8" y="16"/>
                  <a:pt x="0" y="41"/>
                  <a:pt x="11" y="61"/>
                </a:cubicBezTo>
                <a:cubicBezTo>
                  <a:pt x="11" y="62"/>
                  <a:pt x="12" y="64"/>
                  <a:pt x="13" y="65"/>
                </a:cubicBezTo>
                <a:cubicBezTo>
                  <a:pt x="14" y="56"/>
                  <a:pt x="19" y="48"/>
                  <a:pt x="27" y="44"/>
                </a:cubicBezTo>
                <a:cubicBezTo>
                  <a:pt x="32" y="42"/>
                  <a:pt x="36" y="41"/>
                  <a:pt x="40" y="41"/>
                </a:cubicBezTo>
                <a:cubicBezTo>
                  <a:pt x="50" y="41"/>
                  <a:pt x="60" y="46"/>
                  <a:pt x="65" y="56"/>
                </a:cubicBezTo>
                <a:cubicBezTo>
                  <a:pt x="69" y="63"/>
                  <a:pt x="69" y="71"/>
                  <a:pt x="66" y="79"/>
                </a:cubicBezTo>
                <a:cubicBezTo>
                  <a:pt x="66" y="78"/>
                  <a:pt x="66" y="78"/>
                  <a:pt x="66" y="78"/>
                </a:cubicBezTo>
                <a:cubicBezTo>
                  <a:pt x="87" y="68"/>
                  <a:pt x="94" y="43"/>
                  <a:pt x="84" y="22"/>
                </a:cubicBezTo>
                <a:cubicBezTo>
                  <a:pt x="76" y="8"/>
                  <a:pt x="62" y="0"/>
                  <a:pt x="47"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18"/>
          <p:cNvSpPr>
            <a:spLocks/>
          </p:cNvSpPr>
          <p:nvPr/>
        </p:nvSpPr>
        <p:spPr bwMode="auto">
          <a:xfrm rot="6607463">
            <a:off x="680057" y="6339308"/>
            <a:ext cx="76142" cy="57106"/>
          </a:xfrm>
          <a:custGeom>
            <a:avLst/>
            <a:gdLst>
              <a:gd name="T0" fmla="*/ 27 w 56"/>
              <a:gd name="T1" fmla="*/ 0 h 42"/>
              <a:gd name="T2" fmla="*/ 14 w 56"/>
              <a:gd name="T3" fmla="*/ 3 h 42"/>
              <a:gd name="T4" fmla="*/ 0 w 56"/>
              <a:gd name="T5" fmla="*/ 24 h 42"/>
              <a:gd name="T6" fmla="*/ 34 w 56"/>
              <a:gd name="T7" fmla="*/ 42 h 42"/>
              <a:gd name="T8" fmla="*/ 53 w 56"/>
              <a:gd name="T9" fmla="*/ 38 h 42"/>
              <a:gd name="T10" fmla="*/ 52 w 56"/>
              <a:gd name="T11" fmla="*/ 15 h 42"/>
              <a:gd name="T12" fmla="*/ 27 w 56"/>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6" h="42">
                <a:moveTo>
                  <a:pt x="27" y="0"/>
                </a:moveTo>
                <a:cubicBezTo>
                  <a:pt x="23" y="0"/>
                  <a:pt x="19" y="1"/>
                  <a:pt x="14" y="3"/>
                </a:cubicBezTo>
                <a:cubicBezTo>
                  <a:pt x="6" y="7"/>
                  <a:pt x="1" y="15"/>
                  <a:pt x="0" y="24"/>
                </a:cubicBezTo>
                <a:cubicBezTo>
                  <a:pt x="8" y="35"/>
                  <a:pt x="21" y="42"/>
                  <a:pt x="34" y="42"/>
                </a:cubicBezTo>
                <a:cubicBezTo>
                  <a:pt x="40" y="42"/>
                  <a:pt x="47" y="41"/>
                  <a:pt x="53" y="38"/>
                </a:cubicBezTo>
                <a:cubicBezTo>
                  <a:pt x="56" y="30"/>
                  <a:pt x="56" y="22"/>
                  <a:pt x="52" y="15"/>
                </a:cubicBezTo>
                <a:cubicBezTo>
                  <a:pt x="47" y="5"/>
                  <a:pt x="37" y="0"/>
                  <a:pt x="27"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219"/>
          <p:cNvSpPr>
            <a:spLocks/>
          </p:cNvSpPr>
          <p:nvPr/>
        </p:nvSpPr>
        <p:spPr bwMode="auto">
          <a:xfrm rot="6607463">
            <a:off x="1206824" y="6661444"/>
            <a:ext cx="122288" cy="111905"/>
          </a:xfrm>
          <a:custGeom>
            <a:avLst/>
            <a:gdLst>
              <a:gd name="T0" fmla="*/ 43 w 90"/>
              <a:gd name="T1" fmla="*/ 0 h 82"/>
              <a:gd name="T2" fmla="*/ 24 w 90"/>
              <a:gd name="T3" fmla="*/ 4 h 82"/>
              <a:gd name="T4" fmla="*/ 19 w 90"/>
              <a:gd name="T5" fmla="*/ 7 h 82"/>
              <a:gd name="T6" fmla="*/ 3 w 90"/>
              <a:gd name="T7" fmla="*/ 30 h 82"/>
              <a:gd name="T8" fmla="*/ 6 w 90"/>
              <a:gd name="T9" fmla="*/ 60 h 82"/>
              <a:gd name="T10" fmla="*/ 43 w 90"/>
              <a:gd name="T11" fmla="*/ 82 h 82"/>
              <a:gd name="T12" fmla="*/ 62 w 90"/>
              <a:gd name="T13" fmla="*/ 78 h 82"/>
              <a:gd name="T14" fmla="*/ 79 w 90"/>
              <a:gd name="T15" fmla="*/ 22 h 82"/>
              <a:gd name="T16" fmla="*/ 43 w 90"/>
              <a:gd name="T1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82">
                <a:moveTo>
                  <a:pt x="43" y="0"/>
                </a:moveTo>
                <a:cubicBezTo>
                  <a:pt x="36" y="0"/>
                  <a:pt x="30" y="1"/>
                  <a:pt x="24" y="4"/>
                </a:cubicBezTo>
                <a:cubicBezTo>
                  <a:pt x="22" y="5"/>
                  <a:pt x="21" y="6"/>
                  <a:pt x="19" y="7"/>
                </a:cubicBezTo>
                <a:cubicBezTo>
                  <a:pt x="3" y="30"/>
                  <a:pt x="3" y="30"/>
                  <a:pt x="3" y="30"/>
                </a:cubicBezTo>
                <a:cubicBezTo>
                  <a:pt x="0" y="40"/>
                  <a:pt x="1" y="51"/>
                  <a:pt x="6" y="60"/>
                </a:cubicBezTo>
                <a:cubicBezTo>
                  <a:pt x="14" y="74"/>
                  <a:pt x="28" y="82"/>
                  <a:pt x="43" y="82"/>
                </a:cubicBezTo>
                <a:cubicBezTo>
                  <a:pt x="49" y="82"/>
                  <a:pt x="56" y="81"/>
                  <a:pt x="62" y="78"/>
                </a:cubicBezTo>
                <a:cubicBezTo>
                  <a:pt x="82" y="67"/>
                  <a:pt x="90" y="42"/>
                  <a:pt x="79" y="22"/>
                </a:cubicBezTo>
                <a:cubicBezTo>
                  <a:pt x="72" y="8"/>
                  <a:pt x="58" y="0"/>
                  <a:pt x="43"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20"/>
          <p:cNvSpPr>
            <a:spLocks/>
          </p:cNvSpPr>
          <p:nvPr/>
        </p:nvSpPr>
        <p:spPr bwMode="auto">
          <a:xfrm rot="6607463">
            <a:off x="1301862" y="6668822"/>
            <a:ext cx="21920" cy="31725"/>
          </a:xfrm>
          <a:custGeom>
            <a:avLst/>
            <a:gdLst>
              <a:gd name="T0" fmla="*/ 16 w 16"/>
              <a:gd name="T1" fmla="*/ 0 h 23"/>
              <a:gd name="T2" fmla="*/ 0 w 16"/>
              <a:gd name="T3" fmla="*/ 23 h 23"/>
              <a:gd name="T4" fmla="*/ 16 w 16"/>
              <a:gd name="T5" fmla="*/ 0 h 23"/>
            </a:gdLst>
            <a:ahLst/>
            <a:cxnLst>
              <a:cxn ang="0">
                <a:pos x="T0" y="T1"/>
              </a:cxn>
              <a:cxn ang="0">
                <a:pos x="T2" y="T3"/>
              </a:cxn>
              <a:cxn ang="0">
                <a:pos x="T4" y="T5"/>
              </a:cxn>
            </a:cxnLst>
            <a:rect l="0" t="0" r="r" b="b"/>
            <a:pathLst>
              <a:path w="16" h="23">
                <a:moveTo>
                  <a:pt x="16" y="0"/>
                </a:moveTo>
                <a:cubicBezTo>
                  <a:pt x="8" y="6"/>
                  <a:pt x="2" y="14"/>
                  <a:pt x="0" y="23"/>
                </a:cubicBezTo>
                <a:cubicBezTo>
                  <a:pt x="16" y="0"/>
                  <a:pt x="16" y="0"/>
                  <a:pt x="16"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221"/>
          <p:cNvSpPr>
            <a:spLocks/>
          </p:cNvSpPr>
          <p:nvPr/>
        </p:nvSpPr>
        <p:spPr bwMode="auto">
          <a:xfrm rot="6607463">
            <a:off x="545849" y="1718570"/>
            <a:ext cx="128634" cy="111905"/>
          </a:xfrm>
          <a:custGeom>
            <a:avLst/>
            <a:gdLst>
              <a:gd name="T0" fmla="*/ 47 w 94"/>
              <a:gd name="T1" fmla="*/ 0 h 82"/>
              <a:gd name="T2" fmla="*/ 27 w 94"/>
              <a:gd name="T3" fmla="*/ 4 h 82"/>
              <a:gd name="T4" fmla="*/ 10 w 94"/>
              <a:gd name="T5" fmla="*/ 60 h 82"/>
              <a:gd name="T6" fmla="*/ 47 w 94"/>
              <a:gd name="T7" fmla="*/ 82 h 82"/>
              <a:gd name="T8" fmla="*/ 66 w 94"/>
              <a:gd name="T9" fmla="*/ 78 h 82"/>
              <a:gd name="T10" fmla="*/ 83 w 94"/>
              <a:gd name="T11" fmla="*/ 22 h 82"/>
              <a:gd name="T12" fmla="*/ 47 w 94"/>
              <a:gd name="T13" fmla="*/ 0 h 82"/>
            </a:gdLst>
            <a:ahLst/>
            <a:cxnLst>
              <a:cxn ang="0">
                <a:pos x="T0" y="T1"/>
              </a:cxn>
              <a:cxn ang="0">
                <a:pos x="T2" y="T3"/>
              </a:cxn>
              <a:cxn ang="0">
                <a:pos x="T4" y="T5"/>
              </a:cxn>
              <a:cxn ang="0">
                <a:pos x="T6" y="T7"/>
              </a:cxn>
              <a:cxn ang="0">
                <a:pos x="T8" y="T9"/>
              </a:cxn>
              <a:cxn ang="0">
                <a:pos x="T10" y="T11"/>
              </a:cxn>
              <a:cxn ang="0">
                <a:pos x="T12" y="T13"/>
              </a:cxn>
            </a:cxnLst>
            <a:rect l="0" t="0" r="r" b="b"/>
            <a:pathLst>
              <a:path w="94" h="82">
                <a:moveTo>
                  <a:pt x="47" y="0"/>
                </a:moveTo>
                <a:cubicBezTo>
                  <a:pt x="40" y="0"/>
                  <a:pt x="34" y="1"/>
                  <a:pt x="27" y="4"/>
                </a:cubicBezTo>
                <a:cubicBezTo>
                  <a:pt x="7" y="15"/>
                  <a:pt x="0" y="40"/>
                  <a:pt x="10" y="60"/>
                </a:cubicBezTo>
                <a:cubicBezTo>
                  <a:pt x="18" y="74"/>
                  <a:pt x="32" y="82"/>
                  <a:pt x="47" y="82"/>
                </a:cubicBezTo>
                <a:cubicBezTo>
                  <a:pt x="53" y="82"/>
                  <a:pt x="60" y="81"/>
                  <a:pt x="66" y="78"/>
                </a:cubicBezTo>
                <a:cubicBezTo>
                  <a:pt x="86" y="67"/>
                  <a:pt x="94" y="42"/>
                  <a:pt x="83" y="22"/>
                </a:cubicBezTo>
                <a:cubicBezTo>
                  <a:pt x="76" y="8"/>
                  <a:pt x="62" y="0"/>
                  <a:pt x="47" y="0"/>
                </a:cubicBez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43" name="Freeform 222"/>
          <p:cNvSpPr>
            <a:spLocks noEditPoints="1"/>
          </p:cNvSpPr>
          <p:nvPr/>
        </p:nvSpPr>
        <p:spPr bwMode="auto">
          <a:xfrm rot="6607463">
            <a:off x="-84302" y="1905400"/>
            <a:ext cx="119981" cy="113059"/>
          </a:xfrm>
          <a:custGeom>
            <a:avLst/>
            <a:gdLst>
              <a:gd name="T0" fmla="*/ 87 w 88"/>
              <a:gd name="T1" fmla="*/ 53 h 83"/>
              <a:gd name="T2" fmla="*/ 76 w 88"/>
              <a:gd name="T3" fmla="*/ 55 h 83"/>
              <a:gd name="T4" fmla="*/ 50 w 88"/>
              <a:gd name="T5" fmla="*/ 83 h 83"/>
              <a:gd name="T6" fmla="*/ 66 w 88"/>
              <a:gd name="T7" fmla="*/ 78 h 83"/>
              <a:gd name="T8" fmla="*/ 87 w 88"/>
              <a:gd name="T9" fmla="*/ 53 h 83"/>
              <a:gd name="T10" fmla="*/ 88 w 88"/>
              <a:gd name="T11" fmla="*/ 46 h 83"/>
              <a:gd name="T12" fmla="*/ 84 w 88"/>
              <a:gd name="T13" fmla="*/ 49 h 83"/>
              <a:gd name="T14" fmla="*/ 88 w 88"/>
              <a:gd name="T15" fmla="*/ 48 h 83"/>
              <a:gd name="T16" fmla="*/ 88 w 88"/>
              <a:gd name="T17" fmla="*/ 46 h 83"/>
              <a:gd name="T18" fmla="*/ 47 w 88"/>
              <a:gd name="T19" fmla="*/ 0 h 83"/>
              <a:gd name="T20" fmla="*/ 28 w 88"/>
              <a:gd name="T21" fmla="*/ 5 h 83"/>
              <a:gd name="T22" fmla="*/ 11 w 88"/>
              <a:gd name="T23" fmla="*/ 61 h 83"/>
              <a:gd name="T24" fmla="*/ 43 w 88"/>
              <a:gd name="T25" fmla="*/ 82 h 83"/>
              <a:gd name="T26" fmla="*/ 73 w 88"/>
              <a:gd name="T27" fmla="*/ 51 h 83"/>
              <a:gd name="T28" fmla="*/ 72 w 88"/>
              <a:gd name="T29" fmla="*/ 50 h 83"/>
              <a:gd name="T30" fmla="*/ 88 w 88"/>
              <a:gd name="T31" fmla="*/ 40 h 83"/>
              <a:gd name="T32" fmla="*/ 84 w 88"/>
              <a:gd name="T33" fmla="*/ 22 h 83"/>
              <a:gd name="T34" fmla="*/ 47 w 88"/>
              <a:gd name="T35"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83">
                <a:moveTo>
                  <a:pt x="87" y="53"/>
                </a:moveTo>
                <a:cubicBezTo>
                  <a:pt x="76" y="55"/>
                  <a:pt x="76" y="55"/>
                  <a:pt x="76" y="55"/>
                </a:cubicBezTo>
                <a:cubicBezTo>
                  <a:pt x="50" y="83"/>
                  <a:pt x="50" y="83"/>
                  <a:pt x="50" y="83"/>
                </a:cubicBezTo>
                <a:cubicBezTo>
                  <a:pt x="55" y="82"/>
                  <a:pt x="61" y="81"/>
                  <a:pt x="66" y="78"/>
                </a:cubicBezTo>
                <a:cubicBezTo>
                  <a:pt x="77" y="73"/>
                  <a:pt x="84" y="63"/>
                  <a:pt x="87" y="53"/>
                </a:cubicBezTo>
                <a:moveTo>
                  <a:pt x="88" y="46"/>
                </a:moveTo>
                <a:cubicBezTo>
                  <a:pt x="84" y="49"/>
                  <a:pt x="84" y="49"/>
                  <a:pt x="84" y="49"/>
                </a:cubicBezTo>
                <a:cubicBezTo>
                  <a:pt x="88" y="48"/>
                  <a:pt x="88" y="48"/>
                  <a:pt x="88" y="48"/>
                </a:cubicBezTo>
                <a:cubicBezTo>
                  <a:pt x="88" y="47"/>
                  <a:pt x="88" y="46"/>
                  <a:pt x="88" y="46"/>
                </a:cubicBezTo>
                <a:moveTo>
                  <a:pt x="47" y="0"/>
                </a:moveTo>
                <a:cubicBezTo>
                  <a:pt x="41" y="0"/>
                  <a:pt x="34" y="1"/>
                  <a:pt x="28" y="5"/>
                </a:cubicBezTo>
                <a:cubicBezTo>
                  <a:pt x="8" y="15"/>
                  <a:pt x="0" y="40"/>
                  <a:pt x="11" y="61"/>
                </a:cubicBezTo>
                <a:cubicBezTo>
                  <a:pt x="17" y="73"/>
                  <a:pt x="30" y="81"/>
                  <a:pt x="43" y="82"/>
                </a:cubicBezTo>
                <a:cubicBezTo>
                  <a:pt x="73" y="51"/>
                  <a:pt x="73" y="51"/>
                  <a:pt x="73" y="51"/>
                </a:cubicBezTo>
                <a:cubicBezTo>
                  <a:pt x="72" y="50"/>
                  <a:pt x="72" y="50"/>
                  <a:pt x="72" y="50"/>
                </a:cubicBezTo>
                <a:cubicBezTo>
                  <a:pt x="88" y="40"/>
                  <a:pt x="88" y="40"/>
                  <a:pt x="88" y="40"/>
                </a:cubicBezTo>
                <a:cubicBezTo>
                  <a:pt x="88" y="34"/>
                  <a:pt x="87" y="28"/>
                  <a:pt x="84" y="22"/>
                </a:cubicBezTo>
                <a:cubicBezTo>
                  <a:pt x="76" y="8"/>
                  <a:pt x="62" y="0"/>
                  <a:pt x="47"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223"/>
          <p:cNvSpPr>
            <a:spLocks/>
          </p:cNvSpPr>
          <p:nvPr/>
        </p:nvSpPr>
        <p:spPr bwMode="auto">
          <a:xfrm rot="6607463">
            <a:off x="-90650" y="1950535"/>
            <a:ext cx="61721" cy="58836"/>
          </a:xfrm>
          <a:custGeom>
            <a:avLst/>
            <a:gdLst>
              <a:gd name="T0" fmla="*/ 45 w 45"/>
              <a:gd name="T1" fmla="*/ 0 h 43"/>
              <a:gd name="T2" fmla="*/ 29 w 45"/>
              <a:gd name="T3" fmla="*/ 10 h 43"/>
              <a:gd name="T4" fmla="*/ 30 w 45"/>
              <a:gd name="T5" fmla="*/ 11 h 43"/>
              <a:gd name="T6" fmla="*/ 0 w 45"/>
              <a:gd name="T7" fmla="*/ 42 h 43"/>
              <a:gd name="T8" fmla="*/ 4 w 45"/>
              <a:gd name="T9" fmla="*/ 43 h 43"/>
              <a:gd name="T10" fmla="*/ 7 w 45"/>
              <a:gd name="T11" fmla="*/ 43 h 43"/>
              <a:gd name="T12" fmla="*/ 33 w 45"/>
              <a:gd name="T13" fmla="*/ 15 h 43"/>
              <a:gd name="T14" fmla="*/ 44 w 45"/>
              <a:gd name="T15" fmla="*/ 13 h 43"/>
              <a:gd name="T16" fmla="*/ 45 w 45"/>
              <a:gd name="T17" fmla="*/ 8 h 43"/>
              <a:gd name="T18" fmla="*/ 41 w 45"/>
              <a:gd name="T19" fmla="*/ 9 h 43"/>
              <a:gd name="T20" fmla="*/ 45 w 45"/>
              <a:gd name="T21" fmla="*/ 6 h 43"/>
              <a:gd name="T22" fmla="*/ 45 w 45"/>
              <a:gd name="T2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 h="43">
                <a:moveTo>
                  <a:pt x="45" y="0"/>
                </a:moveTo>
                <a:cubicBezTo>
                  <a:pt x="29" y="10"/>
                  <a:pt x="29" y="10"/>
                  <a:pt x="29" y="10"/>
                </a:cubicBezTo>
                <a:cubicBezTo>
                  <a:pt x="30" y="11"/>
                  <a:pt x="30" y="11"/>
                  <a:pt x="30" y="11"/>
                </a:cubicBezTo>
                <a:cubicBezTo>
                  <a:pt x="0" y="42"/>
                  <a:pt x="0" y="42"/>
                  <a:pt x="0" y="42"/>
                </a:cubicBezTo>
                <a:cubicBezTo>
                  <a:pt x="1" y="43"/>
                  <a:pt x="3" y="43"/>
                  <a:pt x="4" y="43"/>
                </a:cubicBezTo>
                <a:cubicBezTo>
                  <a:pt x="5" y="43"/>
                  <a:pt x="6" y="43"/>
                  <a:pt x="7" y="43"/>
                </a:cubicBezTo>
                <a:cubicBezTo>
                  <a:pt x="33" y="15"/>
                  <a:pt x="33" y="15"/>
                  <a:pt x="33" y="15"/>
                </a:cubicBezTo>
                <a:cubicBezTo>
                  <a:pt x="44" y="13"/>
                  <a:pt x="44" y="13"/>
                  <a:pt x="44" y="13"/>
                </a:cubicBezTo>
                <a:cubicBezTo>
                  <a:pt x="44" y="12"/>
                  <a:pt x="45" y="10"/>
                  <a:pt x="45" y="8"/>
                </a:cubicBezTo>
                <a:cubicBezTo>
                  <a:pt x="41" y="9"/>
                  <a:pt x="41" y="9"/>
                  <a:pt x="41" y="9"/>
                </a:cubicBezTo>
                <a:cubicBezTo>
                  <a:pt x="45" y="6"/>
                  <a:pt x="45" y="6"/>
                  <a:pt x="45" y="6"/>
                </a:cubicBezTo>
                <a:cubicBezTo>
                  <a:pt x="45" y="4"/>
                  <a:pt x="45" y="2"/>
                  <a:pt x="45"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224"/>
          <p:cNvSpPr>
            <a:spLocks noEditPoints="1"/>
          </p:cNvSpPr>
          <p:nvPr/>
        </p:nvSpPr>
        <p:spPr bwMode="auto">
          <a:xfrm rot="6607463">
            <a:off x="412774" y="3247651"/>
            <a:ext cx="113059" cy="102676"/>
          </a:xfrm>
          <a:custGeom>
            <a:avLst/>
            <a:gdLst>
              <a:gd name="T0" fmla="*/ 28 w 83"/>
              <a:gd name="T1" fmla="*/ 2 h 75"/>
              <a:gd name="T2" fmla="*/ 23 w 83"/>
              <a:gd name="T3" fmla="*/ 5 h 75"/>
              <a:gd name="T4" fmla="*/ 3 w 83"/>
              <a:gd name="T5" fmla="*/ 45 h 75"/>
              <a:gd name="T6" fmla="*/ 28 w 83"/>
              <a:gd name="T7" fmla="*/ 2 h 75"/>
              <a:gd name="T8" fmla="*/ 40 w 83"/>
              <a:gd name="T9" fmla="*/ 0 h 75"/>
              <a:gd name="T10" fmla="*/ 35 w 83"/>
              <a:gd name="T11" fmla="*/ 1 h 75"/>
              <a:gd name="T12" fmla="*/ 5 w 83"/>
              <a:gd name="T13" fmla="*/ 51 h 75"/>
              <a:gd name="T14" fmla="*/ 7 w 83"/>
              <a:gd name="T15" fmla="*/ 55 h 75"/>
              <a:gd name="T16" fmla="*/ 40 w 83"/>
              <a:gd name="T17" fmla="*/ 75 h 75"/>
              <a:gd name="T18" fmla="*/ 57 w 83"/>
              <a:gd name="T19" fmla="*/ 71 h 75"/>
              <a:gd name="T20" fmla="*/ 73 w 83"/>
              <a:gd name="T21" fmla="*/ 20 h 75"/>
              <a:gd name="T22" fmla="*/ 40 w 83"/>
              <a:gd name="T23"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75">
                <a:moveTo>
                  <a:pt x="28" y="2"/>
                </a:moveTo>
                <a:cubicBezTo>
                  <a:pt x="26" y="3"/>
                  <a:pt x="24" y="4"/>
                  <a:pt x="23" y="5"/>
                </a:cubicBezTo>
                <a:cubicBezTo>
                  <a:pt x="8" y="13"/>
                  <a:pt x="0" y="29"/>
                  <a:pt x="3" y="45"/>
                </a:cubicBezTo>
                <a:cubicBezTo>
                  <a:pt x="28" y="2"/>
                  <a:pt x="28" y="2"/>
                  <a:pt x="28" y="2"/>
                </a:cubicBezTo>
                <a:moveTo>
                  <a:pt x="40" y="0"/>
                </a:moveTo>
                <a:cubicBezTo>
                  <a:pt x="38" y="0"/>
                  <a:pt x="36" y="1"/>
                  <a:pt x="35" y="1"/>
                </a:cubicBezTo>
                <a:cubicBezTo>
                  <a:pt x="5" y="51"/>
                  <a:pt x="5" y="51"/>
                  <a:pt x="5" y="51"/>
                </a:cubicBezTo>
                <a:cubicBezTo>
                  <a:pt x="6" y="53"/>
                  <a:pt x="6" y="54"/>
                  <a:pt x="7" y="55"/>
                </a:cubicBezTo>
                <a:cubicBezTo>
                  <a:pt x="14" y="68"/>
                  <a:pt x="27" y="75"/>
                  <a:pt x="40" y="75"/>
                </a:cubicBezTo>
                <a:cubicBezTo>
                  <a:pt x="46" y="75"/>
                  <a:pt x="52" y="74"/>
                  <a:pt x="57" y="71"/>
                </a:cubicBezTo>
                <a:cubicBezTo>
                  <a:pt x="76" y="61"/>
                  <a:pt x="83" y="39"/>
                  <a:pt x="73" y="20"/>
                </a:cubicBezTo>
                <a:cubicBezTo>
                  <a:pt x="66" y="8"/>
                  <a:pt x="53" y="0"/>
                  <a:pt x="40" y="0"/>
                </a:cubicBez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46" name="Freeform 225"/>
          <p:cNvSpPr>
            <a:spLocks/>
          </p:cNvSpPr>
          <p:nvPr/>
        </p:nvSpPr>
        <p:spPr bwMode="auto">
          <a:xfrm rot="6607463">
            <a:off x="472526" y="3241609"/>
            <a:ext cx="43839" cy="68066"/>
          </a:xfrm>
          <a:custGeom>
            <a:avLst/>
            <a:gdLst>
              <a:gd name="T0" fmla="*/ 32 w 32"/>
              <a:gd name="T1" fmla="*/ 0 h 50"/>
              <a:gd name="T2" fmla="*/ 25 w 32"/>
              <a:gd name="T3" fmla="*/ 1 h 50"/>
              <a:gd name="T4" fmla="*/ 0 w 32"/>
              <a:gd name="T5" fmla="*/ 44 h 50"/>
              <a:gd name="T6" fmla="*/ 2 w 32"/>
              <a:gd name="T7" fmla="*/ 50 h 50"/>
              <a:gd name="T8" fmla="*/ 32 w 32"/>
              <a:gd name="T9" fmla="*/ 0 h 50"/>
            </a:gdLst>
            <a:ahLst/>
            <a:cxnLst>
              <a:cxn ang="0">
                <a:pos x="T0" y="T1"/>
              </a:cxn>
              <a:cxn ang="0">
                <a:pos x="T2" y="T3"/>
              </a:cxn>
              <a:cxn ang="0">
                <a:pos x="T4" y="T5"/>
              </a:cxn>
              <a:cxn ang="0">
                <a:pos x="T6" y="T7"/>
              </a:cxn>
              <a:cxn ang="0">
                <a:pos x="T8" y="T9"/>
              </a:cxn>
            </a:cxnLst>
            <a:rect l="0" t="0" r="r" b="b"/>
            <a:pathLst>
              <a:path w="32" h="50">
                <a:moveTo>
                  <a:pt x="32" y="0"/>
                </a:moveTo>
                <a:cubicBezTo>
                  <a:pt x="29" y="0"/>
                  <a:pt x="27" y="1"/>
                  <a:pt x="25" y="1"/>
                </a:cubicBezTo>
                <a:cubicBezTo>
                  <a:pt x="0" y="44"/>
                  <a:pt x="0" y="44"/>
                  <a:pt x="0" y="44"/>
                </a:cubicBezTo>
                <a:cubicBezTo>
                  <a:pt x="1" y="46"/>
                  <a:pt x="1" y="48"/>
                  <a:pt x="2" y="50"/>
                </a:cubicBezTo>
                <a:cubicBezTo>
                  <a:pt x="32" y="0"/>
                  <a:pt x="32" y="0"/>
                  <a:pt x="32"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226"/>
          <p:cNvSpPr>
            <a:spLocks/>
          </p:cNvSpPr>
          <p:nvPr/>
        </p:nvSpPr>
        <p:spPr bwMode="auto">
          <a:xfrm rot="6607463">
            <a:off x="713367" y="3039686"/>
            <a:ext cx="80756" cy="70950"/>
          </a:xfrm>
          <a:custGeom>
            <a:avLst/>
            <a:gdLst>
              <a:gd name="T0" fmla="*/ 29 w 59"/>
              <a:gd name="T1" fmla="*/ 0 h 52"/>
              <a:gd name="T2" fmla="*/ 18 w 59"/>
              <a:gd name="T3" fmla="*/ 3 h 52"/>
              <a:gd name="T4" fmla="*/ 7 w 59"/>
              <a:gd name="T5" fmla="*/ 38 h 52"/>
              <a:gd name="T6" fmla="*/ 29 w 59"/>
              <a:gd name="T7" fmla="*/ 52 h 52"/>
              <a:gd name="T8" fmla="*/ 41 w 59"/>
              <a:gd name="T9" fmla="*/ 49 h 52"/>
              <a:gd name="T10" fmla="*/ 52 w 59"/>
              <a:gd name="T11" fmla="*/ 14 h 52"/>
              <a:gd name="T12" fmla="*/ 29 w 5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9" h="52">
                <a:moveTo>
                  <a:pt x="29" y="0"/>
                </a:moveTo>
                <a:cubicBezTo>
                  <a:pt x="25" y="0"/>
                  <a:pt x="21" y="1"/>
                  <a:pt x="18" y="3"/>
                </a:cubicBezTo>
                <a:cubicBezTo>
                  <a:pt x="5" y="10"/>
                  <a:pt x="0" y="25"/>
                  <a:pt x="7" y="38"/>
                </a:cubicBezTo>
                <a:cubicBezTo>
                  <a:pt x="11" y="47"/>
                  <a:pt x="20" y="52"/>
                  <a:pt x="29" y="52"/>
                </a:cubicBezTo>
                <a:cubicBezTo>
                  <a:pt x="33" y="52"/>
                  <a:pt x="38" y="51"/>
                  <a:pt x="41" y="49"/>
                </a:cubicBezTo>
                <a:cubicBezTo>
                  <a:pt x="54" y="42"/>
                  <a:pt x="59" y="27"/>
                  <a:pt x="52" y="14"/>
                </a:cubicBezTo>
                <a:cubicBezTo>
                  <a:pt x="48" y="5"/>
                  <a:pt x="39" y="0"/>
                  <a:pt x="29"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227"/>
          <p:cNvSpPr>
            <a:spLocks/>
          </p:cNvSpPr>
          <p:nvPr/>
        </p:nvSpPr>
        <p:spPr bwMode="auto">
          <a:xfrm rot="6607463">
            <a:off x="1126874" y="3770552"/>
            <a:ext cx="166705" cy="144785"/>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3" y="96"/>
                  <a:pt x="42" y="106"/>
                  <a:pt x="61" y="106"/>
                </a:cubicBezTo>
                <a:cubicBezTo>
                  <a:pt x="69" y="106"/>
                  <a:pt x="78" y="104"/>
                  <a:pt x="86" y="100"/>
                </a:cubicBezTo>
                <a:cubicBezTo>
                  <a:pt x="112" y="87"/>
                  <a:pt x="122" y="54"/>
                  <a:pt x="108" y="28"/>
                </a:cubicBezTo>
                <a:cubicBezTo>
                  <a:pt x="99" y="10"/>
                  <a:pt x="80" y="0"/>
                  <a:pt x="61" y="0"/>
                </a:cubicBez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49" name="Freeform 228"/>
          <p:cNvSpPr>
            <a:spLocks noEditPoints="1"/>
          </p:cNvSpPr>
          <p:nvPr/>
        </p:nvSpPr>
        <p:spPr bwMode="auto">
          <a:xfrm rot="6607463">
            <a:off x="643041" y="3664801"/>
            <a:ext cx="126903" cy="113059"/>
          </a:xfrm>
          <a:custGeom>
            <a:avLst/>
            <a:gdLst>
              <a:gd name="T0" fmla="*/ 63 w 93"/>
              <a:gd name="T1" fmla="*/ 79 h 83"/>
              <a:gd name="T2" fmla="*/ 41 w 93"/>
              <a:gd name="T3" fmla="*/ 82 h 83"/>
              <a:gd name="T4" fmla="*/ 47 w 93"/>
              <a:gd name="T5" fmla="*/ 83 h 83"/>
              <a:gd name="T6" fmla="*/ 63 w 93"/>
              <a:gd name="T7" fmla="*/ 79 h 83"/>
              <a:gd name="T8" fmla="*/ 47 w 93"/>
              <a:gd name="T9" fmla="*/ 0 h 83"/>
              <a:gd name="T10" fmla="*/ 28 w 93"/>
              <a:gd name="T11" fmla="*/ 5 h 83"/>
              <a:gd name="T12" fmla="*/ 10 w 93"/>
              <a:gd name="T13" fmla="*/ 60 h 83"/>
              <a:gd name="T14" fmla="*/ 29 w 93"/>
              <a:gd name="T15" fmla="*/ 78 h 83"/>
              <a:gd name="T16" fmla="*/ 73 w 93"/>
              <a:gd name="T17" fmla="*/ 73 h 83"/>
              <a:gd name="T18" fmla="*/ 84 w 93"/>
              <a:gd name="T19" fmla="*/ 22 h 83"/>
              <a:gd name="T20" fmla="*/ 47 w 93"/>
              <a:gd name="T2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83">
                <a:moveTo>
                  <a:pt x="63" y="79"/>
                </a:moveTo>
                <a:cubicBezTo>
                  <a:pt x="41" y="82"/>
                  <a:pt x="41" y="82"/>
                  <a:pt x="41" y="82"/>
                </a:cubicBezTo>
                <a:cubicBezTo>
                  <a:pt x="43" y="82"/>
                  <a:pt x="45" y="83"/>
                  <a:pt x="47" y="83"/>
                </a:cubicBezTo>
                <a:cubicBezTo>
                  <a:pt x="52" y="83"/>
                  <a:pt x="58" y="82"/>
                  <a:pt x="63" y="79"/>
                </a:cubicBezTo>
                <a:moveTo>
                  <a:pt x="47" y="0"/>
                </a:moveTo>
                <a:cubicBezTo>
                  <a:pt x="40" y="0"/>
                  <a:pt x="34" y="1"/>
                  <a:pt x="28" y="5"/>
                </a:cubicBezTo>
                <a:cubicBezTo>
                  <a:pt x="8" y="15"/>
                  <a:pt x="0" y="40"/>
                  <a:pt x="10" y="60"/>
                </a:cubicBezTo>
                <a:cubicBezTo>
                  <a:pt x="15" y="69"/>
                  <a:pt x="21" y="75"/>
                  <a:pt x="29" y="78"/>
                </a:cubicBezTo>
                <a:cubicBezTo>
                  <a:pt x="73" y="73"/>
                  <a:pt x="73" y="73"/>
                  <a:pt x="73" y="73"/>
                </a:cubicBezTo>
                <a:cubicBezTo>
                  <a:pt x="88" y="61"/>
                  <a:pt x="93" y="40"/>
                  <a:pt x="84" y="22"/>
                </a:cubicBezTo>
                <a:cubicBezTo>
                  <a:pt x="76" y="8"/>
                  <a:pt x="62" y="0"/>
                  <a:pt x="47" y="0"/>
                </a:cubicBezTo>
              </a:path>
            </a:pathLst>
          </a:cu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50" name="Freeform 229"/>
          <p:cNvSpPr>
            <a:spLocks/>
          </p:cNvSpPr>
          <p:nvPr/>
        </p:nvSpPr>
        <p:spPr bwMode="auto">
          <a:xfrm rot="6607463">
            <a:off x="628277" y="3704074"/>
            <a:ext cx="59990" cy="12690"/>
          </a:xfrm>
          <a:custGeom>
            <a:avLst/>
            <a:gdLst>
              <a:gd name="T0" fmla="*/ 44 w 44"/>
              <a:gd name="T1" fmla="*/ 0 h 9"/>
              <a:gd name="T2" fmla="*/ 0 w 44"/>
              <a:gd name="T3" fmla="*/ 5 h 9"/>
              <a:gd name="T4" fmla="*/ 12 w 44"/>
              <a:gd name="T5" fmla="*/ 9 h 9"/>
              <a:gd name="T6" fmla="*/ 34 w 44"/>
              <a:gd name="T7" fmla="*/ 6 h 9"/>
              <a:gd name="T8" fmla="*/ 37 w 44"/>
              <a:gd name="T9" fmla="*/ 5 h 9"/>
              <a:gd name="T10" fmla="*/ 44 w 44"/>
              <a:gd name="T11" fmla="*/ 0 h 9"/>
            </a:gdLst>
            <a:ahLst/>
            <a:cxnLst>
              <a:cxn ang="0">
                <a:pos x="T0" y="T1"/>
              </a:cxn>
              <a:cxn ang="0">
                <a:pos x="T2" y="T3"/>
              </a:cxn>
              <a:cxn ang="0">
                <a:pos x="T4" y="T5"/>
              </a:cxn>
              <a:cxn ang="0">
                <a:pos x="T6" y="T7"/>
              </a:cxn>
              <a:cxn ang="0">
                <a:pos x="T8" y="T9"/>
              </a:cxn>
              <a:cxn ang="0">
                <a:pos x="T10" y="T11"/>
              </a:cxn>
            </a:cxnLst>
            <a:rect l="0" t="0" r="r" b="b"/>
            <a:pathLst>
              <a:path w="44" h="9">
                <a:moveTo>
                  <a:pt x="44" y="0"/>
                </a:moveTo>
                <a:cubicBezTo>
                  <a:pt x="0" y="5"/>
                  <a:pt x="0" y="5"/>
                  <a:pt x="0" y="5"/>
                </a:cubicBezTo>
                <a:cubicBezTo>
                  <a:pt x="4" y="7"/>
                  <a:pt x="8" y="8"/>
                  <a:pt x="12" y="9"/>
                </a:cubicBezTo>
                <a:cubicBezTo>
                  <a:pt x="34" y="6"/>
                  <a:pt x="34" y="6"/>
                  <a:pt x="34" y="6"/>
                </a:cubicBezTo>
                <a:cubicBezTo>
                  <a:pt x="35" y="6"/>
                  <a:pt x="36" y="5"/>
                  <a:pt x="37" y="5"/>
                </a:cubicBezTo>
                <a:cubicBezTo>
                  <a:pt x="40" y="3"/>
                  <a:pt x="42" y="2"/>
                  <a:pt x="44"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230"/>
          <p:cNvSpPr>
            <a:spLocks/>
          </p:cNvSpPr>
          <p:nvPr/>
        </p:nvSpPr>
        <p:spPr bwMode="auto">
          <a:xfrm rot="6607463">
            <a:off x="831116" y="4350990"/>
            <a:ext cx="80180" cy="69796"/>
          </a:xfrm>
          <a:custGeom>
            <a:avLst/>
            <a:gdLst>
              <a:gd name="T0" fmla="*/ 30 w 59"/>
              <a:gd name="T1" fmla="*/ 0 h 51"/>
              <a:gd name="T2" fmla="*/ 18 w 59"/>
              <a:gd name="T3" fmla="*/ 3 h 51"/>
              <a:gd name="T4" fmla="*/ 7 w 59"/>
              <a:gd name="T5" fmla="*/ 38 h 51"/>
              <a:gd name="T6" fmla="*/ 30 w 59"/>
              <a:gd name="T7" fmla="*/ 51 h 51"/>
              <a:gd name="T8" fmla="*/ 42 w 59"/>
              <a:gd name="T9" fmla="*/ 48 h 51"/>
              <a:gd name="T10" fmla="*/ 52 w 59"/>
              <a:gd name="T11" fmla="*/ 14 h 51"/>
              <a:gd name="T12" fmla="*/ 30 w 59"/>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9" h="51">
                <a:moveTo>
                  <a:pt x="30" y="0"/>
                </a:moveTo>
                <a:cubicBezTo>
                  <a:pt x="26" y="0"/>
                  <a:pt x="22" y="1"/>
                  <a:pt x="18" y="3"/>
                </a:cubicBezTo>
                <a:cubicBezTo>
                  <a:pt x="5" y="10"/>
                  <a:pt x="0" y="25"/>
                  <a:pt x="7" y="38"/>
                </a:cubicBezTo>
                <a:cubicBezTo>
                  <a:pt x="12" y="46"/>
                  <a:pt x="20" y="51"/>
                  <a:pt x="30" y="51"/>
                </a:cubicBezTo>
                <a:cubicBezTo>
                  <a:pt x="34" y="51"/>
                  <a:pt x="38" y="50"/>
                  <a:pt x="42" y="48"/>
                </a:cubicBezTo>
                <a:cubicBezTo>
                  <a:pt x="54" y="42"/>
                  <a:pt x="59" y="26"/>
                  <a:pt x="52" y="14"/>
                </a:cubicBezTo>
                <a:cubicBezTo>
                  <a:pt x="48" y="5"/>
                  <a:pt x="39" y="0"/>
                  <a:pt x="30"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231"/>
          <p:cNvSpPr>
            <a:spLocks/>
          </p:cNvSpPr>
          <p:nvPr/>
        </p:nvSpPr>
        <p:spPr bwMode="auto">
          <a:xfrm rot="6607463">
            <a:off x="1027778" y="5393496"/>
            <a:ext cx="79026" cy="69796"/>
          </a:xfrm>
          <a:custGeom>
            <a:avLst/>
            <a:gdLst>
              <a:gd name="T0" fmla="*/ 29 w 58"/>
              <a:gd name="T1" fmla="*/ 0 h 51"/>
              <a:gd name="T2" fmla="*/ 17 w 58"/>
              <a:gd name="T3" fmla="*/ 3 h 51"/>
              <a:gd name="T4" fmla="*/ 6 w 58"/>
              <a:gd name="T5" fmla="*/ 37 h 51"/>
              <a:gd name="T6" fmla="*/ 29 w 58"/>
              <a:gd name="T7" fmla="*/ 51 h 51"/>
              <a:gd name="T8" fmla="*/ 41 w 58"/>
              <a:gd name="T9" fmla="*/ 48 h 51"/>
              <a:gd name="T10" fmla="*/ 52 w 58"/>
              <a:gd name="T11" fmla="*/ 13 h 51"/>
              <a:gd name="T12" fmla="*/ 29 w 58"/>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8" h="51">
                <a:moveTo>
                  <a:pt x="29" y="0"/>
                </a:moveTo>
                <a:cubicBezTo>
                  <a:pt x="25" y="0"/>
                  <a:pt x="21" y="1"/>
                  <a:pt x="17" y="3"/>
                </a:cubicBezTo>
                <a:cubicBezTo>
                  <a:pt x="5" y="9"/>
                  <a:pt x="0" y="25"/>
                  <a:pt x="6" y="37"/>
                </a:cubicBezTo>
                <a:cubicBezTo>
                  <a:pt x="11" y="46"/>
                  <a:pt x="20" y="51"/>
                  <a:pt x="29" y="51"/>
                </a:cubicBezTo>
                <a:cubicBezTo>
                  <a:pt x="33" y="51"/>
                  <a:pt x="37" y="50"/>
                  <a:pt x="41" y="48"/>
                </a:cubicBezTo>
                <a:cubicBezTo>
                  <a:pt x="53" y="41"/>
                  <a:pt x="58" y="26"/>
                  <a:pt x="52" y="13"/>
                </a:cubicBezTo>
                <a:cubicBezTo>
                  <a:pt x="47" y="5"/>
                  <a:pt x="38" y="0"/>
                  <a:pt x="29"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232"/>
          <p:cNvSpPr>
            <a:spLocks/>
          </p:cNvSpPr>
          <p:nvPr/>
        </p:nvSpPr>
        <p:spPr bwMode="auto">
          <a:xfrm rot="6607463">
            <a:off x="334650" y="3836944"/>
            <a:ext cx="115944" cy="102099"/>
          </a:xfrm>
          <a:custGeom>
            <a:avLst/>
            <a:gdLst>
              <a:gd name="T0" fmla="*/ 43 w 85"/>
              <a:gd name="T1" fmla="*/ 0 h 75"/>
              <a:gd name="T2" fmla="*/ 25 w 85"/>
              <a:gd name="T3" fmla="*/ 5 h 75"/>
              <a:gd name="T4" fmla="*/ 10 w 85"/>
              <a:gd name="T5" fmla="*/ 55 h 75"/>
              <a:gd name="T6" fmla="*/ 43 w 85"/>
              <a:gd name="T7" fmla="*/ 75 h 75"/>
              <a:gd name="T8" fmla="*/ 60 w 85"/>
              <a:gd name="T9" fmla="*/ 71 h 75"/>
              <a:gd name="T10" fmla="*/ 76 w 85"/>
              <a:gd name="T11" fmla="*/ 20 h 75"/>
              <a:gd name="T12" fmla="*/ 43 w 85"/>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85" h="75">
                <a:moveTo>
                  <a:pt x="43" y="0"/>
                </a:moveTo>
                <a:cubicBezTo>
                  <a:pt x="37" y="0"/>
                  <a:pt x="31" y="2"/>
                  <a:pt x="25" y="5"/>
                </a:cubicBezTo>
                <a:cubicBezTo>
                  <a:pt x="7" y="14"/>
                  <a:pt x="0" y="37"/>
                  <a:pt x="10" y="55"/>
                </a:cubicBezTo>
                <a:cubicBezTo>
                  <a:pt x="16" y="68"/>
                  <a:pt x="29" y="75"/>
                  <a:pt x="43" y="75"/>
                </a:cubicBezTo>
                <a:cubicBezTo>
                  <a:pt x="49" y="75"/>
                  <a:pt x="55" y="74"/>
                  <a:pt x="60" y="71"/>
                </a:cubicBezTo>
                <a:cubicBezTo>
                  <a:pt x="78" y="61"/>
                  <a:pt x="85" y="38"/>
                  <a:pt x="76" y="20"/>
                </a:cubicBezTo>
                <a:cubicBezTo>
                  <a:pt x="69" y="7"/>
                  <a:pt x="56" y="0"/>
                  <a:pt x="43"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233"/>
          <p:cNvSpPr>
            <a:spLocks/>
          </p:cNvSpPr>
          <p:nvPr/>
        </p:nvSpPr>
        <p:spPr bwMode="auto">
          <a:xfrm rot="6607463">
            <a:off x="453241" y="4729377"/>
            <a:ext cx="115944" cy="100945"/>
          </a:xfrm>
          <a:custGeom>
            <a:avLst/>
            <a:gdLst>
              <a:gd name="T0" fmla="*/ 42 w 85"/>
              <a:gd name="T1" fmla="*/ 0 h 74"/>
              <a:gd name="T2" fmla="*/ 25 w 85"/>
              <a:gd name="T3" fmla="*/ 4 h 74"/>
              <a:gd name="T4" fmla="*/ 9 w 85"/>
              <a:gd name="T5" fmla="*/ 54 h 74"/>
              <a:gd name="T6" fmla="*/ 42 w 85"/>
              <a:gd name="T7" fmla="*/ 74 h 74"/>
              <a:gd name="T8" fmla="*/ 60 w 85"/>
              <a:gd name="T9" fmla="*/ 70 h 74"/>
              <a:gd name="T10" fmla="*/ 75 w 85"/>
              <a:gd name="T11" fmla="*/ 20 h 74"/>
              <a:gd name="T12" fmla="*/ 42 w 85"/>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85" h="74">
                <a:moveTo>
                  <a:pt x="42" y="0"/>
                </a:moveTo>
                <a:cubicBezTo>
                  <a:pt x="36" y="0"/>
                  <a:pt x="30" y="1"/>
                  <a:pt x="25" y="4"/>
                </a:cubicBezTo>
                <a:cubicBezTo>
                  <a:pt x="7" y="14"/>
                  <a:pt x="0" y="36"/>
                  <a:pt x="9" y="54"/>
                </a:cubicBezTo>
                <a:cubicBezTo>
                  <a:pt x="16" y="67"/>
                  <a:pt x="29" y="74"/>
                  <a:pt x="42" y="74"/>
                </a:cubicBezTo>
                <a:cubicBezTo>
                  <a:pt x="48" y="74"/>
                  <a:pt x="54" y="73"/>
                  <a:pt x="60" y="70"/>
                </a:cubicBezTo>
                <a:cubicBezTo>
                  <a:pt x="78" y="60"/>
                  <a:pt x="85" y="38"/>
                  <a:pt x="75" y="20"/>
                </a:cubicBezTo>
                <a:cubicBezTo>
                  <a:pt x="69" y="7"/>
                  <a:pt x="56" y="0"/>
                  <a:pt x="42" y="0"/>
                </a:cubicBezTo>
              </a:path>
            </a:pathLst>
          </a:cu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55" name="Freeform 234"/>
          <p:cNvSpPr>
            <a:spLocks/>
          </p:cNvSpPr>
          <p:nvPr/>
        </p:nvSpPr>
        <p:spPr bwMode="auto">
          <a:xfrm rot="6607463">
            <a:off x="665989" y="5250272"/>
            <a:ext cx="115944" cy="100945"/>
          </a:xfrm>
          <a:custGeom>
            <a:avLst/>
            <a:gdLst>
              <a:gd name="T0" fmla="*/ 42 w 85"/>
              <a:gd name="T1" fmla="*/ 0 h 74"/>
              <a:gd name="T2" fmla="*/ 25 w 85"/>
              <a:gd name="T3" fmla="*/ 4 h 74"/>
              <a:gd name="T4" fmla="*/ 9 w 85"/>
              <a:gd name="T5" fmla="*/ 54 h 74"/>
              <a:gd name="T6" fmla="*/ 43 w 85"/>
              <a:gd name="T7" fmla="*/ 74 h 74"/>
              <a:gd name="T8" fmla="*/ 60 w 85"/>
              <a:gd name="T9" fmla="*/ 70 h 74"/>
              <a:gd name="T10" fmla="*/ 76 w 85"/>
              <a:gd name="T11" fmla="*/ 20 h 74"/>
              <a:gd name="T12" fmla="*/ 42 w 85"/>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85" h="74">
                <a:moveTo>
                  <a:pt x="42" y="0"/>
                </a:moveTo>
                <a:cubicBezTo>
                  <a:pt x="37" y="0"/>
                  <a:pt x="31" y="1"/>
                  <a:pt x="25" y="4"/>
                </a:cubicBezTo>
                <a:cubicBezTo>
                  <a:pt x="7" y="14"/>
                  <a:pt x="0" y="36"/>
                  <a:pt x="9" y="54"/>
                </a:cubicBezTo>
                <a:cubicBezTo>
                  <a:pt x="16" y="67"/>
                  <a:pt x="29" y="74"/>
                  <a:pt x="43" y="74"/>
                </a:cubicBezTo>
                <a:cubicBezTo>
                  <a:pt x="48" y="74"/>
                  <a:pt x="54" y="73"/>
                  <a:pt x="60" y="70"/>
                </a:cubicBezTo>
                <a:cubicBezTo>
                  <a:pt x="78" y="60"/>
                  <a:pt x="85" y="38"/>
                  <a:pt x="76" y="20"/>
                </a:cubicBezTo>
                <a:cubicBezTo>
                  <a:pt x="69" y="7"/>
                  <a:pt x="56" y="0"/>
                  <a:pt x="42"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235"/>
          <p:cNvSpPr>
            <a:spLocks/>
          </p:cNvSpPr>
          <p:nvPr/>
        </p:nvSpPr>
        <p:spPr bwMode="auto">
          <a:xfrm rot="6607463">
            <a:off x="671885" y="5731599"/>
            <a:ext cx="72105" cy="64028"/>
          </a:xfrm>
          <a:custGeom>
            <a:avLst/>
            <a:gdLst>
              <a:gd name="T0" fmla="*/ 26 w 53"/>
              <a:gd name="T1" fmla="*/ 0 h 47"/>
              <a:gd name="T2" fmla="*/ 15 w 53"/>
              <a:gd name="T3" fmla="*/ 3 h 47"/>
              <a:gd name="T4" fmla="*/ 6 w 53"/>
              <a:gd name="T5" fmla="*/ 34 h 47"/>
              <a:gd name="T6" fmla="*/ 26 w 53"/>
              <a:gd name="T7" fmla="*/ 47 h 47"/>
              <a:gd name="T8" fmla="*/ 37 w 53"/>
              <a:gd name="T9" fmla="*/ 44 h 47"/>
              <a:gd name="T10" fmla="*/ 47 w 53"/>
              <a:gd name="T11" fmla="*/ 13 h 47"/>
              <a:gd name="T12" fmla="*/ 26 w 53"/>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53" h="47">
                <a:moveTo>
                  <a:pt x="26" y="0"/>
                </a:moveTo>
                <a:cubicBezTo>
                  <a:pt x="23" y="0"/>
                  <a:pt x="19" y="1"/>
                  <a:pt x="15" y="3"/>
                </a:cubicBezTo>
                <a:cubicBezTo>
                  <a:pt x="4" y="9"/>
                  <a:pt x="0" y="23"/>
                  <a:pt x="6" y="34"/>
                </a:cubicBezTo>
                <a:cubicBezTo>
                  <a:pt x="10" y="42"/>
                  <a:pt x="18" y="47"/>
                  <a:pt x="26" y="47"/>
                </a:cubicBezTo>
                <a:cubicBezTo>
                  <a:pt x="30" y="47"/>
                  <a:pt x="34" y="46"/>
                  <a:pt x="37" y="44"/>
                </a:cubicBezTo>
                <a:cubicBezTo>
                  <a:pt x="49" y="38"/>
                  <a:pt x="53" y="24"/>
                  <a:pt x="47" y="13"/>
                </a:cubicBezTo>
                <a:cubicBezTo>
                  <a:pt x="43" y="5"/>
                  <a:pt x="35" y="0"/>
                  <a:pt x="26"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236"/>
          <p:cNvSpPr>
            <a:spLocks/>
          </p:cNvSpPr>
          <p:nvPr/>
        </p:nvSpPr>
        <p:spPr bwMode="auto">
          <a:xfrm rot="6607463">
            <a:off x="280671" y="2797887"/>
            <a:ext cx="72105" cy="62875"/>
          </a:xfrm>
          <a:custGeom>
            <a:avLst/>
            <a:gdLst>
              <a:gd name="T0" fmla="*/ 26 w 53"/>
              <a:gd name="T1" fmla="*/ 0 h 46"/>
              <a:gd name="T2" fmla="*/ 15 w 53"/>
              <a:gd name="T3" fmla="*/ 2 h 46"/>
              <a:gd name="T4" fmla="*/ 6 w 53"/>
              <a:gd name="T5" fmla="*/ 34 h 46"/>
              <a:gd name="T6" fmla="*/ 26 w 53"/>
              <a:gd name="T7" fmla="*/ 46 h 46"/>
              <a:gd name="T8" fmla="*/ 37 w 53"/>
              <a:gd name="T9" fmla="*/ 44 h 46"/>
              <a:gd name="T10" fmla="*/ 47 w 53"/>
              <a:gd name="T11" fmla="*/ 12 h 46"/>
              <a:gd name="T12" fmla="*/ 26 w 53"/>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53" h="46">
                <a:moveTo>
                  <a:pt x="26" y="0"/>
                </a:moveTo>
                <a:cubicBezTo>
                  <a:pt x="23" y="0"/>
                  <a:pt x="19" y="1"/>
                  <a:pt x="15" y="2"/>
                </a:cubicBezTo>
                <a:cubicBezTo>
                  <a:pt x="4" y="8"/>
                  <a:pt x="0" y="23"/>
                  <a:pt x="6" y="34"/>
                </a:cubicBezTo>
                <a:cubicBezTo>
                  <a:pt x="10" y="42"/>
                  <a:pt x="18" y="46"/>
                  <a:pt x="26" y="46"/>
                </a:cubicBezTo>
                <a:cubicBezTo>
                  <a:pt x="30" y="46"/>
                  <a:pt x="34" y="46"/>
                  <a:pt x="37" y="44"/>
                </a:cubicBezTo>
                <a:cubicBezTo>
                  <a:pt x="49" y="38"/>
                  <a:pt x="53" y="24"/>
                  <a:pt x="47" y="12"/>
                </a:cubicBezTo>
                <a:cubicBezTo>
                  <a:pt x="43" y="4"/>
                  <a:pt x="35" y="0"/>
                  <a:pt x="26"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cxnSp>
        <p:nvCxnSpPr>
          <p:cNvPr id="60" name="直接连接符 59"/>
          <p:cNvCxnSpPr>
            <a:stCxn id="42" idx="5"/>
            <a:endCxn id="33" idx="3"/>
          </p:cNvCxnSpPr>
          <p:nvPr/>
        </p:nvCxnSpPr>
        <p:spPr>
          <a:xfrm>
            <a:off x="617562" y="1829700"/>
            <a:ext cx="406654" cy="67751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a:stCxn id="47" idx="2"/>
            <a:endCxn id="33" idx="4"/>
          </p:cNvCxnSpPr>
          <p:nvPr/>
        </p:nvCxnSpPr>
        <p:spPr>
          <a:xfrm flipV="1">
            <a:off x="748967" y="2542030"/>
            <a:ext cx="271205" cy="49858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66" name="直接连接符 65"/>
          <p:cNvCxnSpPr>
            <a:stCxn id="51" idx="2"/>
            <a:endCxn id="49" idx="4"/>
          </p:cNvCxnSpPr>
          <p:nvPr/>
        </p:nvCxnSpPr>
        <p:spPr>
          <a:xfrm flipH="1" flipV="1">
            <a:off x="759336" y="3741421"/>
            <a:ext cx="106327" cy="60987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a:stCxn id="48" idx="2"/>
            <a:endCxn id="47" idx="5"/>
          </p:cNvCxnSpPr>
          <p:nvPr/>
        </p:nvCxnSpPr>
        <p:spPr>
          <a:xfrm flipH="1" flipV="1">
            <a:off x="758522" y="3109711"/>
            <a:ext cx="441737" cy="661183"/>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a:stCxn id="35" idx="2"/>
            <a:endCxn id="48" idx="5"/>
          </p:cNvCxnSpPr>
          <p:nvPr/>
        </p:nvCxnSpPr>
        <p:spPr>
          <a:xfrm flipV="1">
            <a:off x="1175075" y="3914995"/>
            <a:ext cx="45118" cy="90083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a:stCxn id="34" idx="3"/>
            <a:endCxn id="35" idx="4"/>
          </p:cNvCxnSpPr>
          <p:nvPr/>
        </p:nvCxnSpPr>
        <p:spPr>
          <a:xfrm flipH="1" flipV="1">
            <a:off x="1113594" y="4896394"/>
            <a:ext cx="353325" cy="92263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a:endCxn id="34" idx="0"/>
          </p:cNvCxnSpPr>
          <p:nvPr/>
        </p:nvCxnSpPr>
        <p:spPr>
          <a:xfrm flipV="1">
            <a:off x="1099237" y="5868645"/>
            <a:ext cx="503086" cy="21367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a:stCxn id="40" idx="4"/>
            <a:endCxn id="36" idx="5"/>
          </p:cNvCxnSpPr>
          <p:nvPr/>
        </p:nvCxnSpPr>
        <p:spPr>
          <a:xfrm flipH="1" flipV="1">
            <a:off x="1089427" y="6155208"/>
            <a:ext cx="172427" cy="50351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a:stCxn id="19" idx="1"/>
            <a:endCxn id="42" idx="5"/>
          </p:cNvCxnSpPr>
          <p:nvPr/>
        </p:nvCxnSpPr>
        <p:spPr>
          <a:xfrm flipV="1">
            <a:off x="206431" y="1829700"/>
            <a:ext cx="411131" cy="46471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a:stCxn id="37" idx="2"/>
            <a:endCxn id="42" idx="5"/>
          </p:cNvCxnSpPr>
          <p:nvPr/>
        </p:nvCxnSpPr>
        <p:spPr>
          <a:xfrm flipV="1">
            <a:off x="581821" y="1829700"/>
            <a:ext cx="35741" cy="52550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a:stCxn id="54" idx="2"/>
            <a:endCxn id="49" idx="8"/>
          </p:cNvCxnSpPr>
          <p:nvPr/>
        </p:nvCxnSpPr>
        <p:spPr>
          <a:xfrm flipV="1">
            <a:off x="505161" y="3740520"/>
            <a:ext cx="148602" cy="98844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a:stCxn id="17" idx="1"/>
            <a:endCxn id="13" idx="0"/>
          </p:cNvCxnSpPr>
          <p:nvPr/>
        </p:nvCxnSpPr>
        <p:spPr>
          <a:xfrm flipV="1">
            <a:off x="301742" y="5979438"/>
            <a:ext cx="255204" cy="36359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02" name="直接连接符 101"/>
          <p:cNvCxnSpPr>
            <a:stCxn id="56" idx="2"/>
            <a:endCxn id="54" idx="5"/>
          </p:cNvCxnSpPr>
          <p:nvPr/>
        </p:nvCxnSpPr>
        <p:spPr>
          <a:xfrm flipH="1" flipV="1">
            <a:off x="517735" y="4829453"/>
            <a:ext cx="186367" cy="903052"/>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a:stCxn id="35" idx="4"/>
            <a:endCxn id="55" idx="0"/>
          </p:cNvCxnSpPr>
          <p:nvPr/>
        </p:nvCxnSpPr>
        <p:spPr>
          <a:xfrm flipH="1">
            <a:off x="771587" y="4896394"/>
            <a:ext cx="342007" cy="42107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a:stCxn id="45" idx="10"/>
            <a:endCxn id="24" idx="6"/>
          </p:cNvCxnSpPr>
          <p:nvPr/>
        </p:nvCxnSpPr>
        <p:spPr>
          <a:xfrm flipH="1">
            <a:off x="67935" y="3347520"/>
            <a:ext cx="409101" cy="692243"/>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a:stCxn id="51" idx="4"/>
            <a:endCxn id="54" idx="1"/>
          </p:cNvCxnSpPr>
          <p:nvPr/>
        </p:nvCxnSpPr>
        <p:spPr>
          <a:xfrm flipH="1">
            <a:off x="561694" y="4391244"/>
            <a:ext cx="274755" cy="38168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a:endCxn id="11" idx="5"/>
          </p:cNvCxnSpPr>
          <p:nvPr/>
        </p:nvCxnSpPr>
        <p:spPr>
          <a:xfrm flipH="1" flipV="1">
            <a:off x="497132" y="2852597"/>
            <a:ext cx="223940" cy="23794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a:stCxn id="16" idx="2"/>
          </p:cNvCxnSpPr>
          <p:nvPr/>
        </p:nvCxnSpPr>
        <p:spPr>
          <a:xfrm flipH="1">
            <a:off x="72708" y="2707344"/>
            <a:ext cx="47586" cy="604468"/>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a:stCxn id="33" idx="4"/>
            <a:endCxn id="37" idx="5"/>
          </p:cNvCxnSpPr>
          <p:nvPr/>
        </p:nvCxnSpPr>
        <p:spPr>
          <a:xfrm flipH="1" flipV="1">
            <a:off x="597739" y="2466948"/>
            <a:ext cx="422433" cy="75083"/>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a:endCxn id="51" idx="2"/>
          </p:cNvCxnSpPr>
          <p:nvPr/>
        </p:nvCxnSpPr>
        <p:spPr>
          <a:xfrm flipH="1">
            <a:off x="865663" y="3823842"/>
            <a:ext cx="307988" cy="52745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a:stCxn id="54" idx="4"/>
            <a:endCxn id="35" idx="4"/>
          </p:cNvCxnSpPr>
          <p:nvPr/>
        </p:nvCxnSpPr>
        <p:spPr>
          <a:xfrm>
            <a:off x="460732" y="4786775"/>
            <a:ext cx="652862" cy="109619"/>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29" name="直接连接符 128"/>
          <p:cNvCxnSpPr>
            <a:stCxn id="12" idx="1"/>
            <a:endCxn id="34" idx="3"/>
          </p:cNvCxnSpPr>
          <p:nvPr/>
        </p:nvCxnSpPr>
        <p:spPr>
          <a:xfrm>
            <a:off x="934879" y="5776361"/>
            <a:ext cx="532039" cy="42668"/>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a:stCxn id="56" idx="1"/>
            <a:endCxn id="52" idx="3"/>
          </p:cNvCxnSpPr>
          <p:nvPr/>
        </p:nvCxnSpPr>
        <p:spPr>
          <a:xfrm flipV="1">
            <a:off x="739542" y="5416388"/>
            <a:ext cx="294982" cy="34214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a:stCxn id="52" idx="0"/>
            <a:endCxn id="34" idx="3"/>
          </p:cNvCxnSpPr>
          <p:nvPr/>
        </p:nvCxnSpPr>
        <p:spPr>
          <a:xfrm>
            <a:off x="1100059" y="5440402"/>
            <a:ext cx="366859" cy="378627"/>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39" name="直接连接符 138"/>
          <p:cNvCxnSpPr>
            <a:stCxn id="47" idx="0"/>
            <a:endCxn id="49" idx="2"/>
          </p:cNvCxnSpPr>
          <p:nvPr/>
        </p:nvCxnSpPr>
        <p:spPr>
          <a:xfrm flipH="1">
            <a:off x="653179" y="3086724"/>
            <a:ext cx="134110" cy="615798"/>
          </a:xfrm>
          <a:prstGeom prst="lin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cxnSp>
      <p:cxnSp>
        <p:nvCxnSpPr>
          <p:cNvPr id="142" name="直接连接符 141"/>
          <p:cNvCxnSpPr>
            <a:stCxn id="54" idx="4"/>
            <a:endCxn id="24" idx="5"/>
          </p:cNvCxnSpPr>
          <p:nvPr/>
        </p:nvCxnSpPr>
        <p:spPr>
          <a:xfrm flipH="1" flipV="1">
            <a:off x="104712" y="4069245"/>
            <a:ext cx="356020" cy="71753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47" name="直接连接符 146"/>
          <p:cNvCxnSpPr>
            <a:stCxn id="11" idx="2"/>
            <a:endCxn id="19" idx="5"/>
          </p:cNvCxnSpPr>
          <p:nvPr/>
        </p:nvCxnSpPr>
        <p:spPr>
          <a:xfrm flipH="1" flipV="1">
            <a:off x="173702" y="2336177"/>
            <a:ext cx="310621" cy="42046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50" name="直接连接符 149"/>
          <p:cNvCxnSpPr>
            <a:stCxn id="15" idx="3"/>
            <a:endCxn id="43" idx="0"/>
          </p:cNvCxnSpPr>
          <p:nvPr/>
        </p:nvCxnSpPr>
        <p:spPr>
          <a:xfrm flipH="1" flipV="1">
            <a:off x="-59191" y="2011588"/>
            <a:ext cx="175873" cy="717503"/>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53" name="直接连接符 152"/>
          <p:cNvCxnSpPr>
            <a:stCxn id="43" idx="11"/>
            <a:endCxn id="42" idx="5"/>
          </p:cNvCxnSpPr>
          <p:nvPr/>
        </p:nvCxnSpPr>
        <p:spPr>
          <a:xfrm flipV="1">
            <a:off x="-33772" y="1829700"/>
            <a:ext cx="651334" cy="8084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57" name="直接连接符 156"/>
          <p:cNvCxnSpPr>
            <a:stCxn id="26" idx="7"/>
            <a:endCxn id="55" idx="4"/>
          </p:cNvCxnSpPr>
          <p:nvPr/>
        </p:nvCxnSpPr>
        <p:spPr>
          <a:xfrm>
            <a:off x="184816" y="4663697"/>
            <a:ext cx="488664" cy="64397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179" name="Freeform 194"/>
          <p:cNvSpPr>
            <a:spLocks noEditPoints="1"/>
          </p:cNvSpPr>
          <p:nvPr/>
        </p:nvSpPr>
        <p:spPr bwMode="auto">
          <a:xfrm rot="6607463">
            <a:off x="11820318" y="2594097"/>
            <a:ext cx="80180" cy="74988"/>
          </a:xfrm>
          <a:custGeom>
            <a:avLst/>
            <a:gdLst>
              <a:gd name="T0" fmla="*/ 58 w 59"/>
              <a:gd name="T1" fmla="*/ 35 h 55"/>
              <a:gd name="T2" fmla="*/ 28 w 59"/>
              <a:gd name="T3" fmla="*/ 55 h 55"/>
              <a:gd name="T4" fmla="*/ 31 w 59"/>
              <a:gd name="T5" fmla="*/ 55 h 55"/>
              <a:gd name="T6" fmla="*/ 44 w 59"/>
              <a:gd name="T7" fmla="*/ 52 h 55"/>
              <a:gd name="T8" fmla="*/ 58 w 59"/>
              <a:gd name="T9" fmla="*/ 35 h 55"/>
              <a:gd name="T10" fmla="*/ 31 w 59"/>
              <a:gd name="T11" fmla="*/ 0 h 55"/>
              <a:gd name="T12" fmla="*/ 18 w 59"/>
              <a:gd name="T13" fmla="*/ 3 h 55"/>
              <a:gd name="T14" fmla="*/ 7 w 59"/>
              <a:gd name="T15" fmla="*/ 40 h 55"/>
              <a:gd name="T16" fmla="*/ 22 w 59"/>
              <a:gd name="T17" fmla="*/ 53 h 55"/>
              <a:gd name="T18" fmla="*/ 59 w 59"/>
              <a:gd name="T19" fmla="*/ 28 h 55"/>
              <a:gd name="T20" fmla="*/ 55 w 59"/>
              <a:gd name="T21" fmla="*/ 14 h 55"/>
              <a:gd name="T22" fmla="*/ 31 w 59"/>
              <a:gd name="T23"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 h="55">
                <a:moveTo>
                  <a:pt x="58" y="35"/>
                </a:moveTo>
                <a:cubicBezTo>
                  <a:pt x="28" y="55"/>
                  <a:pt x="28" y="55"/>
                  <a:pt x="28" y="55"/>
                </a:cubicBezTo>
                <a:cubicBezTo>
                  <a:pt x="29" y="55"/>
                  <a:pt x="30" y="55"/>
                  <a:pt x="31" y="55"/>
                </a:cubicBezTo>
                <a:cubicBezTo>
                  <a:pt x="35" y="55"/>
                  <a:pt x="40" y="54"/>
                  <a:pt x="44" y="52"/>
                </a:cubicBezTo>
                <a:cubicBezTo>
                  <a:pt x="51" y="48"/>
                  <a:pt x="55" y="42"/>
                  <a:pt x="58" y="35"/>
                </a:cubicBezTo>
                <a:moveTo>
                  <a:pt x="31" y="0"/>
                </a:moveTo>
                <a:cubicBezTo>
                  <a:pt x="27" y="0"/>
                  <a:pt x="22" y="1"/>
                  <a:pt x="18" y="3"/>
                </a:cubicBezTo>
                <a:cubicBezTo>
                  <a:pt x="5" y="10"/>
                  <a:pt x="0" y="27"/>
                  <a:pt x="7" y="40"/>
                </a:cubicBezTo>
                <a:cubicBezTo>
                  <a:pt x="10" y="46"/>
                  <a:pt x="15" y="51"/>
                  <a:pt x="22" y="53"/>
                </a:cubicBezTo>
                <a:cubicBezTo>
                  <a:pt x="59" y="28"/>
                  <a:pt x="59" y="28"/>
                  <a:pt x="59" y="28"/>
                </a:cubicBezTo>
                <a:cubicBezTo>
                  <a:pt x="59" y="24"/>
                  <a:pt x="58" y="19"/>
                  <a:pt x="55" y="14"/>
                </a:cubicBezTo>
                <a:cubicBezTo>
                  <a:pt x="51" y="5"/>
                  <a:pt x="41" y="0"/>
                  <a:pt x="31" y="0"/>
                </a:cubicBez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80" name="Freeform 195"/>
          <p:cNvSpPr>
            <a:spLocks/>
          </p:cNvSpPr>
          <p:nvPr/>
        </p:nvSpPr>
        <p:spPr bwMode="auto">
          <a:xfrm rot="6607463">
            <a:off x="11812283" y="2620665"/>
            <a:ext cx="50185" cy="36917"/>
          </a:xfrm>
          <a:custGeom>
            <a:avLst/>
            <a:gdLst>
              <a:gd name="T0" fmla="*/ 37 w 37"/>
              <a:gd name="T1" fmla="*/ 0 h 27"/>
              <a:gd name="T2" fmla="*/ 0 w 37"/>
              <a:gd name="T3" fmla="*/ 25 h 27"/>
              <a:gd name="T4" fmla="*/ 6 w 37"/>
              <a:gd name="T5" fmla="*/ 27 h 27"/>
              <a:gd name="T6" fmla="*/ 36 w 37"/>
              <a:gd name="T7" fmla="*/ 7 h 27"/>
              <a:gd name="T8" fmla="*/ 37 w 37"/>
              <a:gd name="T9" fmla="*/ 0 h 27"/>
            </a:gdLst>
            <a:ahLst/>
            <a:cxnLst>
              <a:cxn ang="0">
                <a:pos x="T0" y="T1"/>
              </a:cxn>
              <a:cxn ang="0">
                <a:pos x="T2" y="T3"/>
              </a:cxn>
              <a:cxn ang="0">
                <a:pos x="T4" y="T5"/>
              </a:cxn>
              <a:cxn ang="0">
                <a:pos x="T6" y="T7"/>
              </a:cxn>
              <a:cxn ang="0">
                <a:pos x="T8" y="T9"/>
              </a:cxn>
            </a:cxnLst>
            <a:rect l="0" t="0" r="r" b="b"/>
            <a:pathLst>
              <a:path w="37" h="27">
                <a:moveTo>
                  <a:pt x="37" y="0"/>
                </a:moveTo>
                <a:cubicBezTo>
                  <a:pt x="0" y="25"/>
                  <a:pt x="0" y="25"/>
                  <a:pt x="0" y="25"/>
                </a:cubicBezTo>
                <a:cubicBezTo>
                  <a:pt x="2" y="26"/>
                  <a:pt x="4" y="26"/>
                  <a:pt x="6" y="27"/>
                </a:cubicBezTo>
                <a:cubicBezTo>
                  <a:pt x="36" y="7"/>
                  <a:pt x="36" y="7"/>
                  <a:pt x="36" y="7"/>
                </a:cubicBezTo>
                <a:cubicBezTo>
                  <a:pt x="36" y="5"/>
                  <a:pt x="37" y="2"/>
                  <a:pt x="37"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199"/>
          <p:cNvSpPr>
            <a:spLocks/>
          </p:cNvSpPr>
          <p:nvPr/>
        </p:nvSpPr>
        <p:spPr bwMode="auto">
          <a:xfrm rot="6607463">
            <a:off x="11407528" y="2299314"/>
            <a:ext cx="84795" cy="74988"/>
          </a:xfrm>
          <a:custGeom>
            <a:avLst/>
            <a:gdLst>
              <a:gd name="T0" fmla="*/ 31 w 62"/>
              <a:gd name="T1" fmla="*/ 0 h 55"/>
              <a:gd name="T2" fmla="*/ 18 w 62"/>
              <a:gd name="T3" fmla="*/ 3 h 55"/>
              <a:gd name="T4" fmla="*/ 7 w 62"/>
              <a:gd name="T5" fmla="*/ 40 h 55"/>
              <a:gd name="T6" fmla="*/ 31 w 62"/>
              <a:gd name="T7" fmla="*/ 55 h 55"/>
              <a:gd name="T8" fmla="*/ 44 w 62"/>
              <a:gd name="T9" fmla="*/ 52 h 55"/>
              <a:gd name="T10" fmla="*/ 55 w 62"/>
              <a:gd name="T11" fmla="*/ 14 h 55"/>
              <a:gd name="T12" fmla="*/ 31 w 62"/>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2" h="55">
                <a:moveTo>
                  <a:pt x="31" y="0"/>
                </a:moveTo>
                <a:cubicBezTo>
                  <a:pt x="27" y="0"/>
                  <a:pt x="22" y="1"/>
                  <a:pt x="18" y="3"/>
                </a:cubicBezTo>
                <a:cubicBezTo>
                  <a:pt x="5" y="10"/>
                  <a:pt x="0" y="27"/>
                  <a:pt x="7" y="40"/>
                </a:cubicBezTo>
                <a:cubicBezTo>
                  <a:pt x="12" y="49"/>
                  <a:pt x="21" y="55"/>
                  <a:pt x="31" y="55"/>
                </a:cubicBezTo>
                <a:cubicBezTo>
                  <a:pt x="35" y="55"/>
                  <a:pt x="40" y="54"/>
                  <a:pt x="44" y="52"/>
                </a:cubicBezTo>
                <a:cubicBezTo>
                  <a:pt x="57" y="45"/>
                  <a:pt x="62" y="28"/>
                  <a:pt x="55" y="14"/>
                </a:cubicBezTo>
                <a:cubicBezTo>
                  <a:pt x="50" y="5"/>
                  <a:pt x="41" y="0"/>
                  <a:pt x="31"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200"/>
          <p:cNvSpPr>
            <a:spLocks/>
          </p:cNvSpPr>
          <p:nvPr/>
        </p:nvSpPr>
        <p:spPr bwMode="auto">
          <a:xfrm rot="6607463">
            <a:off x="11741677" y="3189740"/>
            <a:ext cx="77873" cy="68643"/>
          </a:xfrm>
          <a:custGeom>
            <a:avLst/>
            <a:gdLst>
              <a:gd name="T0" fmla="*/ 29 w 57"/>
              <a:gd name="T1" fmla="*/ 0 h 50"/>
              <a:gd name="T2" fmla="*/ 17 w 57"/>
              <a:gd name="T3" fmla="*/ 3 h 50"/>
              <a:gd name="T4" fmla="*/ 7 w 57"/>
              <a:gd name="T5" fmla="*/ 37 h 50"/>
              <a:gd name="T6" fmla="*/ 29 w 57"/>
              <a:gd name="T7" fmla="*/ 50 h 50"/>
              <a:gd name="T8" fmla="*/ 41 w 57"/>
              <a:gd name="T9" fmla="*/ 47 h 50"/>
              <a:gd name="T10" fmla="*/ 51 w 57"/>
              <a:gd name="T11" fmla="*/ 14 h 50"/>
              <a:gd name="T12" fmla="*/ 29 w 5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7" h="50">
                <a:moveTo>
                  <a:pt x="29" y="0"/>
                </a:moveTo>
                <a:cubicBezTo>
                  <a:pt x="25" y="0"/>
                  <a:pt x="21" y="1"/>
                  <a:pt x="17" y="3"/>
                </a:cubicBezTo>
                <a:cubicBezTo>
                  <a:pt x="5" y="10"/>
                  <a:pt x="0" y="25"/>
                  <a:pt x="7" y="37"/>
                </a:cubicBezTo>
                <a:cubicBezTo>
                  <a:pt x="11" y="45"/>
                  <a:pt x="20" y="50"/>
                  <a:pt x="29" y="50"/>
                </a:cubicBezTo>
                <a:cubicBezTo>
                  <a:pt x="33" y="50"/>
                  <a:pt x="37" y="49"/>
                  <a:pt x="41" y="47"/>
                </a:cubicBezTo>
                <a:cubicBezTo>
                  <a:pt x="53" y="41"/>
                  <a:pt x="57" y="26"/>
                  <a:pt x="51" y="14"/>
                </a:cubicBezTo>
                <a:cubicBezTo>
                  <a:pt x="47" y="5"/>
                  <a:pt x="38" y="0"/>
                  <a:pt x="29" y="0"/>
                </a:cubicBezTo>
              </a:path>
            </a:pathLst>
          </a:cu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83" name="Freeform 201"/>
          <p:cNvSpPr>
            <a:spLocks/>
          </p:cNvSpPr>
          <p:nvPr/>
        </p:nvSpPr>
        <p:spPr bwMode="auto">
          <a:xfrm rot="6607463">
            <a:off x="11942923" y="3053632"/>
            <a:ext cx="53068" cy="46146"/>
          </a:xfrm>
          <a:custGeom>
            <a:avLst/>
            <a:gdLst>
              <a:gd name="T0" fmla="*/ 19 w 39"/>
              <a:gd name="T1" fmla="*/ 0 h 34"/>
              <a:gd name="T2" fmla="*/ 11 w 39"/>
              <a:gd name="T3" fmla="*/ 2 h 34"/>
              <a:gd name="T4" fmla="*/ 4 w 39"/>
              <a:gd name="T5" fmla="*/ 25 h 34"/>
              <a:gd name="T6" fmla="*/ 19 w 39"/>
              <a:gd name="T7" fmla="*/ 34 h 34"/>
              <a:gd name="T8" fmla="*/ 27 w 39"/>
              <a:gd name="T9" fmla="*/ 32 h 34"/>
              <a:gd name="T10" fmla="*/ 34 w 39"/>
              <a:gd name="T11" fmla="*/ 9 h 34"/>
              <a:gd name="T12" fmla="*/ 19 w 39"/>
              <a:gd name="T13" fmla="*/ 0 h 34"/>
            </a:gdLst>
            <a:ahLst/>
            <a:cxnLst>
              <a:cxn ang="0">
                <a:pos x="T0" y="T1"/>
              </a:cxn>
              <a:cxn ang="0">
                <a:pos x="T2" y="T3"/>
              </a:cxn>
              <a:cxn ang="0">
                <a:pos x="T4" y="T5"/>
              </a:cxn>
              <a:cxn ang="0">
                <a:pos x="T6" y="T7"/>
              </a:cxn>
              <a:cxn ang="0">
                <a:pos x="T8" y="T9"/>
              </a:cxn>
              <a:cxn ang="0">
                <a:pos x="T10" y="T11"/>
              </a:cxn>
              <a:cxn ang="0">
                <a:pos x="T12" y="T13"/>
              </a:cxn>
            </a:cxnLst>
            <a:rect l="0" t="0" r="r" b="b"/>
            <a:pathLst>
              <a:path w="39" h="34">
                <a:moveTo>
                  <a:pt x="19" y="0"/>
                </a:moveTo>
                <a:cubicBezTo>
                  <a:pt x="17" y="0"/>
                  <a:pt x="14" y="1"/>
                  <a:pt x="11" y="2"/>
                </a:cubicBezTo>
                <a:cubicBezTo>
                  <a:pt x="3" y="6"/>
                  <a:pt x="0" y="17"/>
                  <a:pt x="4" y="25"/>
                </a:cubicBezTo>
                <a:cubicBezTo>
                  <a:pt x="7" y="31"/>
                  <a:pt x="13" y="34"/>
                  <a:pt x="19" y="34"/>
                </a:cubicBezTo>
                <a:cubicBezTo>
                  <a:pt x="22" y="34"/>
                  <a:pt x="25" y="34"/>
                  <a:pt x="27" y="32"/>
                </a:cubicBezTo>
                <a:cubicBezTo>
                  <a:pt x="35" y="28"/>
                  <a:pt x="39" y="18"/>
                  <a:pt x="34" y="9"/>
                </a:cubicBezTo>
                <a:cubicBezTo>
                  <a:pt x="31" y="3"/>
                  <a:pt x="25" y="0"/>
                  <a:pt x="19" y="0"/>
                </a:cubicBezTo>
              </a:path>
            </a:pathLst>
          </a:cu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84" name="Freeform 203"/>
          <p:cNvSpPr>
            <a:spLocks noEditPoints="1"/>
          </p:cNvSpPr>
          <p:nvPr/>
        </p:nvSpPr>
        <p:spPr bwMode="auto">
          <a:xfrm rot="6607463">
            <a:off x="11738622" y="3950324"/>
            <a:ext cx="77873" cy="66335"/>
          </a:xfrm>
          <a:custGeom>
            <a:avLst/>
            <a:gdLst>
              <a:gd name="T0" fmla="*/ 45 w 57"/>
              <a:gd name="T1" fmla="*/ 6 h 49"/>
              <a:gd name="T2" fmla="*/ 40 w 57"/>
              <a:gd name="T3" fmla="*/ 47 h 49"/>
              <a:gd name="T4" fmla="*/ 51 w 57"/>
              <a:gd name="T5" fmla="*/ 13 h 49"/>
              <a:gd name="T6" fmla="*/ 45 w 57"/>
              <a:gd name="T7" fmla="*/ 6 h 49"/>
              <a:gd name="T8" fmla="*/ 28 w 57"/>
              <a:gd name="T9" fmla="*/ 0 h 49"/>
              <a:gd name="T10" fmla="*/ 17 w 57"/>
              <a:gd name="T11" fmla="*/ 3 h 49"/>
              <a:gd name="T12" fmla="*/ 6 w 57"/>
              <a:gd name="T13" fmla="*/ 36 h 49"/>
              <a:gd name="T14" fmla="*/ 29 w 57"/>
              <a:gd name="T15" fmla="*/ 49 h 49"/>
              <a:gd name="T16" fmla="*/ 35 w 57"/>
              <a:gd name="T17" fmla="*/ 49 h 49"/>
              <a:gd name="T18" fmla="*/ 41 w 57"/>
              <a:gd name="T19" fmla="*/ 3 h 49"/>
              <a:gd name="T20" fmla="*/ 28 w 57"/>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49">
                <a:moveTo>
                  <a:pt x="45" y="6"/>
                </a:moveTo>
                <a:cubicBezTo>
                  <a:pt x="40" y="47"/>
                  <a:pt x="40" y="47"/>
                  <a:pt x="40" y="47"/>
                </a:cubicBezTo>
                <a:cubicBezTo>
                  <a:pt x="52" y="40"/>
                  <a:pt x="57" y="25"/>
                  <a:pt x="51" y="13"/>
                </a:cubicBezTo>
                <a:cubicBezTo>
                  <a:pt x="49" y="10"/>
                  <a:pt x="47" y="8"/>
                  <a:pt x="45" y="6"/>
                </a:cubicBezTo>
                <a:moveTo>
                  <a:pt x="28" y="0"/>
                </a:moveTo>
                <a:cubicBezTo>
                  <a:pt x="25" y="0"/>
                  <a:pt x="21" y="1"/>
                  <a:pt x="17" y="3"/>
                </a:cubicBezTo>
                <a:cubicBezTo>
                  <a:pt x="5" y="9"/>
                  <a:pt x="0" y="24"/>
                  <a:pt x="6" y="36"/>
                </a:cubicBezTo>
                <a:cubicBezTo>
                  <a:pt x="11" y="45"/>
                  <a:pt x="20" y="49"/>
                  <a:pt x="29" y="49"/>
                </a:cubicBezTo>
                <a:cubicBezTo>
                  <a:pt x="31" y="49"/>
                  <a:pt x="33" y="49"/>
                  <a:pt x="35" y="49"/>
                </a:cubicBezTo>
                <a:cubicBezTo>
                  <a:pt x="41" y="3"/>
                  <a:pt x="41" y="3"/>
                  <a:pt x="41" y="3"/>
                </a:cubicBezTo>
                <a:cubicBezTo>
                  <a:pt x="37" y="1"/>
                  <a:pt x="33" y="0"/>
                  <a:pt x="28" y="0"/>
                </a:cubicBez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85" name="Freeform 204"/>
          <p:cNvSpPr>
            <a:spLocks/>
          </p:cNvSpPr>
          <p:nvPr/>
        </p:nvSpPr>
        <p:spPr bwMode="auto">
          <a:xfrm rot="6607463">
            <a:off x="11763284" y="3966543"/>
            <a:ext cx="13844" cy="62298"/>
          </a:xfrm>
          <a:custGeom>
            <a:avLst/>
            <a:gdLst>
              <a:gd name="T0" fmla="*/ 6 w 10"/>
              <a:gd name="T1" fmla="*/ 0 h 46"/>
              <a:gd name="T2" fmla="*/ 0 w 10"/>
              <a:gd name="T3" fmla="*/ 46 h 46"/>
              <a:gd name="T4" fmla="*/ 5 w 10"/>
              <a:gd name="T5" fmla="*/ 44 h 46"/>
              <a:gd name="T6" fmla="*/ 5 w 10"/>
              <a:gd name="T7" fmla="*/ 44 h 46"/>
              <a:gd name="T8" fmla="*/ 10 w 10"/>
              <a:gd name="T9" fmla="*/ 3 h 46"/>
              <a:gd name="T10" fmla="*/ 6 w 10"/>
              <a:gd name="T11" fmla="*/ 0 h 46"/>
            </a:gdLst>
            <a:ahLst/>
            <a:cxnLst>
              <a:cxn ang="0">
                <a:pos x="T0" y="T1"/>
              </a:cxn>
              <a:cxn ang="0">
                <a:pos x="T2" y="T3"/>
              </a:cxn>
              <a:cxn ang="0">
                <a:pos x="T4" y="T5"/>
              </a:cxn>
              <a:cxn ang="0">
                <a:pos x="T6" y="T7"/>
              </a:cxn>
              <a:cxn ang="0">
                <a:pos x="T8" y="T9"/>
              </a:cxn>
              <a:cxn ang="0">
                <a:pos x="T10" y="T11"/>
              </a:cxn>
            </a:cxnLst>
            <a:rect l="0" t="0" r="r" b="b"/>
            <a:pathLst>
              <a:path w="10" h="46">
                <a:moveTo>
                  <a:pt x="6" y="0"/>
                </a:moveTo>
                <a:cubicBezTo>
                  <a:pt x="0" y="46"/>
                  <a:pt x="0" y="46"/>
                  <a:pt x="0" y="46"/>
                </a:cubicBezTo>
                <a:cubicBezTo>
                  <a:pt x="2" y="45"/>
                  <a:pt x="3" y="45"/>
                  <a:pt x="5" y="44"/>
                </a:cubicBezTo>
                <a:cubicBezTo>
                  <a:pt x="5" y="44"/>
                  <a:pt x="5" y="44"/>
                  <a:pt x="5" y="44"/>
                </a:cubicBezTo>
                <a:cubicBezTo>
                  <a:pt x="10" y="3"/>
                  <a:pt x="10" y="3"/>
                  <a:pt x="10" y="3"/>
                </a:cubicBezTo>
                <a:cubicBezTo>
                  <a:pt x="9" y="2"/>
                  <a:pt x="8" y="1"/>
                  <a:pt x="6"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205"/>
          <p:cNvSpPr>
            <a:spLocks noEditPoints="1"/>
          </p:cNvSpPr>
          <p:nvPr/>
        </p:nvSpPr>
        <p:spPr bwMode="auto">
          <a:xfrm rot="6607463">
            <a:off x="11821169" y="4544243"/>
            <a:ext cx="70950" cy="68066"/>
          </a:xfrm>
          <a:custGeom>
            <a:avLst/>
            <a:gdLst>
              <a:gd name="T0" fmla="*/ 1 w 52"/>
              <a:gd name="T1" fmla="*/ 23 h 50"/>
              <a:gd name="T2" fmla="*/ 4 w 52"/>
              <a:gd name="T3" fmla="*/ 37 h 50"/>
              <a:gd name="T4" fmla="*/ 26 w 52"/>
              <a:gd name="T5" fmla="*/ 50 h 50"/>
              <a:gd name="T6" fmla="*/ 37 w 52"/>
              <a:gd name="T7" fmla="*/ 47 h 50"/>
              <a:gd name="T8" fmla="*/ 42 w 52"/>
              <a:gd name="T9" fmla="*/ 44 h 50"/>
              <a:gd name="T10" fmla="*/ 1 w 52"/>
              <a:gd name="T11" fmla="*/ 23 h 50"/>
              <a:gd name="T12" fmla="*/ 26 w 52"/>
              <a:gd name="T13" fmla="*/ 0 h 50"/>
              <a:gd name="T14" fmla="*/ 14 w 52"/>
              <a:gd name="T15" fmla="*/ 3 h 50"/>
              <a:gd name="T16" fmla="*/ 2 w 52"/>
              <a:gd name="T17" fmla="*/ 18 h 50"/>
              <a:gd name="T18" fmla="*/ 45 w 52"/>
              <a:gd name="T19" fmla="*/ 40 h 50"/>
              <a:gd name="T20" fmla="*/ 48 w 52"/>
              <a:gd name="T21" fmla="*/ 14 h 50"/>
              <a:gd name="T22" fmla="*/ 26 w 52"/>
              <a:gd name="T2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50">
                <a:moveTo>
                  <a:pt x="1" y="23"/>
                </a:moveTo>
                <a:cubicBezTo>
                  <a:pt x="0" y="28"/>
                  <a:pt x="1" y="32"/>
                  <a:pt x="4" y="37"/>
                </a:cubicBezTo>
                <a:cubicBezTo>
                  <a:pt x="8" y="45"/>
                  <a:pt x="17" y="50"/>
                  <a:pt x="26" y="50"/>
                </a:cubicBezTo>
                <a:cubicBezTo>
                  <a:pt x="29" y="50"/>
                  <a:pt x="33" y="49"/>
                  <a:pt x="37" y="47"/>
                </a:cubicBezTo>
                <a:cubicBezTo>
                  <a:pt x="39" y="46"/>
                  <a:pt x="40" y="45"/>
                  <a:pt x="42" y="44"/>
                </a:cubicBezTo>
                <a:cubicBezTo>
                  <a:pt x="1" y="23"/>
                  <a:pt x="1" y="23"/>
                  <a:pt x="1" y="23"/>
                </a:cubicBezTo>
                <a:moveTo>
                  <a:pt x="26" y="0"/>
                </a:moveTo>
                <a:cubicBezTo>
                  <a:pt x="22" y="0"/>
                  <a:pt x="18" y="1"/>
                  <a:pt x="14" y="3"/>
                </a:cubicBezTo>
                <a:cubicBezTo>
                  <a:pt x="8" y="6"/>
                  <a:pt x="4" y="12"/>
                  <a:pt x="2" y="18"/>
                </a:cubicBezTo>
                <a:cubicBezTo>
                  <a:pt x="45" y="40"/>
                  <a:pt x="45" y="40"/>
                  <a:pt x="45" y="40"/>
                </a:cubicBezTo>
                <a:cubicBezTo>
                  <a:pt x="51" y="33"/>
                  <a:pt x="52" y="22"/>
                  <a:pt x="48" y="14"/>
                </a:cubicBezTo>
                <a:cubicBezTo>
                  <a:pt x="43" y="5"/>
                  <a:pt x="35" y="0"/>
                  <a:pt x="26" y="0"/>
                </a:cubicBezTo>
              </a:path>
            </a:pathLst>
          </a:cu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87" name="Freeform 206"/>
          <p:cNvSpPr>
            <a:spLocks/>
          </p:cNvSpPr>
          <p:nvPr/>
        </p:nvSpPr>
        <p:spPr bwMode="auto">
          <a:xfrm rot="6607463">
            <a:off x="11820284" y="4553743"/>
            <a:ext cx="59990" cy="35187"/>
          </a:xfrm>
          <a:custGeom>
            <a:avLst/>
            <a:gdLst>
              <a:gd name="T0" fmla="*/ 1 w 44"/>
              <a:gd name="T1" fmla="*/ 0 h 26"/>
              <a:gd name="T2" fmla="*/ 0 w 44"/>
              <a:gd name="T3" fmla="*/ 5 h 26"/>
              <a:gd name="T4" fmla="*/ 41 w 44"/>
              <a:gd name="T5" fmla="*/ 26 h 26"/>
              <a:gd name="T6" fmla="*/ 44 w 44"/>
              <a:gd name="T7" fmla="*/ 22 h 26"/>
              <a:gd name="T8" fmla="*/ 1 w 44"/>
              <a:gd name="T9" fmla="*/ 0 h 26"/>
            </a:gdLst>
            <a:ahLst/>
            <a:cxnLst>
              <a:cxn ang="0">
                <a:pos x="T0" y="T1"/>
              </a:cxn>
              <a:cxn ang="0">
                <a:pos x="T2" y="T3"/>
              </a:cxn>
              <a:cxn ang="0">
                <a:pos x="T4" y="T5"/>
              </a:cxn>
              <a:cxn ang="0">
                <a:pos x="T6" y="T7"/>
              </a:cxn>
              <a:cxn ang="0">
                <a:pos x="T8" y="T9"/>
              </a:cxn>
            </a:cxnLst>
            <a:rect l="0" t="0" r="r" b="b"/>
            <a:pathLst>
              <a:path w="44" h="26">
                <a:moveTo>
                  <a:pt x="1" y="0"/>
                </a:moveTo>
                <a:cubicBezTo>
                  <a:pt x="0" y="2"/>
                  <a:pt x="0" y="3"/>
                  <a:pt x="0" y="5"/>
                </a:cubicBezTo>
                <a:cubicBezTo>
                  <a:pt x="41" y="26"/>
                  <a:pt x="41" y="26"/>
                  <a:pt x="41" y="26"/>
                </a:cubicBezTo>
                <a:cubicBezTo>
                  <a:pt x="42" y="25"/>
                  <a:pt x="43" y="24"/>
                  <a:pt x="44" y="22"/>
                </a:cubicBezTo>
                <a:cubicBezTo>
                  <a:pt x="1" y="0"/>
                  <a:pt x="1" y="0"/>
                  <a:pt x="1"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207"/>
          <p:cNvSpPr>
            <a:spLocks/>
          </p:cNvSpPr>
          <p:nvPr/>
        </p:nvSpPr>
        <p:spPr bwMode="auto">
          <a:xfrm rot="6607463">
            <a:off x="12014158" y="5296502"/>
            <a:ext cx="77295" cy="68066"/>
          </a:xfrm>
          <a:custGeom>
            <a:avLst/>
            <a:gdLst>
              <a:gd name="T0" fmla="*/ 29 w 57"/>
              <a:gd name="T1" fmla="*/ 0 h 50"/>
              <a:gd name="T2" fmla="*/ 17 w 57"/>
              <a:gd name="T3" fmla="*/ 3 h 50"/>
              <a:gd name="T4" fmla="*/ 7 w 57"/>
              <a:gd name="T5" fmla="*/ 37 h 50"/>
              <a:gd name="T6" fmla="*/ 29 w 57"/>
              <a:gd name="T7" fmla="*/ 50 h 50"/>
              <a:gd name="T8" fmla="*/ 40 w 57"/>
              <a:gd name="T9" fmla="*/ 47 h 50"/>
              <a:gd name="T10" fmla="*/ 51 w 57"/>
              <a:gd name="T11" fmla="*/ 14 h 50"/>
              <a:gd name="T12" fmla="*/ 29 w 5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7" h="50">
                <a:moveTo>
                  <a:pt x="29" y="0"/>
                </a:moveTo>
                <a:cubicBezTo>
                  <a:pt x="25" y="0"/>
                  <a:pt x="21" y="1"/>
                  <a:pt x="17" y="3"/>
                </a:cubicBezTo>
                <a:cubicBezTo>
                  <a:pt x="5" y="10"/>
                  <a:pt x="0" y="25"/>
                  <a:pt x="7" y="37"/>
                </a:cubicBezTo>
                <a:cubicBezTo>
                  <a:pt x="11" y="45"/>
                  <a:pt x="20" y="50"/>
                  <a:pt x="29" y="50"/>
                </a:cubicBezTo>
                <a:cubicBezTo>
                  <a:pt x="33" y="50"/>
                  <a:pt x="37" y="49"/>
                  <a:pt x="40" y="47"/>
                </a:cubicBezTo>
                <a:cubicBezTo>
                  <a:pt x="52" y="41"/>
                  <a:pt x="57" y="26"/>
                  <a:pt x="51" y="14"/>
                </a:cubicBezTo>
                <a:cubicBezTo>
                  <a:pt x="46" y="5"/>
                  <a:pt x="38" y="0"/>
                  <a:pt x="29" y="0"/>
                </a:cubicBezTo>
              </a:path>
            </a:pathLst>
          </a:cu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89" name="Freeform 208"/>
          <p:cNvSpPr>
            <a:spLocks noEditPoints="1"/>
          </p:cNvSpPr>
          <p:nvPr/>
        </p:nvSpPr>
        <p:spPr bwMode="auto">
          <a:xfrm rot="6607463">
            <a:off x="12017621" y="5618288"/>
            <a:ext cx="49031" cy="42685"/>
          </a:xfrm>
          <a:custGeom>
            <a:avLst/>
            <a:gdLst>
              <a:gd name="T0" fmla="*/ 27 w 36"/>
              <a:gd name="T1" fmla="*/ 3 h 31"/>
              <a:gd name="T2" fmla="*/ 19 w 36"/>
              <a:gd name="T3" fmla="*/ 31 h 31"/>
              <a:gd name="T4" fmla="*/ 25 w 36"/>
              <a:gd name="T5" fmla="*/ 30 h 31"/>
              <a:gd name="T6" fmla="*/ 32 w 36"/>
              <a:gd name="T7" fmla="*/ 9 h 31"/>
              <a:gd name="T8" fmla="*/ 27 w 36"/>
              <a:gd name="T9" fmla="*/ 3 h 31"/>
              <a:gd name="T10" fmla="*/ 18 w 36"/>
              <a:gd name="T11" fmla="*/ 0 h 31"/>
              <a:gd name="T12" fmla="*/ 11 w 36"/>
              <a:gd name="T13" fmla="*/ 2 h 31"/>
              <a:gd name="T14" fmla="*/ 4 w 36"/>
              <a:gd name="T15" fmla="*/ 23 h 31"/>
              <a:gd name="T16" fmla="*/ 14 w 36"/>
              <a:gd name="T17" fmla="*/ 31 h 31"/>
              <a:gd name="T18" fmla="*/ 22 w 36"/>
              <a:gd name="T19" fmla="*/ 1 h 31"/>
              <a:gd name="T20" fmla="*/ 18 w 36"/>
              <a:gd name="T21"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31">
                <a:moveTo>
                  <a:pt x="27" y="3"/>
                </a:moveTo>
                <a:cubicBezTo>
                  <a:pt x="19" y="31"/>
                  <a:pt x="19" y="31"/>
                  <a:pt x="19" y="31"/>
                </a:cubicBezTo>
                <a:cubicBezTo>
                  <a:pt x="21" y="31"/>
                  <a:pt x="23" y="31"/>
                  <a:pt x="25" y="30"/>
                </a:cubicBezTo>
                <a:cubicBezTo>
                  <a:pt x="33" y="26"/>
                  <a:pt x="36" y="16"/>
                  <a:pt x="32" y="9"/>
                </a:cubicBezTo>
                <a:cubicBezTo>
                  <a:pt x="30" y="6"/>
                  <a:pt x="29" y="4"/>
                  <a:pt x="27" y="3"/>
                </a:cubicBezTo>
                <a:moveTo>
                  <a:pt x="18" y="0"/>
                </a:moveTo>
                <a:cubicBezTo>
                  <a:pt x="15" y="0"/>
                  <a:pt x="13" y="1"/>
                  <a:pt x="11" y="2"/>
                </a:cubicBezTo>
                <a:cubicBezTo>
                  <a:pt x="3" y="6"/>
                  <a:pt x="0" y="16"/>
                  <a:pt x="4" y="23"/>
                </a:cubicBezTo>
                <a:cubicBezTo>
                  <a:pt x="6" y="27"/>
                  <a:pt x="10" y="30"/>
                  <a:pt x="14" y="31"/>
                </a:cubicBezTo>
                <a:cubicBezTo>
                  <a:pt x="22" y="1"/>
                  <a:pt x="22" y="1"/>
                  <a:pt x="22" y="1"/>
                </a:cubicBezTo>
                <a:cubicBezTo>
                  <a:pt x="21" y="1"/>
                  <a:pt x="19" y="0"/>
                  <a:pt x="18"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209"/>
          <p:cNvSpPr>
            <a:spLocks/>
          </p:cNvSpPr>
          <p:nvPr/>
        </p:nvSpPr>
        <p:spPr bwMode="auto">
          <a:xfrm rot="6607463">
            <a:off x="12031192" y="5622106"/>
            <a:ext cx="17882" cy="40955"/>
          </a:xfrm>
          <a:custGeom>
            <a:avLst/>
            <a:gdLst>
              <a:gd name="T0" fmla="*/ 8 w 13"/>
              <a:gd name="T1" fmla="*/ 0 h 30"/>
              <a:gd name="T2" fmla="*/ 0 w 13"/>
              <a:gd name="T3" fmla="*/ 30 h 30"/>
              <a:gd name="T4" fmla="*/ 4 w 13"/>
              <a:gd name="T5" fmla="*/ 30 h 30"/>
              <a:gd name="T6" fmla="*/ 5 w 13"/>
              <a:gd name="T7" fmla="*/ 30 h 30"/>
              <a:gd name="T8" fmla="*/ 13 w 13"/>
              <a:gd name="T9" fmla="*/ 2 h 30"/>
              <a:gd name="T10" fmla="*/ 8 w 13"/>
              <a:gd name="T11" fmla="*/ 0 h 30"/>
            </a:gdLst>
            <a:ahLst/>
            <a:cxnLst>
              <a:cxn ang="0">
                <a:pos x="T0" y="T1"/>
              </a:cxn>
              <a:cxn ang="0">
                <a:pos x="T2" y="T3"/>
              </a:cxn>
              <a:cxn ang="0">
                <a:pos x="T4" y="T5"/>
              </a:cxn>
              <a:cxn ang="0">
                <a:pos x="T6" y="T7"/>
              </a:cxn>
              <a:cxn ang="0">
                <a:pos x="T8" y="T9"/>
              </a:cxn>
              <a:cxn ang="0">
                <a:pos x="T10" y="T11"/>
              </a:cxn>
            </a:cxnLst>
            <a:rect l="0" t="0" r="r" b="b"/>
            <a:pathLst>
              <a:path w="13" h="30">
                <a:moveTo>
                  <a:pt x="8" y="0"/>
                </a:moveTo>
                <a:cubicBezTo>
                  <a:pt x="0" y="30"/>
                  <a:pt x="0" y="30"/>
                  <a:pt x="0" y="30"/>
                </a:cubicBezTo>
                <a:cubicBezTo>
                  <a:pt x="1" y="30"/>
                  <a:pt x="3" y="30"/>
                  <a:pt x="4" y="30"/>
                </a:cubicBezTo>
                <a:cubicBezTo>
                  <a:pt x="4" y="30"/>
                  <a:pt x="5" y="30"/>
                  <a:pt x="5" y="30"/>
                </a:cubicBezTo>
                <a:cubicBezTo>
                  <a:pt x="13" y="2"/>
                  <a:pt x="13" y="2"/>
                  <a:pt x="13" y="2"/>
                </a:cubicBezTo>
                <a:cubicBezTo>
                  <a:pt x="11" y="1"/>
                  <a:pt x="10" y="0"/>
                  <a:pt x="8"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210"/>
          <p:cNvSpPr>
            <a:spLocks noEditPoints="1"/>
          </p:cNvSpPr>
          <p:nvPr/>
        </p:nvSpPr>
        <p:spPr bwMode="auto">
          <a:xfrm rot="6607463">
            <a:off x="11655649" y="2891271"/>
            <a:ext cx="43839" cy="42685"/>
          </a:xfrm>
          <a:custGeom>
            <a:avLst/>
            <a:gdLst>
              <a:gd name="T0" fmla="*/ 1 w 32"/>
              <a:gd name="T1" fmla="*/ 11 h 31"/>
              <a:gd name="T2" fmla="*/ 2 w 32"/>
              <a:gd name="T3" fmla="*/ 22 h 31"/>
              <a:gd name="T4" fmla="*/ 16 w 32"/>
              <a:gd name="T5" fmla="*/ 31 h 31"/>
              <a:gd name="T6" fmla="*/ 23 w 32"/>
              <a:gd name="T7" fmla="*/ 29 h 31"/>
              <a:gd name="T8" fmla="*/ 30 w 32"/>
              <a:gd name="T9" fmla="*/ 22 h 31"/>
              <a:gd name="T10" fmla="*/ 1 w 32"/>
              <a:gd name="T11" fmla="*/ 11 h 31"/>
              <a:gd name="T12" fmla="*/ 16 w 32"/>
              <a:gd name="T13" fmla="*/ 0 h 31"/>
              <a:gd name="T14" fmla="*/ 8 w 32"/>
              <a:gd name="T15" fmla="*/ 1 h 31"/>
              <a:gd name="T16" fmla="*/ 3 w 32"/>
              <a:gd name="T17" fmla="*/ 7 h 31"/>
              <a:gd name="T18" fmla="*/ 31 w 32"/>
              <a:gd name="T19" fmla="*/ 17 h 31"/>
              <a:gd name="T20" fmla="*/ 30 w 32"/>
              <a:gd name="T21" fmla="*/ 8 h 31"/>
              <a:gd name="T22" fmla="*/ 16 w 32"/>
              <a:gd name="T2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31">
                <a:moveTo>
                  <a:pt x="1" y="11"/>
                </a:moveTo>
                <a:cubicBezTo>
                  <a:pt x="0" y="15"/>
                  <a:pt x="0" y="19"/>
                  <a:pt x="2" y="22"/>
                </a:cubicBezTo>
                <a:cubicBezTo>
                  <a:pt x="5" y="28"/>
                  <a:pt x="10" y="31"/>
                  <a:pt x="16" y="31"/>
                </a:cubicBezTo>
                <a:cubicBezTo>
                  <a:pt x="18" y="31"/>
                  <a:pt x="21" y="30"/>
                  <a:pt x="23" y="29"/>
                </a:cubicBezTo>
                <a:cubicBezTo>
                  <a:pt x="26" y="27"/>
                  <a:pt x="28" y="25"/>
                  <a:pt x="30" y="22"/>
                </a:cubicBezTo>
                <a:cubicBezTo>
                  <a:pt x="1" y="11"/>
                  <a:pt x="1" y="11"/>
                  <a:pt x="1" y="11"/>
                </a:cubicBezTo>
                <a:moveTo>
                  <a:pt x="16" y="0"/>
                </a:moveTo>
                <a:cubicBezTo>
                  <a:pt x="13" y="0"/>
                  <a:pt x="11" y="0"/>
                  <a:pt x="8" y="1"/>
                </a:cubicBezTo>
                <a:cubicBezTo>
                  <a:pt x="6" y="3"/>
                  <a:pt x="4" y="5"/>
                  <a:pt x="3" y="7"/>
                </a:cubicBezTo>
                <a:cubicBezTo>
                  <a:pt x="31" y="17"/>
                  <a:pt x="31" y="17"/>
                  <a:pt x="31" y="17"/>
                </a:cubicBezTo>
                <a:cubicBezTo>
                  <a:pt x="32" y="14"/>
                  <a:pt x="31" y="11"/>
                  <a:pt x="30" y="8"/>
                </a:cubicBezTo>
                <a:cubicBezTo>
                  <a:pt x="27" y="3"/>
                  <a:pt x="21" y="0"/>
                  <a:pt x="16"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211"/>
          <p:cNvSpPr>
            <a:spLocks/>
          </p:cNvSpPr>
          <p:nvPr/>
        </p:nvSpPr>
        <p:spPr bwMode="auto">
          <a:xfrm rot="6607463">
            <a:off x="11658545" y="2902746"/>
            <a:ext cx="40955" cy="20189"/>
          </a:xfrm>
          <a:custGeom>
            <a:avLst/>
            <a:gdLst>
              <a:gd name="T0" fmla="*/ 2 w 30"/>
              <a:gd name="T1" fmla="*/ 0 h 15"/>
              <a:gd name="T2" fmla="*/ 0 w 30"/>
              <a:gd name="T3" fmla="*/ 4 h 15"/>
              <a:gd name="T4" fmla="*/ 29 w 30"/>
              <a:gd name="T5" fmla="*/ 15 h 15"/>
              <a:gd name="T6" fmla="*/ 30 w 30"/>
              <a:gd name="T7" fmla="*/ 10 h 15"/>
              <a:gd name="T8" fmla="*/ 2 w 30"/>
              <a:gd name="T9" fmla="*/ 0 h 15"/>
            </a:gdLst>
            <a:ahLst/>
            <a:cxnLst>
              <a:cxn ang="0">
                <a:pos x="T0" y="T1"/>
              </a:cxn>
              <a:cxn ang="0">
                <a:pos x="T2" y="T3"/>
              </a:cxn>
              <a:cxn ang="0">
                <a:pos x="T4" y="T5"/>
              </a:cxn>
              <a:cxn ang="0">
                <a:pos x="T6" y="T7"/>
              </a:cxn>
              <a:cxn ang="0">
                <a:pos x="T8" y="T9"/>
              </a:cxn>
            </a:cxnLst>
            <a:rect l="0" t="0" r="r" b="b"/>
            <a:pathLst>
              <a:path w="30" h="15">
                <a:moveTo>
                  <a:pt x="2" y="0"/>
                </a:moveTo>
                <a:cubicBezTo>
                  <a:pt x="1" y="1"/>
                  <a:pt x="0" y="3"/>
                  <a:pt x="0" y="4"/>
                </a:cubicBezTo>
                <a:cubicBezTo>
                  <a:pt x="29" y="15"/>
                  <a:pt x="29" y="15"/>
                  <a:pt x="29" y="15"/>
                </a:cubicBezTo>
                <a:cubicBezTo>
                  <a:pt x="29" y="13"/>
                  <a:pt x="30" y="12"/>
                  <a:pt x="30" y="10"/>
                </a:cubicBezTo>
                <a:cubicBezTo>
                  <a:pt x="2" y="0"/>
                  <a:pt x="2" y="0"/>
                  <a:pt x="2"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232"/>
          <p:cNvSpPr>
            <a:spLocks/>
          </p:cNvSpPr>
          <p:nvPr/>
        </p:nvSpPr>
        <p:spPr bwMode="auto">
          <a:xfrm rot="6607463">
            <a:off x="12040232" y="3746454"/>
            <a:ext cx="115944" cy="102099"/>
          </a:xfrm>
          <a:custGeom>
            <a:avLst/>
            <a:gdLst>
              <a:gd name="T0" fmla="*/ 43 w 85"/>
              <a:gd name="T1" fmla="*/ 0 h 75"/>
              <a:gd name="T2" fmla="*/ 25 w 85"/>
              <a:gd name="T3" fmla="*/ 5 h 75"/>
              <a:gd name="T4" fmla="*/ 10 w 85"/>
              <a:gd name="T5" fmla="*/ 55 h 75"/>
              <a:gd name="T6" fmla="*/ 43 w 85"/>
              <a:gd name="T7" fmla="*/ 75 h 75"/>
              <a:gd name="T8" fmla="*/ 60 w 85"/>
              <a:gd name="T9" fmla="*/ 71 h 75"/>
              <a:gd name="T10" fmla="*/ 76 w 85"/>
              <a:gd name="T11" fmla="*/ 20 h 75"/>
              <a:gd name="T12" fmla="*/ 43 w 85"/>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85" h="75">
                <a:moveTo>
                  <a:pt x="43" y="0"/>
                </a:moveTo>
                <a:cubicBezTo>
                  <a:pt x="37" y="0"/>
                  <a:pt x="31" y="2"/>
                  <a:pt x="25" y="5"/>
                </a:cubicBezTo>
                <a:cubicBezTo>
                  <a:pt x="7" y="14"/>
                  <a:pt x="0" y="37"/>
                  <a:pt x="10" y="55"/>
                </a:cubicBezTo>
                <a:cubicBezTo>
                  <a:pt x="16" y="68"/>
                  <a:pt x="29" y="75"/>
                  <a:pt x="43" y="75"/>
                </a:cubicBezTo>
                <a:cubicBezTo>
                  <a:pt x="49" y="75"/>
                  <a:pt x="55" y="74"/>
                  <a:pt x="60" y="71"/>
                </a:cubicBezTo>
                <a:cubicBezTo>
                  <a:pt x="78" y="61"/>
                  <a:pt x="85" y="38"/>
                  <a:pt x="76" y="20"/>
                </a:cubicBezTo>
                <a:cubicBezTo>
                  <a:pt x="69" y="7"/>
                  <a:pt x="56" y="0"/>
                  <a:pt x="43" y="0"/>
                </a:cubicBez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94" name="Freeform 236"/>
          <p:cNvSpPr>
            <a:spLocks/>
          </p:cNvSpPr>
          <p:nvPr/>
        </p:nvSpPr>
        <p:spPr bwMode="auto">
          <a:xfrm rot="6607463">
            <a:off x="11986253" y="2707397"/>
            <a:ext cx="72105" cy="62875"/>
          </a:xfrm>
          <a:custGeom>
            <a:avLst/>
            <a:gdLst>
              <a:gd name="T0" fmla="*/ 26 w 53"/>
              <a:gd name="T1" fmla="*/ 0 h 46"/>
              <a:gd name="T2" fmla="*/ 15 w 53"/>
              <a:gd name="T3" fmla="*/ 2 h 46"/>
              <a:gd name="T4" fmla="*/ 6 w 53"/>
              <a:gd name="T5" fmla="*/ 34 h 46"/>
              <a:gd name="T6" fmla="*/ 26 w 53"/>
              <a:gd name="T7" fmla="*/ 46 h 46"/>
              <a:gd name="T8" fmla="*/ 37 w 53"/>
              <a:gd name="T9" fmla="*/ 44 h 46"/>
              <a:gd name="T10" fmla="*/ 47 w 53"/>
              <a:gd name="T11" fmla="*/ 12 h 46"/>
              <a:gd name="T12" fmla="*/ 26 w 53"/>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53" h="46">
                <a:moveTo>
                  <a:pt x="26" y="0"/>
                </a:moveTo>
                <a:cubicBezTo>
                  <a:pt x="23" y="0"/>
                  <a:pt x="19" y="1"/>
                  <a:pt x="15" y="2"/>
                </a:cubicBezTo>
                <a:cubicBezTo>
                  <a:pt x="4" y="8"/>
                  <a:pt x="0" y="23"/>
                  <a:pt x="6" y="34"/>
                </a:cubicBezTo>
                <a:cubicBezTo>
                  <a:pt x="10" y="42"/>
                  <a:pt x="18" y="46"/>
                  <a:pt x="26" y="46"/>
                </a:cubicBezTo>
                <a:cubicBezTo>
                  <a:pt x="30" y="46"/>
                  <a:pt x="34" y="46"/>
                  <a:pt x="37" y="44"/>
                </a:cubicBezTo>
                <a:cubicBezTo>
                  <a:pt x="49" y="38"/>
                  <a:pt x="53" y="24"/>
                  <a:pt x="47" y="12"/>
                </a:cubicBezTo>
                <a:cubicBezTo>
                  <a:pt x="43" y="4"/>
                  <a:pt x="35" y="0"/>
                  <a:pt x="26" y="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cxnSp>
        <p:nvCxnSpPr>
          <p:cNvPr id="195" name="直接连接符 194"/>
          <p:cNvCxnSpPr>
            <a:endCxn id="184" idx="6"/>
          </p:cNvCxnSpPr>
          <p:nvPr/>
        </p:nvCxnSpPr>
        <p:spPr>
          <a:xfrm flipH="1">
            <a:off x="11773517" y="3257030"/>
            <a:ext cx="409101" cy="692243"/>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96" name="直接连接符 195"/>
          <p:cNvCxnSpPr>
            <a:stCxn id="180" idx="2"/>
          </p:cNvCxnSpPr>
          <p:nvPr/>
        </p:nvCxnSpPr>
        <p:spPr>
          <a:xfrm flipH="1">
            <a:off x="11778290" y="2616854"/>
            <a:ext cx="47586" cy="604468"/>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97" name="直接连接符 196"/>
          <p:cNvCxnSpPr>
            <a:endCxn id="184" idx="0"/>
          </p:cNvCxnSpPr>
          <p:nvPr/>
        </p:nvCxnSpPr>
        <p:spPr>
          <a:xfrm flipH="1" flipV="1">
            <a:off x="11793318" y="4013275"/>
            <a:ext cx="389300" cy="61433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99" name="直接连接符 198"/>
          <p:cNvCxnSpPr>
            <a:stCxn id="181" idx="0"/>
            <a:endCxn id="179" idx="1"/>
          </p:cNvCxnSpPr>
          <p:nvPr/>
        </p:nvCxnSpPr>
        <p:spPr>
          <a:xfrm>
            <a:off x="11485130" y="2349709"/>
            <a:ext cx="340774" cy="267068"/>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04" name="直接连接符 203"/>
          <p:cNvCxnSpPr>
            <a:stCxn id="186" idx="10"/>
            <a:endCxn id="188" idx="5"/>
          </p:cNvCxnSpPr>
          <p:nvPr/>
        </p:nvCxnSpPr>
        <p:spPr>
          <a:xfrm>
            <a:off x="11860377" y="4611613"/>
            <a:ext cx="195991" cy="752723"/>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124" name="文本框 123"/>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125" name="直接连接符 124"/>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grpSp>
        <p:nvGrpSpPr>
          <p:cNvPr id="6" name="组合 5">
            <a:extLst>
              <a:ext uri="{FF2B5EF4-FFF2-40B4-BE49-F238E27FC236}">
                <a16:creationId xmlns:a16="http://schemas.microsoft.com/office/drawing/2014/main" id="{2DEA016B-4B33-2D02-9D8E-F4FB2211D451}"/>
              </a:ext>
            </a:extLst>
          </p:cNvPr>
          <p:cNvGrpSpPr/>
          <p:nvPr/>
        </p:nvGrpSpPr>
        <p:grpSpPr>
          <a:xfrm>
            <a:off x="6216795" y="1768658"/>
            <a:ext cx="5667125" cy="4409641"/>
            <a:chOff x="6238383" y="989507"/>
            <a:chExt cx="5667125" cy="4409641"/>
          </a:xfrm>
        </p:grpSpPr>
        <p:cxnSp>
          <p:nvCxnSpPr>
            <p:cNvPr id="164" name="直接连接符 163"/>
            <p:cNvCxnSpPr>
              <a:cxnSpLocks/>
            </p:cNvCxnSpPr>
            <p:nvPr/>
          </p:nvCxnSpPr>
          <p:spPr>
            <a:xfrm>
              <a:off x="6310782" y="1174173"/>
              <a:ext cx="0" cy="4100759"/>
            </a:xfrm>
            <a:prstGeom prst="line">
              <a:avLst/>
            </a:prstGeom>
            <a:ln w="12700" cap="rnd">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 name="组合 4">
              <a:extLst>
                <a:ext uri="{FF2B5EF4-FFF2-40B4-BE49-F238E27FC236}">
                  <a16:creationId xmlns:a16="http://schemas.microsoft.com/office/drawing/2014/main" id="{B8A5EC9B-AA7F-97F1-4D47-E3CA682136BF}"/>
                </a:ext>
              </a:extLst>
            </p:cNvPr>
            <p:cNvGrpSpPr/>
            <p:nvPr/>
          </p:nvGrpSpPr>
          <p:grpSpPr>
            <a:xfrm>
              <a:off x="6238383" y="989507"/>
              <a:ext cx="5667125" cy="4409641"/>
              <a:chOff x="6238383" y="989507"/>
              <a:chExt cx="5667125" cy="4409641"/>
            </a:xfrm>
          </p:grpSpPr>
          <p:sp>
            <p:nvSpPr>
              <p:cNvPr id="165" name="椭圆 164"/>
              <p:cNvSpPr>
                <a:spLocks noChangeAspect="1"/>
              </p:cNvSpPr>
              <p:nvPr/>
            </p:nvSpPr>
            <p:spPr>
              <a:xfrm>
                <a:off x="6247905" y="2989543"/>
                <a:ext cx="144799" cy="144799"/>
              </a:xfrm>
              <a:prstGeom prst="ellipse">
                <a:avLst/>
              </a:pr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66" name="椭圆 165"/>
              <p:cNvSpPr>
                <a:spLocks noChangeAspect="1"/>
              </p:cNvSpPr>
              <p:nvPr/>
            </p:nvSpPr>
            <p:spPr>
              <a:xfrm>
                <a:off x="6238383" y="1074753"/>
                <a:ext cx="144799" cy="144799"/>
              </a:xfrm>
              <a:prstGeom prst="ellipse">
                <a:avLst/>
              </a:pr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71" name="矩形 170"/>
              <p:cNvSpPr/>
              <p:nvPr/>
            </p:nvSpPr>
            <p:spPr>
              <a:xfrm>
                <a:off x="6547156" y="989507"/>
                <a:ext cx="854721" cy="369332"/>
              </a:xfrm>
              <a:prstGeom prst="rect">
                <a:avLst/>
              </a:prstGeom>
              <a:solidFill>
                <a:schemeClr val="bg2"/>
              </a:solidFill>
            </p:spPr>
            <p:txBody>
              <a:bodyPr wrap="none">
                <a:spAutoFit/>
              </a:bodyPr>
              <a:lstStyle/>
              <a:p>
                <a:pPr lvl="0">
                  <a:defRPr/>
                </a:pPr>
                <a:r>
                  <a:rPr lang="en-US" altLang="zh-CN" b="1" kern="0" dirty="0">
                    <a:solidFill>
                      <a:schemeClr val="bg2">
                        <a:lumMod val="10000"/>
                      </a:schemeClr>
                    </a:solidFill>
                  </a:rPr>
                  <a:t>Ability</a:t>
                </a:r>
                <a:endParaRPr kumimoji="0" lang="zh-CN" altLang="en-US" sz="1800" b="1" u="none" strike="noStrike" kern="0" cap="none" spc="0" normalizeH="0" baseline="0" noProof="0" dirty="0">
                  <a:ln>
                    <a:noFill/>
                  </a:ln>
                  <a:solidFill>
                    <a:schemeClr val="bg2">
                      <a:lumMod val="10000"/>
                    </a:schemeClr>
                  </a:solidFill>
                  <a:effectLst/>
                  <a:uLnTx/>
                  <a:uFillTx/>
                </a:endParaRPr>
              </a:p>
            </p:txBody>
          </p:sp>
          <p:sp>
            <p:nvSpPr>
              <p:cNvPr id="172" name="矩形 171"/>
              <p:cNvSpPr/>
              <p:nvPr/>
            </p:nvSpPr>
            <p:spPr>
              <a:xfrm>
                <a:off x="6538217" y="1443752"/>
                <a:ext cx="4616425" cy="1135952"/>
              </a:xfrm>
              <a:prstGeom prst="rect">
                <a:avLst/>
              </a:prstGeom>
            </p:spPr>
            <p:txBody>
              <a:bodyPr wrap="square">
                <a:spAutoFit/>
              </a:bodyPr>
              <a:lstStyle/>
              <a:p>
                <a:pPr lvl="0">
                  <a:lnSpc>
                    <a:spcPct val="130000"/>
                  </a:lnSpc>
                  <a:defRPr/>
                </a:pPr>
                <a:r>
                  <a:rPr lang="en-US" altLang="zh-CN" dirty="0"/>
                  <a:t>Ability is an abstraction of an application's capabilities and is an important part of the application. </a:t>
                </a:r>
                <a:endParaRPr kumimoji="0" lang="en-US" altLang="zh-CN" sz="1200" b="0" i="0" u="none" strike="noStrike" kern="0" cap="none" spc="0" normalizeH="0" baseline="0" noProof="0" dirty="0">
                  <a:ln>
                    <a:noFill/>
                  </a:ln>
                  <a:solidFill>
                    <a:schemeClr val="tx2"/>
                  </a:solidFill>
                  <a:effectLst/>
                  <a:uLnTx/>
                  <a:uFillTx/>
                </a:endParaRPr>
              </a:p>
            </p:txBody>
          </p:sp>
          <p:sp>
            <p:nvSpPr>
              <p:cNvPr id="127" name="矩形 126">
                <a:extLst>
                  <a:ext uri="{FF2B5EF4-FFF2-40B4-BE49-F238E27FC236}">
                    <a16:creationId xmlns:a16="http://schemas.microsoft.com/office/drawing/2014/main" id="{702A4D91-AAAC-35BA-2891-B0B8CBEDFF03}"/>
                  </a:ext>
                </a:extLst>
              </p:cNvPr>
              <p:cNvSpPr/>
              <p:nvPr/>
            </p:nvSpPr>
            <p:spPr>
              <a:xfrm>
                <a:off x="6536699" y="2884689"/>
                <a:ext cx="3905236" cy="369332"/>
              </a:xfrm>
              <a:prstGeom prst="rect">
                <a:avLst/>
              </a:prstGeom>
              <a:solidFill>
                <a:schemeClr val="bg2"/>
              </a:solidFill>
            </p:spPr>
            <p:txBody>
              <a:bodyPr wrap="none">
                <a:spAutoFit/>
              </a:bodyPr>
              <a:lstStyle/>
              <a:p>
                <a:pPr lvl="0">
                  <a:defRPr/>
                </a:pPr>
                <a:r>
                  <a:rPr lang="en-US" altLang="zh-CN" b="1" kern="0" dirty="0">
                    <a:solidFill>
                      <a:schemeClr val="bg2">
                        <a:lumMod val="10000"/>
                      </a:schemeClr>
                    </a:solidFill>
                  </a:rPr>
                  <a:t>Feature</a:t>
                </a:r>
                <a:r>
                  <a:rPr lang="zh-CN" altLang="en-US" b="1" kern="0" dirty="0">
                    <a:solidFill>
                      <a:schemeClr val="bg2">
                        <a:lumMod val="10000"/>
                      </a:schemeClr>
                    </a:solidFill>
                  </a:rPr>
                  <a:t> </a:t>
                </a:r>
                <a:r>
                  <a:rPr lang="en-US" altLang="zh-CN" b="1" kern="0" dirty="0">
                    <a:solidFill>
                      <a:schemeClr val="bg2">
                        <a:lumMod val="10000"/>
                      </a:schemeClr>
                    </a:solidFill>
                  </a:rPr>
                  <a:t>Ability</a:t>
                </a:r>
                <a:r>
                  <a:rPr lang="zh-CN" altLang="en-US" b="1" kern="0" dirty="0">
                    <a:solidFill>
                      <a:schemeClr val="bg2">
                        <a:lumMod val="10000"/>
                      </a:schemeClr>
                    </a:solidFill>
                  </a:rPr>
                  <a:t> </a:t>
                </a:r>
                <a:r>
                  <a:rPr lang="en-US" altLang="zh-CN" b="1" kern="0" dirty="0">
                    <a:solidFill>
                      <a:schemeClr val="bg2">
                        <a:lumMod val="10000"/>
                      </a:schemeClr>
                    </a:solidFill>
                  </a:rPr>
                  <a:t>and</a:t>
                </a:r>
                <a:r>
                  <a:rPr lang="zh-CN" altLang="en-US" b="1" kern="0" dirty="0">
                    <a:solidFill>
                      <a:schemeClr val="bg2">
                        <a:lumMod val="10000"/>
                      </a:schemeClr>
                    </a:solidFill>
                  </a:rPr>
                  <a:t> </a:t>
                </a:r>
                <a:r>
                  <a:rPr lang="en" altLang="zh-CN" b="1" dirty="0"/>
                  <a:t>Particle Ability</a:t>
                </a:r>
                <a:endParaRPr kumimoji="0" lang="zh-CN" altLang="en-US" sz="1800" b="1" u="none" strike="noStrike" kern="0" cap="none" spc="0" normalizeH="0" baseline="0" noProof="0" dirty="0">
                  <a:ln>
                    <a:noFill/>
                  </a:ln>
                  <a:solidFill>
                    <a:schemeClr val="bg2">
                      <a:lumMod val="10000"/>
                    </a:schemeClr>
                  </a:solidFill>
                  <a:effectLst/>
                  <a:uLnTx/>
                  <a:uFillTx/>
                </a:endParaRPr>
              </a:p>
            </p:txBody>
          </p:sp>
          <p:sp>
            <p:nvSpPr>
              <p:cNvPr id="128" name="矩形 127">
                <a:extLst>
                  <a:ext uri="{FF2B5EF4-FFF2-40B4-BE49-F238E27FC236}">
                    <a16:creationId xmlns:a16="http://schemas.microsoft.com/office/drawing/2014/main" id="{DCE3D9D1-57B4-7611-0355-80BDBF16C589}"/>
                  </a:ext>
                </a:extLst>
              </p:cNvPr>
              <p:cNvSpPr/>
              <p:nvPr/>
            </p:nvSpPr>
            <p:spPr>
              <a:xfrm>
                <a:off x="6459394" y="4623295"/>
                <a:ext cx="5446114" cy="775853"/>
              </a:xfrm>
              <a:prstGeom prst="rect">
                <a:avLst/>
              </a:prstGeom>
            </p:spPr>
            <p:txBody>
              <a:bodyPr wrap="square">
                <a:spAutoFit/>
              </a:bodyPr>
              <a:lstStyle/>
              <a:p>
                <a:pPr>
                  <a:lnSpc>
                    <a:spcPct val="130000"/>
                  </a:lnSpc>
                  <a:defRPr/>
                </a:pPr>
                <a:r>
                  <a:rPr lang="en-US" altLang="zh-CN" dirty="0"/>
                  <a:t>JS FA refers to applications based on JavaScript or JavaScript and Java hybrid development FA.</a:t>
                </a:r>
                <a:endParaRPr lang="zh-CN" altLang="zh-CN" dirty="0"/>
              </a:p>
            </p:txBody>
          </p:sp>
          <p:sp>
            <p:nvSpPr>
              <p:cNvPr id="130" name="椭圆 129">
                <a:extLst>
                  <a:ext uri="{FF2B5EF4-FFF2-40B4-BE49-F238E27FC236}">
                    <a16:creationId xmlns:a16="http://schemas.microsoft.com/office/drawing/2014/main" id="{3307552B-7B67-8B4A-7C9A-B7ED018B4FB7}"/>
                  </a:ext>
                </a:extLst>
              </p:cNvPr>
              <p:cNvSpPr>
                <a:spLocks noChangeAspect="1"/>
              </p:cNvSpPr>
              <p:nvPr/>
            </p:nvSpPr>
            <p:spPr>
              <a:xfrm>
                <a:off x="6250200" y="4162342"/>
                <a:ext cx="144799" cy="144799"/>
              </a:xfrm>
              <a:prstGeom prst="ellipse">
                <a:avLst/>
              </a:pr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31" name="矩形 130">
                <a:extLst>
                  <a:ext uri="{FF2B5EF4-FFF2-40B4-BE49-F238E27FC236}">
                    <a16:creationId xmlns:a16="http://schemas.microsoft.com/office/drawing/2014/main" id="{2E397151-73D0-2EBD-3444-1A31E0D0F439}"/>
                  </a:ext>
                </a:extLst>
              </p:cNvPr>
              <p:cNvSpPr/>
              <p:nvPr/>
            </p:nvSpPr>
            <p:spPr>
              <a:xfrm>
                <a:off x="6539975" y="4065086"/>
                <a:ext cx="753732" cy="369332"/>
              </a:xfrm>
              <a:prstGeom prst="rect">
                <a:avLst/>
              </a:prstGeom>
              <a:solidFill>
                <a:schemeClr val="bg2"/>
              </a:solidFill>
            </p:spPr>
            <p:txBody>
              <a:bodyPr wrap="none">
                <a:spAutoFit/>
              </a:bodyPr>
              <a:lstStyle/>
              <a:p>
                <a:pPr lvl="0">
                  <a:defRPr/>
                </a:pPr>
                <a:r>
                  <a:rPr lang="en-US" altLang="zh-CN" b="1" kern="0" dirty="0">
                    <a:solidFill>
                      <a:schemeClr val="bg2">
                        <a:lumMod val="10000"/>
                      </a:schemeClr>
                    </a:solidFill>
                  </a:rPr>
                  <a:t>JS</a:t>
                </a:r>
                <a:r>
                  <a:rPr lang="zh-CN" altLang="en-US" b="1" kern="0" dirty="0">
                    <a:solidFill>
                      <a:schemeClr val="bg2">
                        <a:lumMod val="10000"/>
                      </a:schemeClr>
                    </a:solidFill>
                  </a:rPr>
                  <a:t> </a:t>
                </a:r>
                <a:r>
                  <a:rPr lang="en-US" altLang="zh-CN" b="1" kern="0" dirty="0">
                    <a:solidFill>
                      <a:schemeClr val="bg2">
                        <a:lumMod val="10000"/>
                      </a:schemeClr>
                    </a:solidFill>
                  </a:rPr>
                  <a:t>FA</a:t>
                </a:r>
                <a:endParaRPr kumimoji="0" lang="zh-CN" altLang="en-US" sz="1800" b="1" u="none" strike="noStrike" kern="0" cap="none" spc="0" normalizeH="0" baseline="0" noProof="0" dirty="0">
                  <a:ln>
                    <a:noFill/>
                  </a:ln>
                  <a:solidFill>
                    <a:schemeClr val="bg2">
                      <a:lumMod val="10000"/>
                    </a:schemeClr>
                  </a:solidFill>
                  <a:effectLst/>
                  <a:uLnTx/>
                  <a:uFillTx/>
                </a:endParaRPr>
              </a:p>
            </p:txBody>
          </p:sp>
        </p:grpSp>
      </p:grpSp>
      <p:pic>
        <p:nvPicPr>
          <p:cNvPr id="8" name="图片 7">
            <a:extLst>
              <a:ext uri="{FF2B5EF4-FFF2-40B4-BE49-F238E27FC236}">
                <a16:creationId xmlns:a16="http://schemas.microsoft.com/office/drawing/2014/main" id="{AA905A87-1807-545A-44B1-E31FD20DE9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58861" y="1732679"/>
            <a:ext cx="2271417" cy="4728678"/>
          </a:xfrm>
          <a:prstGeom prst="rect">
            <a:avLst/>
          </a:prstGeom>
        </p:spPr>
      </p:pic>
    </p:spTree>
    <p:extLst>
      <p:ext uri="{BB962C8B-B14F-4D97-AF65-F5344CB8AC3E}">
        <p14:creationId xmlns:p14="http://schemas.microsoft.com/office/powerpoint/2010/main" val="15516528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8D91738F-8990-4EF3-E7C2-9F483D57D7FC}"/>
              </a:ext>
            </a:extLst>
          </p:cNvPr>
          <p:cNvGrpSpPr/>
          <p:nvPr/>
        </p:nvGrpSpPr>
        <p:grpSpPr>
          <a:xfrm>
            <a:off x="584712" y="1268847"/>
            <a:ext cx="4053529" cy="3644779"/>
            <a:chOff x="1343184" y="2349501"/>
            <a:chExt cx="4053529" cy="3644779"/>
          </a:xfrm>
        </p:grpSpPr>
        <p:sp useBgFill="1">
          <p:nvSpPr>
            <p:cNvPr id="273" name="文本框 272"/>
            <p:cNvSpPr txBox="1"/>
            <p:nvPr/>
          </p:nvSpPr>
          <p:spPr>
            <a:xfrm>
              <a:off x="1343184" y="4605338"/>
              <a:ext cx="771525" cy="369332"/>
            </a:xfrm>
            <a:prstGeom prst="rect">
              <a:avLst/>
            </a:prstGeom>
          </p:spPr>
          <p:txBody>
            <a:bodyPr wrap="square" rtlCol="0">
              <a:spAutoFit/>
            </a:bodyPr>
            <a:lstStyle/>
            <a:p>
              <a:pPr algn="ctr"/>
              <a:r>
                <a:rPr lang="en-US" altLang="zh-CN" dirty="0"/>
                <a:t>Pad</a:t>
              </a:r>
              <a:endParaRPr lang="zh-CN" altLang="en-US" dirty="0"/>
            </a:p>
          </p:txBody>
        </p:sp>
        <p:grpSp>
          <p:nvGrpSpPr>
            <p:cNvPr id="4" name="组合 3">
              <a:extLst>
                <a:ext uri="{FF2B5EF4-FFF2-40B4-BE49-F238E27FC236}">
                  <a16:creationId xmlns:a16="http://schemas.microsoft.com/office/drawing/2014/main" id="{D9028523-CE45-270B-B0D8-4133EC4A513C}"/>
                </a:ext>
              </a:extLst>
            </p:cNvPr>
            <p:cNvGrpSpPr/>
            <p:nvPr/>
          </p:nvGrpSpPr>
          <p:grpSpPr>
            <a:xfrm>
              <a:off x="1566228" y="2349501"/>
              <a:ext cx="3830485" cy="3644779"/>
              <a:chOff x="1566228" y="2349501"/>
              <a:chExt cx="3830485" cy="3644779"/>
            </a:xfrm>
          </p:grpSpPr>
          <p:sp>
            <p:nvSpPr>
              <p:cNvPr id="7" name="Freeform 62"/>
              <p:cNvSpPr>
                <a:spLocks noEditPoints="1"/>
              </p:cNvSpPr>
              <p:nvPr/>
            </p:nvSpPr>
            <p:spPr bwMode="auto">
              <a:xfrm>
                <a:off x="2404428" y="5043489"/>
                <a:ext cx="2449512" cy="590550"/>
              </a:xfrm>
              <a:custGeom>
                <a:avLst/>
                <a:gdLst>
                  <a:gd name="T0" fmla="*/ 142 w 1543"/>
                  <a:gd name="T1" fmla="*/ 336 h 372"/>
                  <a:gd name="T2" fmla="*/ 19 w 1543"/>
                  <a:gd name="T3" fmla="*/ 365 h 372"/>
                  <a:gd name="T4" fmla="*/ 0 w 1543"/>
                  <a:gd name="T5" fmla="*/ 372 h 372"/>
                  <a:gd name="T6" fmla="*/ 45 w 1543"/>
                  <a:gd name="T7" fmla="*/ 363 h 372"/>
                  <a:gd name="T8" fmla="*/ 145 w 1543"/>
                  <a:gd name="T9" fmla="*/ 339 h 372"/>
                  <a:gd name="T10" fmla="*/ 142 w 1543"/>
                  <a:gd name="T11" fmla="*/ 336 h 372"/>
                  <a:gd name="T12" fmla="*/ 147 w 1543"/>
                  <a:gd name="T13" fmla="*/ 334 h 372"/>
                  <a:gd name="T14" fmla="*/ 145 w 1543"/>
                  <a:gd name="T15" fmla="*/ 336 h 372"/>
                  <a:gd name="T16" fmla="*/ 147 w 1543"/>
                  <a:gd name="T17" fmla="*/ 339 h 372"/>
                  <a:gd name="T18" fmla="*/ 147 w 1543"/>
                  <a:gd name="T19" fmla="*/ 339 h 372"/>
                  <a:gd name="T20" fmla="*/ 147 w 1543"/>
                  <a:gd name="T21" fmla="*/ 334 h 372"/>
                  <a:gd name="T22" fmla="*/ 384 w 1543"/>
                  <a:gd name="T23" fmla="*/ 277 h 372"/>
                  <a:gd name="T24" fmla="*/ 154 w 1543"/>
                  <a:gd name="T25" fmla="*/ 334 h 372"/>
                  <a:gd name="T26" fmla="*/ 152 w 1543"/>
                  <a:gd name="T27" fmla="*/ 336 h 372"/>
                  <a:gd name="T28" fmla="*/ 391 w 1543"/>
                  <a:gd name="T29" fmla="*/ 280 h 372"/>
                  <a:gd name="T30" fmla="*/ 384 w 1543"/>
                  <a:gd name="T31" fmla="*/ 277 h 372"/>
                  <a:gd name="T32" fmla="*/ 623 w 1543"/>
                  <a:gd name="T33" fmla="*/ 220 h 372"/>
                  <a:gd name="T34" fmla="*/ 391 w 1543"/>
                  <a:gd name="T35" fmla="*/ 275 h 372"/>
                  <a:gd name="T36" fmla="*/ 398 w 1543"/>
                  <a:gd name="T37" fmla="*/ 277 h 372"/>
                  <a:gd name="T38" fmla="*/ 626 w 1543"/>
                  <a:gd name="T39" fmla="*/ 223 h 372"/>
                  <a:gd name="T40" fmla="*/ 623 w 1543"/>
                  <a:gd name="T41" fmla="*/ 220 h 372"/>
                  <a:gd name="T42" fmla="*/ 772 w 1543"/>
                  <a:gd name="T43" fmla="*/ 185 h 372"/>
                  <a:gd name="T44" fmla="*/ 628 w 1543"/>
                  <a:gd name="T45" fmla="*/ 218 h 372"/>
                  <a:gd name="T46" fmla="*/ 630 w 1543"/>
                  <a:gd name="T47" fmla="*/ 220 h 372"/>
                  <a:gd name="T48" fmla="*/ 775 w 1543"/>
                  <a:gd name="T49" fmla="*/ 187 h 372"/>
                  <a:gd name="T50" fmla="*/ 772 w 1543"/>
                  <a:gd name="T51" fmla="*/ 185 h 372"/>
                  <a:gd name="T52" fmla="*/ 893 w 1543"/>
                  <a:gd name="T53" fmla="*/ 154 h 372"/>
                  <a:gd name="T54" fmla="*/ 775 w 1543"/>
                  <a:gd name="T55" fmla="*/ 182 h 372"/>
                  <a:gd name="T56" fmla="*/ 777 w 1543"/>
                  <a:gd name="T57" fmla="*/ 185 h 372"/>
                  <a:gd name="T58" fmla="*/ 900 w 1543"/>
                  <a:gd name="T59" fmla="*/ 156 h 372"/>
                  <a:gd name="T60" fmla="*/ 893 w 1543"/>
                  <a:gd name="T61" fmla="*/ 154 h 372"/>
                  <a:gd name="T62" fmla="*/ 1216 w 1543"/>
                  <a:gd name="T63" fmla="*/ 76 h 372"/>
                  <a:gd name="T64" fmla="*/ 900 w 1543"/>
                  <a:gd name="T65" fmla="*/ 154 h 372"/>
                  <a:gd name="T66" fmla="*/ 907 w 1543"/>
                  <a:gd name="T67" fmla="*/ 154 h 372"/>
                  <a:gd name="T68" fmla="*/ 1220 w 1543"/>
                  <a:gd name="T69" fmla="*/ 78 h 372"/>
                  <a:gd name="T70" fmla="*/ 1216 w 1543"/>
                  <a:gd name="T71" fmla="*/ 76 h 372"/>
                  <a:gd name="T72" fmla="*/ 1543 w 1543"/>
                  <a:gd name="T73" fmla="*/ 0 h 372"/>
                  <a:gd name="T74" fmla="*/ 1543 w 1543"/>
                  <a:gd name="T75" fmla="*/ 0 h 372"/>
                  <a:gd name="T76" fmla="*/ 1543 w 1543"/>
                  <a:gd name="T77" fmla="*/ 0 h 372"/>
                  <a:gd name="T78" fmla="*/ 1512 w 1543"/>
                  <a:gd name="T79" fmla="*/ 5 h 372"/>
                  <a:gd name="T80" fmla="*/ 1220 w 1543"/>
                  <a:gd name="T81" fmla="*/ 76 h 372"/>
                  <a:gd name="T82" fmla="*/ 1225 w 1543"/>
                  <a:gd name="T83" fmla="*/ 78 h 372"/>
                  <a:gd name="T84" fmla="*/ 1543 w 1543"/>
                  <a:gd name="T85" fmla="*/ 0 h 372"/>
                  <a:gd name="T86" fmla="*/ 1543 w 1543"/>
                  <a:gd name="T8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43" h="372">
                    <a:moveTo>
                      <a:pt x="142" y="336"/>
                    </a:moveTo>
                    <a:lnTo>
                      <a:pt x="19" y="365"/>
                    </a:lnTo>
                    <a:lnTo>
                      <a:pt x="0" y="372"/>
                    </a:lnTo>
                    <a:lnTo>
                      <a:pt x="45" y="363"/>
                    </a:lnTo>
                    <a:lnTo>
                      <a:pt x="145" y="339"/>
                    </a:lnTo>
                    <a:lnTo>
                      <a:pt x="142" y="336"/>
                    </a:lnTo>
                    <a:moveTo>
                      <a:pt x="147" y="334"/>
                    </a:moveTo>
                    <a:lnTo>
                      <a:pt x="145" y="336"/>
                    </a:lnTo>
                    <a:lnTo>
                      <a:pt x="147" y="339"/>
                    </a:lnTo>
                    <a:lnTo>
                      <a:pt x="147" y="339"/>
                    </a:lnTo>
                    <a:lnTo>
                      <a:pt x="147" y="334"/>
                    </a:lnTo>
                    <a:moveTo>
                      <a:pt x="384" y="277"/>
                    </a:moveTo>
                    <a:lnTo>
                      <a:pt x="154" y="334"/>
                    </a:lnTo>
                    <a:lnTo>
                      <a:pt x="152" y="336"/>
                    </a:lnTo>
                    <a:lnTo>
                      <a:pt x="391" y="280"/>
                    </a:lnTo>
                    <a:lnTo>
                      <a:pt x="384" y="277"/>
                    </a:lnTo>
                    <a:moveTo>
                      <a:pt x="623" y="220"/>
                    </a:moveTo>
                    <a:lnTo>
                      <a:pt x="391" y="275"/>
                    </a:lnTo>
                    <a:lnTo>
                      <a:pt x="398" y="277"/>
                    </a:lnTo>
                    <a:lnTo>
                      <a:pt x="626" y="223"/>
                    </a:lnTo>
                    <a:lnTo>
                      <a:pt x="623" y="220"/>
                    </a:lnTo>
                    <a:moveTo>
                      <a:pt x="772" y="185"/>
                    </a:moveTo>
                    <a:lnTo>
                      <a:pt x="628" y="218"/>
                    </a:lnTo>
                    <a:lnTo>
                      <a:pt x="630" y="220"/>
                    </a:lnTo>
                    <a:lnTo>
                      <a:pt x="775" y="187"/>
                    </a:lnTo>
                    <a:lnTo>
                      <a:pt x="772" y="185"/>
                    </a:lnTo>
                    <a:moveTo>
                      <a:pt x="893" y="154"/>
                    </a:moveTo>
                    <a:lnTo>
                      <a:pt x="775" y="182"/>
                    </a:lnTo>
                    <a:lnTo>
                      <a:pt x="777" y="185"/>
                    </a:lnTo>
                    <a:lnTo>
                      <a:pt x="900" y="156"/>
                    </a:lnTo>
                    <a:lnTo>
                      <a:pt x="893" y="154"/>
                    </a:lnTo>
                    <a:moveTo>
                      <a:pt x="1216" y="76"/>
                    </a:moveTo>
                    <a:lnTo>
                      <a:pt x="900" y="154"/>
                    </a:lnTo>
                    <a:lnTo>
                      <a:pt x="907" y="154"/>
                    </a:lnTo>
                    <a:lnTo>
                      <a:pt x="1220" y="78"/>
                    </a:lnTo>
                    <a:lnTo>
                      <a:pt x="1216" y="76"/>
                    </a:lnTo>
                    <a:moveTo>
                      <a:pt x="1543" y="0"/>
                    </a:moveTo>
                    <a:lnTo>
                      <a:pt x="1543" y="0"/>
                    </a:lnTo>
                    <a:lnTo>
                      <a:pt x="1543" y="0"/>
                    </a:lnTo>
                    <a:lnTo>
                      <a:pt x="1512" y="5"/>
                    </a:lnTo>
                    <a:lnTo>
                      <a:pt x="1220" y="76"/>
                    </a:lnTo>
                    <a:lnTo>
                      <a:pt x="1225" y="78"/>
                    </a:lnTo>
                    <a:lnTo>
                      <a:pt x="1543" y="0"/>
                    </a:lnTo>
                    <a:lnTo>
                      <a:pt x="154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109"/>
              <p:cNvSpPr>
                <a:spLocks noEditPoints="1"/>
              </p:cNvSpPr>
              <p:nvPr/>
            </p:nvSpPr>
            <p:spPr bwMode="auto">
              <a:xfrm>
                <a:off x="1588453" y="3640139"/>
                <a:ext cx="771525" cy="2001838"/>
              </a:xfrm>
              <a:custGeom>
                <a:avLst/>
                <a:gdLst>
                  <a:gd name="T0" fmla="*/ 448 w 486"/>
                  <a:gd name="T1" fmla="*/ 1161 h 1261"/>
                  <a:gd name="T2" fmla="*/ 445 w 486"/>
                  <a:gd name="T3" fmla="*/ 1161 h 1261"/>
                  <a:gd name="T4" fmla="*/ 483 w 486"/>
                  <a:gd name="T5" fmla="*/ 1258 h 1261"/>
                  <a:gd name="T6" fmla="*/ 486 w 486"/>
                  <a:gd name="T7" fmla="*/ 1261 h 1261"/>
                  <a:gd name="T8" fmla="*/ 486 w 486"/>
                  <a:gd name="T9" fmla="*/ 1256 h 1261"/>
                  <a:gd name="T10" fmla="*/ 448 w 486"/>
                  <a:gd name="T11" fmla="*/ 1161 h 1261"/>
                  <a:gd name="T12" fmla="*/ 426 w 486"/>
                  <a:gd name="T13" fmla="*/ 1107 h 1261"/>
                  <a:gd name="T14" fmla="*/ 426 w 486"/>
                  <a:gd name="T15" fmla="*/ 1109 h 1261"/>
                  <a:gd name="T16" fmla="*/ 445 w 486"/>
                  <a:gd name="T17" fmla="*/ 1159 h 1261"/>
                  <a:gd name="T18" fmla="*/ 448 w 486"/>
                  <a:gd name="T19" fmla="*/ 1159 h 1261"/>
                  <a:gd name="T20" fmla="*/ 426 w 486"/>
                  <a:gd name="T21" fmla="*/ 1107 h 1261"/>
                  <a:gd name="T22" fmla="*/ 419 w 486"/>
                  <a:gd name="T23" fmla="*/ 1083 h 1261"/>
                  <a:gd name="T24" fmla="*/ 417 w 486"/>
                  <a:gd name="T25" fmla="*/ 1085 h 1261"/>
                  <a:gd name="T26" fmla="*/ 424 w 486"/>
                  <a:gd name="T27" fmla="*/ 1104 h 1261"/>
                  <a:gd name="T28" fmla="*/ 426 w 486"/>
                  <a:gd name="T29" fmla="*/ 1104 h 1261"/>
                  <a:gd name="T30" fmla="*/ 419 w 486"/>
                  <a:gd name="T31" fmla="*/ 1083 h 1261"/>
                  <a:gd name="T32" fmla="*/ 407 w 486"/>
                  <a:gd name="T33" fmla="*/ 1064 h 1261"/>
                  <a:gd name="T34" fmla="*/ 414 w 486"/>
                  <a:gd name="T35" fmla="*/ 1083 h 1261"/>
                  <a:gd name="T36" fmla="*/ 417 w 486"/>
                  <a:gd name="T37" fmla="*/ 1081 h 1261"/>
                  <a:gd name="T38" fmla="*/ 412 w 486"/>
                  <a:gd name="T39" fmla="*/ 1066 h 1261"/>
                  <a:gd name="T40" fmla="*/ 407 w 486"/>
                  <a:gd name="T41" fmla="*/ 1064 h 1261"/>
                  <a:gd name="T42" fmla="*/ 355 w 486"/>
                  <a:gd name="T43" fmla="*/ 917 h 1261"/>
                  <a:gd name="T44" fmla="*/ 353 w 486"/>
                  <a:gd name="T45" fmla="*/ 920 h 1261"/>
                  <a:gd name="T46" fmla="*/ 407 w 486"/>
                  <a:gd name="T47" fmla="*/ 1062 h 1261"/>
                  <a:gd name="T48" fmla="*/ 410 w 486"/>
                  <a:gd name="T49" fmla="*/ 1062 h 1261"/>
                  <a:gd name="T50" fmla="*/ 355 w 486"/>
                  <a:gd name="T51" fmla="*/ 917 h 1261"/>
                  <a:gd name="T52" fmla="*/ 317 w 486"/>
                  <a:gd name="T53" fmla="*/ 818 h 1261"/>
                  <a:gd name="T54" fmla="*/ 315 w 486"/>
                  <a:gd name="T55" fmla="*/ 820 h 1261"/>
                  <a:gd name="T56" fmla="*/ 351 w 486"/>
                  <a:gd name="T57" fmla="*/ 915 h 1261"/>
                  <a:gd name="T58" fmla="*/ 353 w 486"/>
                  <a:gd name="T59" fmla="*/ 915 h 1261"/>
                  <a:gd name="T60" fmla="*/ 317 w 486"/>
                  <a:gd name="T61" fmla="*/ 818 h 1261"/>
                  <a:gd name="T62" fmla="*/ 0 w 486"/>
                  <a:gd name="T63" fmla="*/ 0 h 1261"/>
                  <a:gd name="T64" fmla="*/ 0 w 486"/>
                  <a:gd name="T65" fmla="*/ 0 h 1261"/>
                  <a:gd name="T66" fmla="*/ 313 w 486"/>
                  <a:gd name="T67" fmla="*/ 815 h 1261"/>
                  <a:gd name="T68" fmla="*/ 315 w 486"/>
                  <a:gd name="T69" fmla="*/ 815 h 1261"/>
                  <a:gd name="T70" fmla="*/ 12 w 486"/>
                  <a:gd name="T71" fmla="*/ 24 h 1261"/>
                  <a:gd name="T72" fmla="*/ 0 w 486"/>
                  <a:gd name="T73" fmla="*/ 0 h 1261"/>
                  <a:gd name="T74" fmla="*/ 0 w 486"/>
                  <a:gd name="T75" fmla="*/ 0 h 1261"/>
                  <a:gd name="T76" fmla="*/ 0 w 486"/>
                  <a:gd name="T77" fmla="*/ 0 h 1261"/>
                  <a:gd name="T78" fmla="*/ 0 w 486"/>
                  <a:gd name="T79" fmla="*/ 0 h 1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86" h="1261">
                    <a:moveTo>
                      <a:pt x="448" y="1161"/>
                    </a:moveTo>
                    <a:lnTo>
                      <a:pt x="445" y="1161"/>
                    </a:lnTo>
                    <a:lnTo>
                      <a:pt x="483" y="1258"/>
                    </a:lnTo>
                    <a:lnTo>
                      <a:pt x="486" y="1261"/>
                    </a:lnTo>
                    <a:lnTo>
                      <a:pt x="486" y="1256"/>
                    </a:lnTo>
                    <a:lnTo>
                      <a:pt x="448" y="1161"/>
                    </a:lnTo>
                    <a:close/>
                    <a:moveTo>
                      <a:pt x="426" y="1107"/>
                    </a:moveTo>
                    <a:lnTo>
                      <a:pt x="426" y="1109"/>
                    </a:lnTo>
                    <a:lnTo>
                      <a:pt x="445" y="1159"/>
                    </a:lnTo>
                    <a:lnTo>
                      <a:pt x="448" y="1159"/>
                    </a:lnTo>
                    <a:lnTo>
                      <a:pt x="426" y="1107"/>
                    </a:lnTo>
                    <a:close/>
                    <a:moveTo>
                      <a:pt x="419" y="1083"/>
                    </a:moveTo>
                    <a:lnTo>
                      <a:pt x="417" y="1085"/>
                    </a:lnTo>
                    <a:lnTo>
                      <a:pt x="424" y="1104"/>
                    </a:lnTo>
                    <a:lnTo>
                      <a:pt x="426" y="1104"/>
                    </a:lnTo>
                    <a:lnTo>
                      <a:pt x="419" y="1083"/>
                    </a:lnTo>
                    <a:close/>
                    <a:moveTo>
                      <a:pt x="407" y="1064"/>
                    </a:moveTo>
                    <a:lnTo>
                      <a:pt x="414" y="1083"/>
                    </a:lnTo>
                    <a:lnTo>
                      <a:pt x="417" y="1081"/>
                    </a:lnTo>
                    <a:lnTo>
                      <a:pt x="412" y="1066"/>
                    </a:lnTo>
                    <a:lnTo>
                      <a:pt x="407" y="1064"/>
                    </a:lnTo>
                    <a:close/>
                    <a:moveTo>
                      <a:pt x="355" y="917"/>
                    </a:moveTo>
                    <a:lnTo>
                      <a:pt x="353" y="920"/>
                    </a:lnTo>
                    <a:lnTo>
                      <a:pt x="407" y="1062"/>
                    </a:lnTo>
                    <a:lnTo>
                      <a:pt x="410" y="1062"/>
                    </a:lnTo>
                    <a:lnTo>
                      <a:pt x="355" y="917"/>
                    </a:lnTo>
                    <a:close/>
                    <a:moveTo>
                      <a:pt x="317" y="818"/>
                    </a:moveTo>
                    <a:lnTo>
                      <a:pt x="315" y="820"/>
                    </a:lnTo>
                    <a:lnTo>
                      <a:pt x="351" y="915"/>
                    </a:lnTo>
                    <a:lnTo>
                      <a:pt x="353" y="915"/>
                    </a:lnTo>
                    <a:lnTo>
                      <a:pt x="317" y="818"/>
                    </a:lnTo>
                    <a:close/>
                    <a:moveTo>
                      <a:pt x="0" y="0"/>
                    </a:moveTo>
                    <a:lnTo>
                      <a:pt x="0" y="0"/>
                    </a:lnTo>
                    <a:lnTo>
                      <a:pt x="313" y="815"/>
                    </a:lnTo>
                    <a:lnTo>
                      <a:pt x="315" y="815"/>
                    </a:lnTo>
                    <a:lnTo>
                      <a:pt x="12" y="24"/>
                    </a:lnTo>
                    <a:lnTo>
                      <a:pt x="0" y="0"/>
                    </a:lnTo>
                    <a:lnTo>
                      <a:pt x="0" y="0"/>
                    </a:lnTo>
                    <a:lnTo>
                      <a:pt x="0" y="0"/>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110"/>
              <p:cNvSpPr>
                <a:spLocks noEditPoints="1"/>
              </p:cNvSpPr>
              <p:nvPr/>
            </p:nvSpPr>
            <p:spPr bwMode="auto">
              <a:xfrm>
                <a:off x="1588453" y="3640139"/>
                <a:ext cx="771525" cy="2001838"/>
              </a:xfrm>
              <a:custGeom>
                <a:avLst/>
                <a:gdLst>
                  <a:gd name="T0" fmla="*/ 448 w 486"/>
                  <a:gd name="T1" fmla="*/ 1161 h 1261"/>
                  <a:gd name="T2" fmla="*/ 445 w 486"/>
                  <a:gd name="T3" fmla="*/ 1161 h 1261"/>
                  <a:gd name="T4" fmla="*/ 483 w 486"/>
                  <a:gd name="T5" fmla="*/ 1258 h 1261"/>
                  <a:gd name="T6" fmla="*/ 486 w 486"/>
                  <a:gd name="T7" fmla="*/ 1261 h 1261"/>
                  <a:gd name="T8" fmla="*/ 486 w 486"/>
                  <a:gd name="T9" fmla="*/ 1256 h 1261"/>
                  <a:gd name="T10" fmla="*/ 448 w 486"/>
                  <a:gd name="T11" fmla="*/ 1161 h 1261"/>
                  <a:gd name="T12" fmla="*/ 426 w 486"/>
                  <a:gd name="T13" fmla="*/ 1107 h 1261"/>
                  <a:gd name="T14" fmla="*/ 426 w 486"/>
                  <a:gd name="T15" fmla="*/ 1109 h 1261"/>
                  <a:gd name="T16" fmla="*/ 445 w 486"/>
                  <a:gd name="T17" fmla="*/ 1159 h 1261"/>
                  <a:gd name="T18" fmla="*/ 448 w 486"/>
                  <a:gd name="T19" fmla="*/ 1159 h 1261"/>
                  <a:gd name="T20" fmla="*/ 426 w 486"/>
                  <a:gd name="T21" fmla="*/ 1107 h 1261"/>
                  <a:gd name="T22" fmla="*/ 419 w 486"/>
                  <a:gd name="T23" fmla="*/ 1083 h 1261"/>
                  <a:gd name="T24" fmla="*/ 417 w 486"/>
                  <a:gd name="T25" fmla="*/ 1085 h 1261"/>
                  <a:gd name="T26" fmla="*/ 424 w 486"/>
                  <a:gd name="T27" fmla="*/ 1104 h 1261"/>
                  <a:gd name="T28" fmla="*/ 426 w 486"/>
                  <a:gd name="T29" fmla="*/ 1104 h 1261"/>
                  <a:gd name="T30" fmla="*/ 419 w 486"/>
                  <a:gd name="T31" fmla="*/ 1083 h 1261"/>
                  <a:gd name="T32" fmla="*/ 407 w 486"/>
                  <a:gd name="T33" fmla="*/ 1064 h 1261"/>
                  <a:gd name="T34" fmla="*/ 414 w 486"/>
                  <a:gd name="T35" fmla="*/ 1083 h 1261"/>
                  <a:gd name="T36" fmla="*/ 417 w 486"/>
                  <a:gd name="T37" fmla="*/ 1081 h 1261"/>
                  <a:gd name="T38" fmla="*/ 412 w 486"/>
                  <a:gd name="T39" fmla="*/ 1066 h 1261"/>
                  <a:gd name="T40" fmla="*/ 407 w 486"/>
                  <a:gd name="T41" fmla="*/ 1064 h 1261"/>
                  <a:gd name="T42" fmla="*/ 355 w 486"/>
                  <a:gd name="T43" fmla="*/ 917 h 1261"/>
                  <a:gd name="T44" fmla="*/ 353 w 486"/>
                  <a:gd name="T45" fmla="*/ 920 h 1261"/>
                  <a:gd name="T46" fmla="*/ 407 w 486"/>
                  <a:gd name="T47" fmla="*/ 1062 h 1261"/>
                  <a:gd name="T48" fmla="*/ 410 w 486"/>
                  <a:gd name="T49" fmla="*/ 1062 h 1261"/>
                  <a:gd name="T50" fmla="*/ 355 w 486"/>
                  <a:gd name="T51" fmla="*/ 917 h 1261"/>
                  <a:gd name="T52" fmla="*/ 317 w 486"/>
                  <a:gd name="T53" fmla="*/ 818 h 1261"/>
                  <a:gd name="T54" fmla="*/ 315 w 486"/>
                  <a:gd name="T55" fmla="*/ 820 h 1261"/>
                  <a:gd name="T56" fmla="*/ 351 w 486"/>
                  <a:gd name="T57" fmla="*/ 915 h 1261"/>
                  <a:gd name="T58" fmla="*/ 353 w 486"/>
                  <a:gd name="T59" fmla="*/ 915 h 1261"/>
                  <a:gd name="T60" fmla="*/ 317 w 486"/>
                  <a:gd name="T61" fmla="*/ 818 h 1261"/>
                  <a:gd name="T62" fmla="*/ 0 w 486"/>
                  <a:gd name="T63" fmla="*/ 0 h 1261"/>
                  <a:gd name="T64" fmla="*/ 0 w 486"/>
                  <a:gd name="T65" fmla="*/ 0 h 1261"/>
                  <a:gd name="T66" fmla="*/ 313 w 486"/>
                  <a:gd name="T67" fmla="*/ 815 h 1261"/>
                  <a:gd name="T68" fmla="*/ 315 w 486"/>
                  <a:gd name="T69" fmla="*/ 815 h 1261"/>
                  <a:gd name="T70" fmla="*/ 12 w 486"/>
                  <a:gd name="T71" fmla="*/ 24 h 1261"/>
                  <a:gd name="T72" fmla="*/ 0 w 486"/>
                  <a:gd name="T73" fmla="*/ 0 h 1261"/>
                  <a:gd name="T74" fmla="*/ 0 w 486"/>
                  <a:gd name="T75" fmla="*/ 0 h 1261"/>
                  <a:gd name="T76" fmla="*/ 0 w 486"/>
                  <a:gd name="T77" fmla="*/ 0 h 1261"/>
                  <a:gd name="T78" fmla="*/ 0 w 486"/>
                  <a:gd name="T79" fmla="*/ 0 h 1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86" h="1261">
                    <a:moveTo>
                      <a:pt x="448" y="1161"/>
                    </a:moveTo>
                    <a:lnTo>
                      <a:pt x="445" y="1161"/>
                    </a:lnTo>
                    <a:lnTo>
                      <a:pt x="483" y="1258"/>
                    </a:lnTo>
                    <a:lnTo>
                      <a:pt x="486" y="1261"/>
                    </a:lnTo>
                    <a:lnTo>
                      <a:pt x="486" y="1256"/>
                    </a:lnTo>
                    <a:lnTo>
                      <a:pt x="448" y="1161"/>
                    </a:lnTo>
                    <a:moveTo>
                      <a:pt x="426" y="1107"/>
                    </a:moveTo>
                    <a:lnTo>
                      <a:pt x="426" y="1109"/>
                    </a:lnTo>
                    <a:lnTo>
                      <a:pt x="445" y="1159"/>
                    </a:lnTo>
                    <a:lnTo>
                      <a:pt x="448" y="1159"/>
                    </a:lnTo>
                    <a:lnTo>
                      <a:pt x="426" y="1107"/>
                    </a:lnTo>
                    <a:moveTo>
                      <a:pt x="419" y="1083"/>
                    </a:moveTo>
                    <a:lnTo>
                      <a:pt x="417" y="1085"/>
                    </a:lnTo>
                    <a:lnTo>
                      <a:pt x="424" y="1104"/>
                    </a:lnTo>
                    <a:lnTo>
                      <a:pt x="426" y="1104"/>
                    </a:lnTo>
                    <a:lnTo>
                      <a:pt x="419" y="1083"/>
                    </a:lnTo>
                    <a:moveTo>
                      <a:pt x="407" y="1064"/>
                    </a:moveTo>
                    <a:lnTo>
                      <a:pt x="414" y="1083"/>
                    </a:lnTo>
                    <a:lnTo>
                      <a:pt x="417" y="1081"/>
                    </a:lnTo>
                    <a:lnTo>
                      <a:pt x="412" y="1066"/>
                    </a:lnTo>
                    <a:lnTo>
                      <a:pt x="407" y="1064"/>
                    </a:lnTo>
                    <a:moveTo>
                      <a:pt x="355" y="917"/>
                    </a:moveTo>
                    <a:lnTo>
                      <a:pt x="353" y="920"/>
                    </a:lnTo>
                    <a:lnTo>
                      <a:pt x="407" y="1062"/>
                    </a:lnTo>
                    <a:lnTo>
                      <a:pt x="410" y="1062"/>
                    </a:lnTo>
                    <a:lnTo>
                      <a:pt x="355" y="917"/>
                    </a:lnTo>
                    <a:moveTo>
                      <a:pt x="317" y="818"/>
                    </a:moveTo>
                    <a:lnTo>
                      <a:pt x="315" y="820"/>
                    </a:lnTo>
                    <a:lnTo>
                      <a:pt x="351" y="915"/>
                    </a:lnTo>
                    <a:lnTo>
                      <a:pt x="353" y="915"/>
                    </a:lnTo>
                    <a:lnTo>
                      <a:pt x="317" y="818"/>
                    </a:lnTo>
                    <a:moveTo>
                      <a:pt x="0" y="0"/>
                    </a:moveTo>
                    <a:lnTo>
                      <a:pt x="0" y="0"/>
                    </a:lnTo>
                    <a:lnTo>
                      <a:pt x="313" y="815"/>
                    </a:lnTo>
                    <a:lnTo>
                      <a:pt x="315" y="815"/>
                    </a:lnTo>
                    <a:lnTo>
                      <a:pt x="12" y="24"/>
                    </a:lnTo>
                    <a:lnTo>
                      <a:pt x="0" y="0"/>
                    </a:ln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11"/>
              <p:cNvSpPr>
                <a:spLocks noEditPoints="1"/>
              </p:cNvSpPr>
              <p:nvPr/>
            </p:nvSpPr>
            <p:spPr bwMode="auto">
              <a:xfrm>
                <a:off x="1588453" y="5167314"/>
                <a:ext cx="771525" cy="477838"/>
              </a:xfrm>
              <a:custGeom>
                <a:avLst/>
                <a:gdLst>
                  <a:gd name="T0" fmla="*/ 486 w 486"/>
                  <a:gd name="T1" fmla="*/ 301 h 301"/>
                  <a:gd name="T2" fmla="*/ 486 w 486"/>
                  <a:gd name="T3" fmla="*/ 301 h 301"/>
                  <a:gd name="T4" fmla="*/ 486 w 486"/>
                  <a:gd name="T5" fmla="*/ 301 h 301"/>
                  <a:gd name="T6" fmla="*/ 486 w 486"/>
                  <a:gd name="T7" fmla="*/ 301 h 301"/>
                  <a:gd name="T8" fmla="*/ 374 w 486"/>
                  <a:gd name="T9" fmla="*/ 230 h 301"/>
                  <a:gd name="T10" fmla="*/ 372 w 486"/>
                  <a:gd name="T11" fmla="*/ 232 h 301"/>
                  <a:gd name="T12" fmla="*/ 478 w 486"/>
                  <a:gd name="T13" fmla="*/ 299 h 301"/>
                  <a:gd name="T14" fmla="*/ 483 w 486"/>
                  <a:gd name="T15" fmla="*/ 299 h 301"/>
                  <a:gd name="T16" fmla="*/ 483 w 486"/>
                  <a:gd name="T17" fmla="*/ 296 h 301"/>
                  <a:gd name="T18" fmla="*/ 374 w 486"/>
                  <a:gd name="T19" fmla="*/ 230 h 301"/>
                  <a:gd name="T20" fmla="*/ 351 w 486"/>
                  <a:gd name="T21" fmla="*/ 216 h 301"/>
                  <a:gd name="T22" fmla="*/ 348 w 486"/>
                  <a:gd name="T23" fmla="*/ 216 h 301"/>
                  <a:gd name="T24" fmla="*/ 369 w 486"/>
                  <a:gd name="T25" fmla="*/ 230 h 301"/>
                  <a:gd name="T26" fmla="*/ 372 w 486"/>
                  <a:gd name="T27" fmla="*/ 228 h 301"/>
                  <a:gd name="T28" fmla="*/ 351 w 486"/>
                  <a:gd name="T29" fmla="*/ 216 h 301"/>
                  <a:gd name="T30" fmla="*/ 341 w 486"/>
                  <a:gd name="T31" fmla="*/ 211 h 301"/>
                  <a:gd name="T32" fmla="*/ 341 w 486"/>
                  <a:gd name="T33" fmla="*/ 213 h 301"/>
                  <a:gd name="T34" fmla="*/ 346 w 486"/>
                  <a:gd name="T35" fmla="*/ 216 h 301"/>
                  <a:gd name="T36" fmla="*/ 348 w 486"/>
                  <a:gd name="T37" fmla="*/ 213 h 301"/>
                  <a:gd name="T38" fmla="*/ 341 w 486"/>
                  <a:gd name="T39" fmla="*/ 211 h 301"/>
                  <a:gd name="T40" fmla="*/ 0 w 486"/>
                  <a:gd name="T41" fmla="*/ 0 h 301"/>
                  <a:gd name="T42" fmla="*/ 0 w 486"/>
                  <a:gd name="T43" fmla="*/ 3 h 301"/>
                  <a:gd name="T44" fmla="*/ 339 w 486"/>
                  <a:gd name="T45" fmla="*/ 211 h 301"/>
                  <a:gd name="T46" fmla="*/ 339 w 486"/>
                  <a:gd name="T47" fmla="*/ 209 h 301"/>
                  <a:gd name="T48" fmla="*/ 9 w 486"/>
                  <a:gd name="T49" fmla="*/ 5 h 301"/>
                  <a:gd name="T50" fmla="*/ 0 w 486"/>
                  <a:gd name="T51" fmla="*/ 3 h 301"/>
                  <a:gd name="T52" fmla="*/ 0 w 486"/>
                  <a:gd name="T53"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6" h="301">
                    <a:moveTo>
                      <a:pt x="486" y="301"/>
                    </a:moveTo>
                    <a:lnTo>
                      <a:pt x="486" y="301"/>
                    </a:lnTo>
                    <a:lnTo>
                      <a:pt x="486" y="301"/>
                    </a:lnTo>
                    <a:lnTo>
                      <a:pt x="486" y="301"/>
                    </a:lnTo>
                    <a:close/>
                    <a:moveTo>
                      <a:pt x="374" y="230"/>
                    </a:moveTo>
                    <a:lnTo>
                      <a:pt x="372" y="232"/>
                    </a:lnTo>
                    <a:lnTo>
                      <a:pt x="478" y="299"/>
                    </a:lnTo>
                    <a:lnTo>
                      <a:pt x="483" y="299"/>
                    </a:lnTo>
                    <a:lnTo>
                      <a:pt x="483" y="296"/>
                    </a:lnTo>
                    <a:lnTo>
                      <a:pt x="374" y="230"/>
                    </a:lnTo>
                    <a:close/>
                    <a:moveTo>
                      <a:pt x="351" y="216"/>
                    </a:moveTo>
                    <a:lnTo>
                      <a:pt x="348" y="216"/>
                    </a:lnTo>
                    <a:lnTo>
                      <a:pt x="369" y="230"/>
                    </a:lnTo>
                    <a:lnTo>
                      <a:pt x="372" y="228"/>
                    </a:lnTo>
                    <a:lnTo>
                      <a:pt x="351" y="216"/>
                    </a:lnTo>
                    <a:close/>
                    <a:moveTo>
                      <a:pt x="341" y="211"/>
                    </a:moveTo>
                    <a:lnTo>
                      <a:pt x="341" y="213"/>
                    </a:lnTo>
                    <a:lnTo>
                      <a:pt x="346" y="216"/>
                    </a:lnTo>
                    <a:lnTo>
                      <a:pt x="348" y="213"/>
                    </a:lnTo>
                    <a:lnTo>
                      <a:pt x="341" y="211"/>
                    </a:lnTo>
                    <a:close/>
                    <a:moveTo>
                      <a:pt x="0" y="0"/>
                    </a:moveTo>
                    <a:lnTo>
                      <a:pt x="0" y="3"/>
                    </a:lnTo>
                    <a:lnTo>
                      <a:pt x="339" y="211"/>
                    </a:lnTo>
                    <a:lnTo>
                      <a:pt x="339" y="209"/>
                    </a:lnTo>
                    <a:lnTo>
                      <a:pt x="9" y="5"/>
                    </a:lnTo>
                    <a:lnTo>
                      <a:pt x="0" y="3"/>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12"/>
              <p:cNvSpPr>
                <a:spLocks noEditPoints="1"/>
              </p:cNvSpPr>
              <p:nvPr/>
            </p:nvSpPr>
            <p:spPr bwMode="auto">
              <a:xfrm>
                <a:off x="1588453" y="5167314"/>
                <a:ext cx="771525" cy="477838"/>
              </a:xfrm>
              <a:custGeom>
                <a:avLst/>
                <a:gdLst>
                  <a:gd name="T0" fmla="*/ 486 w 486"/>
                  <a:gd name="T1" fmla="*/ 301 h 301"/>
                  <a:gd name="T2" fmla="*/ 486 w 486"/>
                  <a:gd name="T3" fmla="*/ 301 h 301"/>
                  <a:gd name="T4" fmla="*/ 486 w 486"/>
                  <a:gd name="T5" fmla="*/ 301 h 301"/>
                  <a:gd name="T6" fmla="*/ 486 w 486"/>
                  <a:gd name="T7" fmla="*/ 301 h 301"/>
                  <a:gd name="T8" fmla="*/ 374 w 486"/>
                  <a:gd name="T9" fmla="*/ 230 h 301"/>
                  <a:gd name="T10" fmla="*/ 372 w 486"/>
                  <a:gd name="T11" fmla="*/ 232 h 301"/>
                  <a:gd name="T12" fmla="*/ 478 w 486"/>
                  <a:gd name="T13" fmla="*/ 299 h 301"/>
                  <a:gd name="T14" fmla="*/ 483 w 486"/>
                  <a:gd name="T15" fmla="*/ 299 h 301"/>
                  <a:gd name="T16" fmla="*/ 483 w 486"/>
                  <a:gd name="T17" fmla="*/ 296 h 301"/>
                  <a:gd name="T18" fmla="*/ 374 w 486"/>
                  <a:gd name="T19" fmla="*/ 230 h 301"/>
                  <a:gd name="T20" fmla="*/ 351 w 486"/>
                  <a:gd name="T21" fmla="*/ 216 h 301"/>
                  <a:gd name="T22" fmla="*/ 348 w 486"/>
                  <a:gd name="T23" fmla="*/ 216 h 301"/>
                  <a:gd name="T24" fmla="*/ 369 w 486"/>
                  <a:gd name="T25" fmla="*/ 230 h 301"/>
                  <a:gd name="T26" fmla="*/ 372 w 486"/>
                  <a:gd name="T27" fmla="*/ 228 h 301"/>
                  <a:gd name="T28" fmla="*/ 351 w 486"/>
                  <a:gd name="T29" fmla="*/ 216 h 301"/>
                  <a:gd name="T30" fmla="*/ 341 w 486"/>
                  <a:gd name="T31" fmla="*/ 211 h 301"/>
                  <a:gd name="T32" fmla="*/ 341 w 486"/>
                  <a:gd name="T33" fmla="*/ 213 h 301"/>
                  <a:gd name="T34" fmla="*/ 346 w 486"/>
                  <a:gd name="T35" fmla="*/ 216 h 301"/>
                  <a:gd name="T36" fmla="*/ 348 w 486"/>
                  <a:gd name="T37" fmla="*/ 213 h 301"/>
                  <a:gd name="T38" fmla="*/ 341 w 486"/>
                  <a:gd name="T39" fmla="*/ 211 h 301"/>
                  <a:gd name="T40" fmla="*/ 0 w 486"/>
                  <a:gd name="T41" fmla="*/ 0 h 301"/>
                  <a:gd name="T42" fmla="*/ 0 w 486"/>
                  <a:gd name="T43" fmla="*/ 3 h 301"/>
                  <a:gd name="T44" fmla="*/ 339 w 486"/>
                  <a:gd name="T45" fmla="*/ 211 h 301"/>
                  <a:gd name="T46" fmla="*/ 339 w 486"/>
                  <a:gd name="T47" fmla="*/ 209 h 301"/>
                  <a:gd name="T48" fmla="*/ 9 w 486"/>
                  <a:gd name="T49" fmla="*/ 5 h 301"/>
                  <a:gd name="T50" fmla="*/ 0 w 486"/>
                  <a:gd name="T51" fmla="*/ 3 h 301"/>
                  <a:gd name="T52" fmla="*/ 0 w 486"/>
                  <a:gd name="T53"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6" h="301">
                    <a:moveTo>
                      <a:pt x="486" y="301"/>
                    </a:moveTo>
                    <a:lnTo>
                      <a:pt x="486" y="301"/>
                    </a:lnTo>
                    <a:lnTo>
                      <a:pt x="486" y="301"/>
                    </a:lnTo>
                    <a:lnTo>
                      <a:pt x="486" y="301"/>
                    </a:lnTo>
                    <a:moveTo>
                      <a:pt x="374" y="230"/>
                    </a:moveTo>
                    <a:lnTo>
                      <a:pt x="372" y="232"/>
                    </a:lnTo>
                    <a:lnTo>
                      <a:pt x="478" y="299"/>
                    </a:lnTo>
                    <a:lnTo>
                      <a:pt x="483" y="299"/>
                    </a:lnTo>
                    <a:lnTo>
                      <a:pt x="483" y="296"/>
                    </a:lnTo>
                    <a:lnTo>
                      <a:pt x="374" y="230"/>
                    </a:lnTo>
                    <a:moveTo>
                      <a:pt x="351" y="216"/>
                    </a:moveTo>
                    <a:lnTo>
                      <a:pt x="348" y="216"/>
                    </a:lnTo>
                    <a:lnTo>
                      <a:pt x="369" y="230"/>
                    </a:lnTo>
                    <a:lnTo>
                      <a:pt x="372" y="228"/>
                    </a:lnTo>
                    <a:lnTo>
                      <a:pt x="351" y="216"/>
                    </a:lnTo>
                    <a:moveTo>
                      <a:pt x="341" y="211"/>
                    </a:moveTo>
                    <a:lnTo>
                      <a:pt x="341" y="213"/>
                    </a:lnTo>
                    <a:lnTo>
                      <a:pt x="346" y="216"/>
                    </a:lnTo>
                    <a:lnTo>
                      <a:pt x="348" y="213"/>
                    </a:lnTo>
                    <a:lnTo>
                      <a:pt x="341" y="211"/>
                    </a:lnTo>
                    <a:moveTo>
                      <a:pt x="0" y="0"/>
                    </a:moveTo>
                    <a:lnTo>
                      <a:pt x="0" y="3"/>
                    </a:lnTo>
                    <a:lnTo>
                      <a:pt x="339" y="211"/>
                    </a:lnTo>
                    <a:lnTo>
                      <a:pt x="339" y="209"/>
                    </a:lnTo>
                    <a:lnTo>
                      <a:pt x="9" y="5"/>
                    </a:lnTo>
                    <a:lnTo>
                      <a:pt x="0" y="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83"/>
              <p:cNvSpPr>
                <a:spLocks/>
              </p:cNvSpPr>
              <p:nvPr/>
            </p:nvSpPr>
            <p:spPr bwMode="auto">
              <a:xfrm>
                <a:off x="2050415" y="5589589"/>
                <a:ext cx="309562" cy="55563"/>
              </a:xfrm>
              <a:custGeom>
                <a:avLst/>
                <a:gdLst>
                  <a:gd name="T0" fmla="*/ 5 w 195"/>
                  <a:gd name="T1" fmla="*/ 0 h 35"/>
                  <a:gd name="T2" fmla="*/ 3 w 195"/>
                  <a:gd name="T3" fmla="*/ 2 h 35"/>
                  <a:gd name="T4" fmla="*/ 0 w 195"/>
                  <a:gd name="T5" fmla="*/ 0 h 35"/>
                  <a:gd name="T6" fmla="*/ 0 w 195"/>
                  <a:gd name="T7" fmla="*/ 2 h 35"/>
                  <a:gd name="T8" fmla="*/ 195 w 195"/>
                  <a:gd name="T9" fmla="*/ 35 h 35"/>
                  <a:gd name="T10" fmla="*/ 195 w 195"/>
                  <a:gd name="T11" fmla="*/ 35 h 35"/>
                  <a:gd name="T12" fmla="*/ 195 w 195"/>
                  <a:gd name="T13" fmla="*/ 35 h 35"/>
                  <a:gd name="T14" fmla="*/ 187 w 195"/>
                  <a:gd name="T15" fmla="*/ 33 h 35"/>
                  <a:gd name="T16" fmla="*/ 5 w 195"/>
                  <a:gd name="T1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35">
                    <a:moveTo>
                      <a:pt x="5" y="0"/>
                    </a:moveTo>
                    <a:lnTo>
                      <a:pt x="3" y="2"/>
                    </a:lnTo>
                    <a:lnTo>
                      <a:pt x="0" y="0"/>
                    </a:lnTo>
                    <a:lnTo>
                      <a:pt x="0" y="2"/>
                    </a:lnTo>
                    <a:lnTo>
                      <a:pt x="195" y="35"/>
                    </a:lnTo>
                    <a:lnTo>
                      <a:pt x="195" y="35"/>
                    </a:lnTo>
                    <a:lnTo>
                      <a:pt x="195" y="35"/>
                    </a:lnTo>
                    <a:lnTo>
                      <a:pt x="187" y="33"/>
                    </a:lnTo>
                    <a:lnTo>
                      <a:pt x="5"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84"/>
              <p:cNvSpPr>
                <a:spLocks/>
              </p:cNvSpPr>
              <p:nvPr/>
            </p:nvSpPr>
            <p:spPr bwMode="auto">
              <a:xfrm>
                <a:off x="2050415" y="5589589"/>
                <a:ext cx="309562" cy="55563"/>
              </a:xfrm>
              <a:custGeom>
                <a:avLst/>
                <a:gdLst>
                  <a:gd name="T0" fmla="*/ 5 w 195"/>
                  <a:gd name="T1" fmla="*/ 0 h 35"/>
                  <a:gd name="T2" fmla="*/ 3 w 195"/>
                  <a:gd name="T3" fmla="*/ 2 h 35"/>
                  <a:gd name="T4" fmla="*/ 0 w 195"/>
                  <a:gd name="T5" fmla="*/ 0 h 35"/>
                  <a:gd name="T6" fmla="*/ 0 w 195"/>
                  <a:gd name="T7" fmla="*/ 2 h 35"/>
                  <a:gd name="T8" fmla="*/ 195 w 195"/>
                  <a:gd name="T9" fmla="*/ 35 h 35"/>
                  <a:gd name="T10" fmla="*/ 195 w 195"/>
                  <a:gd name="T11" fmla="*/ 35 h 35"/>
                  <a:gd name="T12" fmla="*/ 195 w 195"/>
                  <a:gd name="T13" fmla="*/ 35 h 35"/>
                  <a:gd name="T14" fmla="*/ 187 w 195"/>
                  <a:gd name="T15" fmla="*/ 33 h 35"/>
                  <a:gd name="T16" fmla="*/ 5 w 195"/>
                  <a:gd name="T1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35">
                    <a:moveTo>
                      <a:pt x="5" y="0"/>
                    </a:moveTo>
                    <a:lnTo>
                      <a:pt x="3" y="2"/>
                    </a:lnTo>
                    <a:lnTo>
                      <a:pt x="0" y="0"/>
                    </a:lnTo>
                    <a:lnTo>
                      <a:pt x="0" y="2"/>
                    </a:lnTo>
                    <a:lnTo>
                      <a:pt x="195" y="35"/>
                    </a:lnTo>
                    <a:lnTo>
                      <a:pt x="195" y="35"/>
                    </a:lnTo>
                    <a:lnTo>
                      <a:pt x="195" y="35"/>
                    </a:lnTo>
                    <a:lnTo>
                      <a:pt x="187" y="33"/>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465"/>
              <p:cNvSpPr>
                <a:spLocks noEditPoints="1"/>
              </p:cNvSpPr>
              <p:nvPr/>
            </p:nvSpPr>
            <p:spPr bwMode="auto">
              <a:xfrm>
                <a:off x="1596390" y="3654426"/>
                <a:ext cx="781050" cy="1504950"/>
              </a:xfrm>
              <a:custGeom>
                <a:avLst/>
                <a:gdLst>
                  <a:gd name="T0" fmla="*/ 466 w 492"/>
                  <a:gd name="T1" fmla="*/ 894 h 948"/>
                  <a:gd name="T2" fmla="*/ 464 w 492"/>
                  <a:gd name="T3" fmla="*/ 894 h 948"/>
                  <a:gd name="T4" fmla="*/ 492 w 492"/>
                  <a:gd name="T5" fmla="*/ 948 h 948"/>
                  <a:gd name="T6" fmla="*/ 492 w 492"/>
                  <a:gd name="T7" fmla="*/ 944 h 948"/>
                  <a:gd name="T8" fmla="*/ 466 w 492"/>
                  <a:gd name="T9" fmla="*/ 894 h 948"/>
                  <a:gd name="T10" fmla="*/ 400 w 492"/>
                  <a:gd name="T11" fmla="*/ 768 h 948"/>
                  <a:gd name="T12" fmla="*/ 398 w 492"/>
                  <a:gd name="T13" fmla="*/ 768 h 948"/>
                  <a:gd name="T14" fmla="*/ 462 w 492"/>
                  <a:gd name="T15" fmla="*/ 892 h 948"/>
                  <a:gd name="T16" fmla="*/ 464 w 492"/>
                  <a:gd name="T17" fmla="*/ 892 h 948"/>
                  <a:gd name="T18" fmla="*/ 400 w 492"/>
                  <a:gd name="T19" fmla="*/ 768 h 948"/>
                  <a:gd name="T20" fmla="*/ 0 w 492"/>
                  <a:gd name="T21" fmla="*/ 0 h 948"/>
                  <a:gd name="T22" fmla="*/ 7 w 492"/>
                  <a:gd name="T23" fmla="*/ 15 h 948"/>
                  <a:gd name="T24" fmla="*/ 398 w 492"/>
                  <a:gd name="T25" fmla="*/ 766 h 948"/>
                  <a:gd name="T26" fmla="*/ 400 w 492"/>
                  <a:gd name="T27" fmla="*/ 764 h 948"/>
                  <a:gd name="T28" fmla="*/ 4 w 492"/>
                  <a:gd name="T29" fmla="*/ 5 h 948"/>
                  <a:gd name="T30" fmla="*/ 0 w 492"/>
                  <a:gd name="T31" fmla="*/ 0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2" h="948">
                    <a:moveTo>
                      <a:pt x="466" y="894"/>
                    </a:moveTo>
                    <a:lnTo>
                      <a:pt x="464" y="894"/>
                    </a:lnTo>
                    <a:lnTo>
                      <a:pt x="492" y="948"/>
                    </a:lnTo>
                    <a:lnTo>
                      <a:pt x="492" y="944"/>
                    </a:lnTo>
                    <a:lnTo>
                      <a:pt x="466" y="894"/>
                    </a:lnTo>
                    <a:close/>
                    <a:moveTo>
                      <a:pt x="400" y="768"/>
                    </a:moveTo>
                    <a:lnTo>
                      <a:pt x="398" y="768"/>
                    </a:lnTo>
                    <a:lnTo>
                      <a:pt x="462" y="892"/>
                    </a:lnTo>
                    <a:lnTo>
                      <a:pt x="464" y="892"/>
                    </a:lnTo>
                    <a:lnTo>
                      <a:pt x="400" y="768"/>
                    </a:lnTo>
                    <a:close/>
                    <a:moveTo>
                      <a:pt x="0" y="0"/>
                    </a:moveTo>
                    <a:lnTo>
                      <a:pt x="7" y="15"/>
                    </a:lnTo>
                    <a:lnTo>
                      <a:pt x="398" y="766"/>
                    </a:lnTo>
                    <a:lnTo>
                      <a:pt x="400" y="764"/>
                    </a:lnTo>
                    <a:lnTo>
                      <a:pt x="4" y="5"/>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466"/>
              <p:cNvSpPr>
                <a:spLocks noEditPoints="1"/>
              </p:cNvSpPr>
              <p:nvPr/>
            </p:nvSpPr>
            <p:spPr bwMode="auto">
              <a:xfrm>
                <a:off x="1596390" y="3654426"/>
                <a:ext cx="781050" cy="1504950"/>
              </a:xfrm>
              <a:custGeom>
                <a:avLst/>
                <a:gdLst>
                  <a:gd name="T0" fmla="*/ 466 w 492"/>
                  <a:gd name="T1" fmla="*/ 894 h 948"/>
                  <a:gd name="T2" fmla="*/ 464 w 492"/>
                  <a:gd name="T3" fmla="*/ 894 h 948"/>
                  <a:gd name="T4" fmla="*/ 492 w 492"/>
                  <a:gd name="T5" fmla="*/ 948 h 948"/>
                  <a:gd name="T6" fmla="*/ 492 w 492"/>
                  <a:gd name="T7" fmla="*/ 944 h 948"/>
                  <a:gd name="T8" fmla="*/ 466 w 492"/>
                  <a:gd name="T9" fmla="*/ 894 h 948"/>
                  <a:gd name="T10" fmla="*/ 400 w 492"/>
                  <a:gd name="T11" fmla="*/ 768 h 948"/>
                  <a:gd name="T12" fmla="*/ 398 w 492"/>
                  <a:gd name="T13" fmla="*/ 768 h 948"/>
                  <a:gd name="T14" fmla="*/ 462 w 492"/>
                  <a:gd name="T15" fmla="*/ 892 h 948"/>
                  <a:gd name="T16" fmla="*/ 464 w 492"/>
                  <a:gd name="T17" fmla="*/ 892 h 948"/>
                  <a:gd name="T18" fmla="*/ 400 w 492"/>
                  <a:gd name="T19" fmla="*/ 768 h 948"/>
                  <a:gd name="T20" fmla="*/ 0 w 492"/>
                  <a:gd name="T21" fmla="*/ 0 h 948"/>
                  <a:gd name="T22" fmla="*/ 7 w 492"/>
                  <a:gd name="T23" fmla="*/ 15 h 948"/>
                  <a:gd name="T24" fmla="*/ 398 w 492"/>
                  <a:gd name="T25" fmla="*/ 766 h 948"/>
                  <a:gd name="T26" fmla="*/ 400 w 492"/>
                  <a:gd name="T27" fmla="*/ 764 h 948"/>
                  <a:gd name="T28" fmla="*/ 4 w 492"/>
                  <a:gd name="T29" fmla="*/ 5 h 948"/>
                  <a:gd name="T30" fmla="*/ 0 w 492"/>
                  <a:gd name="T31" fmla="*/ 0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2" h="948">
                    <a:moveTo>
                      <a:pt x="466" y="894"/>
                    </a:moveTo>
                    <a:lnTo>
                      <a:pt x="464" y="894"/>
                    </a:lnTo>
                    <a:lnTo>
                      <a:pt x="492" y="948"/>
                    </a:lnTo>
                    <a:lnTo>
                      <a:pt x="492" y="944"/>
                    </a:lnTo>
                    <a:lnTo>
                      <a:pt x="466" y="894"/>
                    </a:lnTo>
                    <a:moveTo>
                      <a:pt x="400" y="768"/>
                    </a:moveTo>
                    <a:lnTo>
                      <a:pt x="398" y="768"/>
                    </a:lnTo>
                    <a:lnTo>
                      <a:pt x="462" y="892"/>
                    </a:lnTo>
                    <a:lnTo>
                      <a:pt x="464" y="892"/>
                    </a:lnTo>
                    <a:lnTo>
                      <a:pt x="400" y="768"/>
                    </a:lnTo>
                    <a:moveTo>
                      <a:pt x="0" y="0"/>
                    </a:moveTo>
                    <a:lnTo>
                      <a:pt x="7" y="15"/>
                    </a:lnTo>
                    <a:lnTo>
                      <a:pt x="398" y="766"/>
                    </a:lnTo>
                    <a:lnTo>
                      <a:pt x="400" y="764"/>
                    </a:lnTo>
                    <a:lnTo>
                      <a:pt x="4" y="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467"/>
              <p:cNvSpPr>
                <a:spLocks/>
              </p:cNvSpPr>
              <p:nvPr/>
            </p:nvSpPr>
            <p:spPr bwMode="auto">
              <a:xfrm>
                <a:off x="1588453" y="3640138"/>
                <a:ext cx="19050" cy="38100"/>
              </a:xfrm>
              <a:custGeom>
                <a:avLst/>
                <a:gdLst>
                  <a:gd name="T0" fmla="*/ 0 w 12"/>
                  <a:gd name="T1" fmla="*/ 0 h 24"/>
                  <a:gd name="T2" fmla="*/ 0 w 12"/>
                  <a:gd name="T3" fmla="*/ 0 h 24"/>
                  <a:gd name="T4" fmla="*/ 12 w 12"/>
                  <a:gd name="T5" fmla="*/ 24 h 24"/>
                  <a:gd name="T6" fmla="*/ 5 w 12"/>
                  <a:gd name="T7" fmla="*/ 9 h 24"/>
                  <a:gd name="T8" fmla="*/ 0 w 12"/>
                  <a:gd name="T9" fmla="*/ 2 h 24"/>
                  <a:gd name="T10" fmla="*/ 0 w 12"/>
                  <a:gd name="T11" fmla="*/ 0 h 24"/>
                </a:gdLst>
                <a:ahLst/>
                <a:cxnLst>
                  <a:cxn ang="0">
                    <a:pos x="T0" y="T1"/>
                  </a:cxn>
                  <a:cxn ang="0">
                    <a:pos x="T2" y="T3"/>
                  </a:cxn>
                  <a:cxn ang="0">
                    <a:pos x="T4" y="T5"/>
                  </a:cxn>
                  <a:cxn ang="0">
                    <a:pos x="T6" y="T7"/>
                  </a:cxn>
                  <a:cxn ang="0">
                    <a:pos x="T8" y="T9"/>
                  </a:cxn>
                  <a:cxn ang="0">
                    <a:pos x="T10" y="T11"/>
                  </a:cxn>
                </a:cxnLst>
                <a:rect l="0" t="0" r="r" b="b"/>
                <a:pathLst>
                  <a:path w="12" h="24">
                    <a:moveTo>
                      <a:pt x="0" y="0"/>
                    </a:moveTo>
                    <a:lnTo>
                      <a:pt x="0" y="0"/>
                    </a:lnTo>
                    <a:lnTo>
                      <a:pt x="12" y="24"/>
                    </a:lnTo>
                    <a:lnTo>
                      <a:pt x="5" y="9"/>
                    </a:lnTo>
                    <a:lnTo>
                      <a:pt x="0" y="2"/>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9" name="Freeform 468"/>
              <p:cNvSpPr>
                <a:spLocks/>
              </p:cNvSpPr>
              <p:nvPr/>
            </p:nvSpPr>
            <p:spPr bwMode="auto">
              <a:xfrm>
                <a:off x="1588453" y="3640138"/>
                <a:ext cx="19050" cy="38100"/>
              </a:xfrm>
              <a:custGeom>
                <a:avLst/>
                <a:gdLst>
                  <a:gd name="T0" fmla="*/ 0 w 12"/>
                  <a:gd name="T1" fmla="*/ 0 h 24"/>
                  <a:gd name="T2" fmla="*/ 0 w 12"/>
                  <a:gd name="T3" fmla="*/ 0 h 24"/>
                  <a:gd name="T4" fmla="*/ 12 w 12"/>
                  <a:gd name="T5" fmla="*/ 24 h 24"/>
                  <a:gd name="T6" fmla="*/ 5 w 12"/>
                  <a:gd name="T7" fmla="*/ 9 h 24"/>
                  <a:gd name="T8" fmla="*/ 0 w 12"/>
                  <a:gd name="T9" fmla="*/ 2 h 24"/>
                  <a:gd name="T10" fmla="*/ 0 w 12"/>
                  <a:gd name="T11" fmla="*/ 0 h 24"/>
                </a:gdLst>
                <a:ahLst/>
                <a:cxnLst>
                  <a:cxn ang="0">
                    <a:pos x="T0" y="T1"/>
                  </a:cxn>
                  <a:cxn ang="0">
                    <a:pos x="T2" y="T3"/>
                  </a:cxn>
                  <a:cxn ang="0">
                    <a:pos x="T4" y="T5"/>
                  </a:cxn>
                  <a:cxn ang="0">
                    <a:pos x="T6" y="T7"/>
                  </a:cxn>
                  <a:cxn ang="0">
                    <a:pos x="T8" y="T9"/>
                  </a:cxn>
                  <a:cxn ang="0">
                    <a:pos x="T10" y="T11"/>
                  </a:cxn>
                </a:cxnLst>
                <a:rect l="0" t="0" r="r" b="b"/>
                <a:pathLst>
                  <a:path w="12" h="24">
                    <a:moveTo>
                      <a:pt x="0" y="0"/>
                    </a:moveTo>
                    <a:lnTo>
                      <a:pt x="0" y="0"/>
                    </a:lnTo>
                    <a:lnTo>
                      <a:pt x="12" y="24"/>
                    </a:lnTo>
                    <a:lnTo>
                      <a:pt x="5" y="9"/>
                    </a:lnTo>
                    <a:lnTo>
                      <a:pt x="0" y="2"/>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20" name="Freeform 491"/>
              <p:cNvSpPr>
                <a:spLocks noEditPoints="1"/>
              </p:cNvSpPr>
              <p:nvPr/>
            </p:nvSpPr>
            <p:spPr bwMode="auto">
              <a:xfrm>
                <a:off x="1588453" y="5167313"/>
                <a:ext cx="782637" cy="195263"/>
              </a:xfrm>
              <a:custGeom>
                <a:avLst/>
                <a:gdLst>
                  <a:gd name="T0" fmla="*/ 462 w 493"/>
                  <a:gd name="T1" fmla="*/ 114 h 123"/>
                  <a:gd name="T2" fmla="*/ 460 w 493"/>
                  <a:gd name="T3" fmla="*/ 116 h 123"/>
                  <a:gd name="T4" fmla="*/ 493 w 493"/>
                  <a:gd name="T5" fmla="*/ 123 h 123"/>
                  <a:gd name="T6" fmla="*/ 493 w 493"/>
                  <a:gd name="T7" fmla="*/ 121 h 123"/>
                  <a:gd name="T8" fmla="*/ 462 w 493"/>
                  <a:gd name="T9" fmla="*/ 114 h 123"/>
                  <a:gd name="T10" fmla="*/ 433 w 493"/>
                  <a:gd name="T11" fmla="*/ 104 h 123"/>
                  <a:gd name="T12" fmla="*/ 431 w 493"/>
                  <a:gd name="T13" fmla="*/ 109 h 123"/>
                  <a:gd name="T14" fmla="*/ 457 w 493"/>
                  <a:gd name="T15" fmla="*/ 114 h 123"/>
                  <a:gd name="T16" fmla="*/ 460 w 493"/>
                  <a:gd name="T17" fmla="*/ 112 h 123"/>
                  <a:gd name="T18" fmla="*/ 433 w 493"/>
                  <a:gd name="T19" fmla="*/ 104 h 123"/>
                  <a:gd name="T20" fmla="*/ 410 w 493"/>
                  <a:gd name="T21" fmla="*/ 100 h 123"/>
                  <a:gd name="T22" fmla="*/ 412 w 493"/>
                  <a:gd name="T23" fmla="*/ 104 h 123"/>
                  <a:gd name="T24" fmla="*/ 426 w 493"/>
                  <a:gd name="T25" fmla="*/ 107 h 123"/>
                  <a:gd name="T26" fmla="*/ 429 w 493"/>
                  <a:gd name="T27" fmla="*/ 104 h 123"/>
                  <a:gd name="T28" fmla="*/ 410 w 493"/>
                  <a:gd name="T29" fmla="*/ 100 h 123"/>
                  <a:gd name="T30" fmla="*/ 9 w 493"/>
                  <a:gd name="T31" fmla="*/ 0 h 123"/>
                  <a:gd name="T32" fmla="*/ 5 w 493"/>
                  <a:gd name="T33" fmla="*/ 3 h 123"/>
                  <a:gd name="T34" fmla="*/ 9 w 493"/>
                  <a:gd name="T35" fmla="*/ 5 h 123"/>
                  <a:gd name="T36" fmla="*/ 407 w 493"/>
                  <a:gd name="T37" fmla="*/ 102 h 123"/>
                  <a:gd name="T38" fmla="*/ 407 w 493"/>
                  <a:gd name="T39" fmla="*/ 100 h 123"/>
                  <a:gd name="T40" fmla="*/ 9 w 493"/>
                  <a:gd name="T41" fmla="*/ 0 h 123"/>
                  <a:gd name="T42" fmla="*/ 0 w 493"/>
                  <a:gd name="T43" fmla="*/ 0 h 123"/>
                  <a:gd name="T44" fmla="*/ 0 w 493"/>
                  <a:gd name="T45" fmla="*/ 0 h 123"/>
                  <a:gd name="T46" fmla="*/ 0 w 493"/>
                  <a:gd name="T47" fmla="*/ 0 h 123"/>
                  <a:gd name="T48" fmla="*/ 0 w 493"/>
                  <a:gd name="T49"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93" h="123">
                    <a:moveTo>
                      <a:pt x="462" y="114"/>
                    </a:moveTo>
                    <a:lnTo>
                      <a:pt x="460" y="116"/>
                    </a:lnTo>
                    <a:lnTo>
                      <a:pt x="493" y="123"/>
                    </a:lnTo>
                    <a:lnTo>
                      <a:pt x="493" y="121"/>
                    </a:lnTo>
                    <a:lnTo>
                      <a:pt x="462" y="114"/>
                    </a:lnTo>
                    <a:close/>
                    <a:moveTo>
                      <a:pt x="433" y="104"/>
                    </a:moveTo>
                    <a:lnTo>
                      <a:pt x="431" y="109"/>
                    </a:lnTo>
                    <a:lnTo>
                      <a:pt x="457" y="114"/>
                    </a:lnTo>
                    <a:lnTo>
                      <a:pt x="460" y="112"/>
                    </a:lnTo>
                    <a:lnTo>
                      <a:pt x="433" y="104"/>
                    </a:lnTo>
                    <a:close/>
                    <a:moveTo>
                      <a:pt x="410" y="100"/>
                    </a:moveTo>
                    <a:lnTo>
                      <a:pt x="412" y="104"/>
                    </a:lnTo>
                    <a:lnTo>
                      <a:pt x="426" y="107"/>
                    </a:lnTo>
                    <a:lnTo>
                      <a:pt x="429" y="104"/>
                    </a:lnTo>
                    <a:lnTo>
                      <a:pt x="410" y="100"/>
                    </a:lnTo>
                    <a:close/>
                    <a:moveTo>
                      <a:pt x="9" y="0"/>
                    </a:moveTo>
                    <a:lnTo>
                      <a:pt x="5" y="3"/>
                    </a:lnTo>
                    <a:lnTo>
                      <a:pt x="9" y="5"/>
                    </a:lnTo>
                    <a:lnTo>
                      <a:pt x="407" y="102"/>
                    </a:lnTo>
                    <a:lnTo>
                      <a:pt x="407" y="100"/>
                    </a:lnTo>
                    <a:lnTo>
                      <a:pt x="9" y="0"/>
                    </a:lnTo>
                    <a:close/>
                    <a:moveTo>
                      <a:pt x="0" y="0"/>
                    </a:moveTo>
                    <a:lnTo>
                      <a:pt x="0" y="0"/>
                    </a:lnTo>
                    <a:lnTo>
                      <a:pt x="0" y="0"/>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492"/>
              <p:cNvSpPr>
                <a:spLocks noEditPoints="1"/>
              </p:cNvSpPr>
              <p:nvPr/>
            </p:nvSpPr>
            <p:spPr bwMode="auto">
              <a:xfrm>
                <a:off x="1588453" y="5167313"/>
                <a:ext cx="782637" cy="195263"/>
              </a:xfrm>
              <a:custGeom>
                <a:avLst/>
                <a:gdLst>
                  <a:gd name="T0" fmla="*/ 462 w 493"/>
                  <a:gd name="T1" fmla="*/ 114 h 123"/>
                  <a:gd name="T2" fmla="*/ 460 w 493"/>
                  <a:gd name="T3" fmla="*/ 116 h 123"/>
                  <a:gd name="T4" fmla="*/ 493 w 493"/>
                  <a:gd name="T5" fmla="*/ 123 h 123"/>
                  <a:gd name="T6" fmla="*/ 493 w 493"/>
                  <a:gd name="T7" fmla="*/ 121 h 123"/>
                  <a:gd name="T8" fmla="*/ 462 w 493"/>
                  <a:gd name="T9" fmla="*/ 114 h 123"/>
                  <a:gd name="T10" fmla="*/ 433 w 493"/>
                  <a:gd name="T11" fmla="*/ 104 h 123"/>
                  <a:gd name="T12" fmla="*/ 431 w 493"/>
                  <a:gd name="T13" fmla="*/ 109 h 123"/>
                  <a:gd name="T14" fmla="*/ 457 w 493"/>
                  <a:gd name="T15" fmla="*/ 114 h 123"/>
                  <a:gd name="T16" fmla="*/ 460 w 493"/>
                  <a:gd name="T17" fmla="*/ 112 h 123"/>
                  <a:gd name="T18" fmla="*/ 433 w 493"/>
                  <a:gd name="T19" fmla="*/ 104 h 123"/>
                  <a:gd name="T20" fmla="*/ 410 w 493"/>
                  <a:gd name="T21" fmla="*/ 100 h 123"/>
                  <a:gd name="T22" fmla="*/ 412 w 493"/>
                  <a:gd name="T23" fmla="*/ 104 h 123"/>
                  <a:gd name="T24" fmla="*/ 426 w 493"/>
                  <a:gd name="T25" fmla="*/ 107 h 123"/>
                  <a:gd name="T26" fmla="*/ 429 w 493"/>
                  <a:gd name="T27" fmla="*/ 104 h 123"/>
                  <a:gd name="T28" fmla="*/ 410 w 493"/>
                  <a:gd name="T29" fmla="*/ 100 h 123"/>
                  <a:gd name="T30" fmla="*/ 9 w 493"/>
                  <a:gd name="T31" fmla="*/ 0 h 123"/>
                  <a:gd name="T32" fmla="*/ 5 w 493"/>
                  <a:gd name="T33" fmla="*/ 3 h 123"/>
                  <a:gd name="T34" fmla="*/ 9 w 493"/>
                  <a:gd name="T35" fmla="*/ 5 h 123"/>
                  <a:gd name="T36" fmla="*/ 407 w 493"/>
                  <a:gd name="T37" fmla="*/ 102 h 123"/>
                  <a:gd name="T38" fmla="*/ 407 w 493"/>
                  <a:gd name="T39" fmla="*/ 100 h 123"/>
                  <a:gd name="T40" fmla="*/ 9 w 493"/>
                  <a:gd name="T41" fmla="*/ 0 h 123"/>
                  <a:gd name="T42" fmla="*/ 0 w 493"/>
                  <a:gd name="T43" fmla="*/ 0 h 123"/>
                  <a:gd name="T44" fmla="*/ 0 w 493"/>
                  <a:gd name="T45" fmla="*/ 0 h 123"/>
                  <a:gd name="T46" fmla="*/ 0 w 493"/>
                  <a:gd name="T47" fmla="*/ 0 h 123"/>
                  <a:gd name="T48" fmla="*/ 0 w 493"/>
                  <a:gd name="T49"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93" h="123">
                    <a:moveTo>
                      <a:pt x="462" y="114"/>
                    </a:moveTo>
                    <a:lnTo>
                      <a:pt x="460" y="116"/>
                    </a:lnTo>
                    <a:lnTo>
                      <a:pt x="493" y="123"/>
                    </a:lnTo>
                    <a:lnTo>
                      <a:pt x="493" y="121"/>
                    </a:lnTo>
                    <a:lnTo>
                      <a:pt x="462" y="114"/>
                    </a:lnTo>
                    <a:moveTo>
                      <a:pt x="433" y="104"/>
                    </a:moveTo>
                    <a:lnTo>
                      <a:pt x="431" y="109"/>
                    </a:lnTo>
                    <a:lnTo>
                      <a:pt x="457" y="114"/>
                    </a:lnTo>
                    <a:lnTo>
                      <a:pt x="460" y="112"/>
                    </a:lnTo>
                    <a:lnTo>
                      <a:pt x="433" y="104"/>
                    </a:lnTo>
                    <a:moveTo>
                      <a:pt x="410" y="100"/>
                    </a:moveTo>
                    <a:lnTo>
                      <a:pt x="412" y="104"/>
                    </a:lnTo>
                    <a:lnTo>
                      <a:pt x="426" y="107"/>
                    </a:lnTo>
                    <a:lnTo>
                      <a:pt x="429" y="104"/>
                    </a:lnTo>
                    <a:lnTo>
                      <a:pt x="410" y="100"/>
                    </a:lnTo>
                    <a:moveTo>
                      <a:pt x="9" y="0"/>
                    </a:moveTo>
                    <a:lnTo>
                      <a:pt x="5" y="3"/>
                    </a:lnTo>
                    <a:lnTo>
                      <a:pt x="9" y="5"/>
                    </a:lnTo>
                    <a:lnTo>
                      <a:pt x="407" y="102"/>
                    </a:lnTo>
                    <a:lnTo>
                      <a:pt x="407" y="100"/>
                    </a:lnTo>
                    <a:lnTo>
                      <a:pt x="9" y="0"/>
                    </a:lnTo>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495"/>
              <p:cNvSpPr>
                <a:spLocks/>
              </p:cNvSpPr>
              <p:nvPr/>
            </p:nvSpPr>
            <p:spPr bwMode="auto">
              <a:xfrm>
                <a:off x="1588453" y="5167313"/>
                <a:ext cx="14287" cy="7938"/>
              </a:xfrm>
              <a:custGeom>
                <a:avLst/>
                <a:gdLst>
                  <a:gd name="T0" fmla="*/ 0 w 9"/>
                  <a:gd name="T1" fmla="*/ 0 h 5"/>
                  <a:gd name="T2" fmla="*/ 0 w 9"/>
                  <a:gd name="T3" fmla="*/ 0 h 5"/>
                  <a:gd name="T4" fmla="*/ 0 w 9"/>
                  <a:gd name="T5" fmla="*/ 3 h 5"/>
                  <a:gd name="T6" fmla="*/ 9 w 9"/>
                  <a:gd name="T7" fmla="*/ 5 h 5"/>
                  <a:gd name="T8" fmla="*/ 5 w 9"/>
                  <a:gd name="T9" fmla="*/ 3 h 5"/>
                  <a:gd name="T10" fmla="*/ 0 w 9"/>
                  <a:gd name="T11" fmla="*/ 3 h 5"/>
                  <a:gd name="T12" fmla="*/ 0 w 9"/>
                  <a:gd name="T13" fmla="*/ 0 h 5"/>
                  <a:gd name="T14" fmla="*/ 0 w 9"/>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5">
                    <a:moveTo>
                      <a:pt x="0" y="0"/>
                    </a:moveTo>
                    <a:lnTo>
                      <a:pt x="0" y="0"/>
                    </a:lnTo>
                    <a:lnTo>
                      <a:pt x="0" y="3"/>
                    </a:lnTo>
                    <a:lnTo>
                      <a:pt x="9" y="5"/>
                    </a:lnTo>
                    <a:lnTo>
                      <a:pt x="5" y="3"/>
                    </a:lnTo>
                    <a:lnTo>
                      <a:pt x="0" y="3"/>
                    </a:lnTo>
                    <a:lnTo>
                      <a:pt x="0" y="0"/>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23" name="Freeform 496"/>
              <p:cNvSpPr>
                <a:spLocks/>
              </p:cNvSpPr>
              <p:nvPr/>
            </p:nvSpPr>
            <p:spPr bwMode="auto">
              <a:xfrm>
                <a:off x="1588453" y="5167313"/>
                <a:ext cx="14287" cy="7938"/>
              </a:xfrm>
              <a:custGeom>
                <a:avLst/>
                <a:gdLst>
                  <a:gd name="T0" fmla="*/ 0 w 9"/>
                  <a:gd name="T1" fmla="*/ 0 h 5"/>
                  <a:gd name="T2" fmla="*/ 0 w 9"/>
                  <a:gd name="T3" fmla="*/ 0 h 5"/>
                  <a:gd name="T4" fmla="*/ 0 w 9"/>
                  <a:gd name="T5" fmla="*/ 3 h 5"/>
                  <a:gd name="T6" fmla="*/ 9 w 9"/>
                  <a:gd name="T7" fmla="*/ 5 h 5"/>
                  <a:gd name="T8" fmla="*/ 5 w 9"/>
                  <a:gd name="T9" fmla="*/ 3 h 5"/>
                  <a:gd name="T10" fmla="*/ 0 w 9"/>
                  <a:gd name="T11" fmla="*/ 3 h 5"/>
                  <a:gd name="T12" fmla="*/ 0 w 9"/>
                  <a:gd name="T13" fmla="*/ 0 h 5"/>
                  <a:gd name="T14" fmla="*/ 0 w 9"/>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5">
                    <a:moveTo>
                      <a:pt x="0" y="0"/>
                    </a:moveTo>
                    <a:lnTo>
                      <a:pt x="0" y="0"/>
                    </a:lnTo>
                    <a:lnTo>
                      <a:pt x="0" y="3"/>
                    </a:lnTo>
                    <a:lnTo>
                      <a:pt x="9" y="5"/>
                    </a:lnTo>
                    <a:lnTo>
                      <a:pt x="5" y="3"/>
                    </a:lnTo>
                    <a:lnTo>
                      <a:pt x="0" y="3"/>
                    </a:lnTo>
                    <a:lnTo>
                      <a:pt x="0"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31" name="Freeform 906"/>
              <p:cNvSpPr>
                <a:spLocks noEditPoints="1"/>
              </p:cNvSpPr>
              <p:nvPr/>
            </p:nvSpPr>
            <p:spPr bwMode="auto">
              <a:xfrm>
                <a:off x="2050415" y="5397501"/>
                <a:ext cx="428625" cy="192088"/>
              </a:xfrm>
              <a:custGeom>
                <a:avLst/>
                <a:gdLst>
                  <a:gd name="T0" fmla="*/ 0 w 270"/>
                  <a:gd name="T1" fmla="*/ 121 h 121"/>
                  <a:gd name="T2" fmla="*/ 0 w 270"/>
                  <a:gd name="T3" fmla="*/ 121 h 121"/>
                  <a:gd name="T4" fmla="*/ 0 w 270"/>
                  <a:gd name="T5" fmla="*/ 121 h 121"/>
                  <a:gd name="T6" fmla="*/ 0 w 270"/>
                  <a:gd name="T7" fmla="*/ 121 h 121"/>
                  <a:gd name="T8" fmla="*/ 78 w 270"/>
                  <a:gd name="T9" fmla="*/ 85 h 121"/>
                  <a:gd name="T10" fmla="*/ 7 w 270"/>
                  <a:gd name="T11" fmla="*/ 116 h 121"/>
                  <a:gd name="T12" fmla="*/ 5 w 270"/>
                  <a:gd name="T13" fmla="*/ 121 h 121"/>
                  <a:gd name="T14" fmla="*/ 5 w 270"/>
                  <a:gd name="T15" fmla="*/ 121 h 121"/>
                  <a:gd name="T16" fmla="*/ 81 w 270"/>
                  <a:gd name="T17" fmla="*/ 87 h 121"/>
                  <a:gd name="T18" fmla="*/ 78 w 270"/>
                  <a:gd name="T19" fmla="*/ 85 h 121"/>
                  <a:gd name="T20" fmla="*/ 154 w 270"/>
                  <a:gd name="T21" fmla="*/ 52 h 121"/>
                  <a:gd name="T22" fmla="*/ 81 w 270"/>
                  <a:gd name="T23" fmla="*/ 83 h 121"/>
                  <a:gd name="T24" fmla="*/ 83 w 270"/>
                  <a:gd name="T25" fmla="*/ 85 h 121"/>
                  <a:gd name="T26" fmla="*/ 154 w 270"/>
                  <a:gd name="T27" fmla="*/ 54 h 121"/>
                  <a:gd name="T28" fmla="*/ 154 w 270"/>
                  <a:gd name="T29" fmla="*/ 52 h 121"/>
                  <a:gd name="T30" fmla="*/ 199 w 270"/>
                  <a:gd name="T31" fmla="*/ 33 h 121"/>
                  <a:gd name="T32" fmla="*/ 157 w 270"/>
                  <a:gd name="T33" fmla="*/ 52 h 121"/>
                  <a:gd name="T34" fmla="*/ 157 w 270"/>
                  <a:gd name="T35" fmla="*/ 54 h 121"/>
                  <a:gd name="T36" fmla="*/ 199 w 270"/>
                  <a:gd name="T37" fmla="*/ 35 h 121"/>
                  <a:gd name="T38" fmla="*/ 199 w 270"/>
                  <a:gd name="T39" fmla="*/ 33 h 121"/>
                  <a:gd name="T40" fmla="*/ 218 w 270"/>
                  <a:gd name="T41" fmla="*/ 23 h 121"/>
                  <a:gd name="T42" fmla="*/ 202 w 270"/>
                  <a:gd name="T43" fmla="*/ 31 h 121"/>
                  <a:gd name="T44" fmla="*/ 202 w 270"/>
                  <a:gd name="T45" fmla="*/ 35 h 121"/>
                  <a:gd name="T46" fmla="*/ 218 w 270"/>
                  <a:gd name="T47" fmla="*/ 26 h 121"/>
                  <a:gd name="T48" fmla="*/ 218 w 270"/>
                  <a:gd name="T49" fmla="*/ 23 h 121"/>
                  <a:gd name="T50" fmla="*/ 225 w 270"/>
                  <a:gd name="T51" fmla="*/ 21 h 121"/>
                  <a:gd name="T52" fmla="*/ 223 w 270"/>
                  <a:gd name="T53" fmla="*/ 21 h 121"/>
                  <a:gd name="T54" fmla="*/ 223 w 270"/>
                  <a:gd name="T55" fmla="*/ 26 h 121"/>
                  <a:gd name="T56" fmla="*/ 223 w 270"/>
                  <a:gd name="T57" fmla="*/ 23 h 121"/>
                  <a:gd name="T58" fmla="*/ 225 w 270"/>
                  <a:gd name="T59" fmla="*/ 21 h 121"/>
                  <a:gd name="T60" fmla="*/ 270 w 270"/>
                  <a:gd name="T61" fmla="*/ 0 h 121"/>
                  <a:gd name="T62" fmla="*/ 230 w 270"/>
                  <a:gd name="T63" fmla="*/ 19 h 121"/>
                  <a:gd name="T64" fmla="*/ 230 w 270"/>
                  <a:gd name="T65" fmla="*/ 21 h 121"/>
                  <a:gd name="T66" fmla="*/ 268 w 270"/>
                  <a:gd name="T67" fmla="*/ 4 h 121"/>
                  <a:gd name="T68" fmla="*/ 270 w 270"/>
                  <a:gd name="T69"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0" h="121">
                    <a:moveTo>
                      <a:pt x="0" y="121"/>
                    </a:moveTo>
                    <a:lnTo>
                      <a:pt x="0" y="121"/>
                    </a:lnTo>
                    <a:lnTo>
                      <a:pt x="0" y="121"/>
                    </a:lnTo>
                    <a:lnTo>
                      <a:pt x="0" y="121"/>
                    </a:lnTo>
                    <a:moveTo>
                      <a:pt x="78" y="85"/>
                    </a:moveTo>
                    <a:lnTo>
                      <a:pt x="7" y="116"/>
                    </a:lnTo>
                    <a:lnTo>
                      <a:pt x="5" y="121"/>
                    </a:lnTo>
                    <a:lnTo>
                      <a:pt x="5" y="121"/>
                    </a:lnTo>
                    <a:lnTo>
                      <a:pt x="81" y="87"/>
                    </a:lnTo>
                    <a:lnTo>
                      <a:pt x="78" y="85"/>
                    </a:lnTo>
                    <a:moveTo>
                      <a:pt x="154" y="52"/>
                    </a:moveTo>
                    <a:lnTo>
                      <a:pt x="81" y="83"/>
                    </a:lnTo>
                    <a:lnTo>
                      <a:pt x="83" y="85"/>
                    </a:lnTo>
                    <a:lnTo>
                      <a:pt x="154" y="54"/>
                    </a:lnTo>
                    <a:lnTo>
                      <a:pt x="154" y="52"/>
                    </a:lnTo>
                    <a:moveTo>
                      <a:pt x="199" y="33"/>
                    </a:moveTo>
                    <a:lnTo>
                      <a:pt x="157" y="52"/>
                    </a:lnTo>
                    <a:lnTo>
                      <a:pt x="157" y="54"/>
                    </a:lnTo>
                    <a:lnTo>
                      <a:pt x="199" y="35"/>
                    </a:lnTo>
                    <a:lnTo>
                      <a:pt x="199" y="33"/>
                    </a:lnTo>
                    <a:moveTo>
                      <a:pt x="218" y="23"/>
                    </a:moveTo>
                    <a:lnTo>
                      <a:pt x="202" y="31"/>
                    </a:lnTo>
                    <a:lnTo>
                      <a:pt x="202" y="35"/>
                    </a:lnTo>
                    <a:lnTo>
                      <a:pt x="218" y="26"/>
                    </a:lnTo>
                    <a:lnTo>
                      <a:pt x="218" y="23"/>
                    </a:lnTo>
                    <a:moveTo>
                      <a:pt x="225" y="21"/>
                    </a:moveTo>
                    <a:lnTo>
                      <a:pt x="223" y="21"/>
                    </a:lnTo>
                    <a:lnTo>
                      <a:pt x="223" y="26"/>
                    </a:lnTo>
                    <a:lnTo>
                      <a:pt x="223" y="23"/>
                    </a:lnTo>
                    <a:lnTo>
                      <a:pt x="225" y="21"/>
                    </a:lnTo>
                    <a:moveTo>
                      <a:pt x="270" y="0"/>
                    </a:moveTo>
                    <a:lnTo>
                      <a:pt x="230" y="19"/>
                    </a:lnTo>
                    <a:lnTo>
                      <a:pt x="230" y="21"/>
                    </a:lnTo>
                    <a:lnTo>
                      <a:pt x="268" y="4"/>
                    </a:lnTo>
                    <a:lnTo>
                      <a:pt x="27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909"/>
              <p:cNvSpPr>
                <a:spLocks/>
              </p:cNvSpPr>
              <p:nvPr/>
            </p:nvSpPr>
            <p:spPr bwMode="auto">
              <a:xfrm>
                <a:off x="2174240" y="5529264"/>
                <a:ext cx="7938" cy="6350"/>
              </a:xfrm>
              <a:custGeom>
                <a:avLst/>
                <a:gdLst>
                  <a:gd name="T0" fmla="*/ 3 w 5"/>
                  <a:gd name="T1" fmla="*/ 0 h 4"/>
                  <a:gd name="T2" fmla="*/ 0 w 5"/>
                  <a:gd name="T3" fmla="*/ 2 h 4"/>
                  <a:gd name="T4" fmla="*/ 3 w 5"/>
                  <a:gd name="T5" fmla="*/ 4 h 4"/>
                  <a:gd name="T6" fmla="*/ 5 w 5"/>
                  <a:gd name="T7" fmla="*/ 2 h 4"/>
                  <a:gd name="T8" fmla="*/ 3 w 5"/>
                  <a:gd name="T9" fmla="*/ 0 h 4"/>
                </a:gdLst>
                <a:ahLst/>
                <a:cxnLst>
                  <a:cxn ang="0">
                    <a:pos x="T0" y="T1"/>
                  </a:cxn>
                  <a:cxn ang="0">
                    <a:pos x="T2" y="T3"/>
                  </a:cxn>
                  <a:cxn ang="0">
                    <a:pos x="T4" y="T5"/>
                  </a:cxn>
                  <a:cxn ang="0">
                    <a:pos x="T6" y="T7"/>
                  </a:cxn>
                  <a:cxn ang="0">
                    <a:pos x="T8" y="T9"/>
                  </a:cxn>
                </a:cxnLst>
                <a:rect l="0" t="0" r="r" b="b"/>
                <a:pathLst>
                  <a:path w="5" h="4">
                    <a:moveTo>
                      <a:pt x="3" y="0"/>
                    </a:moveTo>
                    <a:lnTo>
                      <a:pt x="0" y="2"/>
                    </a:lnTo>
                    <a:lnTo>
                      <a:pt x="3" y="4"/>
                    </a:lnTo>
                    <a:lnTo>
                      <a:pt x="5" y="2"/>
                    </a:lnTo>
                    <a:lnTo>
                      <a:pt x="3"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910"/>
              <p:cNvSpPr>
                <a:spLocks/>
              </p:cNvSpPr>
              <p:nvPr/>
            </p:nvSpPr>
            <p:spPr bwMode="auto">
              <a:xfrm>
                <a:off x="2174240" y="5529264"/>
                <a:ext cx="7938" cy="6350"/>
              </a:xfrm>
              <a:custGeom>
                <a:avLst/>
                <a:gdLst>
                  <a:gd name="T0" fmla="*/ 3 w 5"/>
                  <a:gd name="T1" fmla="*/ 0 h 4"/>
                  <a:gd name="T2" fmla="*/ 0 w 5"/>
                  <a:gd name="T3" fmla="*/ 2 h 4"/>
                  <a:gd name="T4" fmla="*/ 3 w 5"/>
                  <a:gd name="T5" fmla="*/ 4 h 4"/>
                  <a:gd name="T6" fmla="*/ 5 w 5"/>
                  <a:gd name="T7" fmla="*/ 2 h 4"/>
                  <a:gd name="T8" fmla="*/ 3 w 5"/>
                  <a:gd name="T9" fmla="*/ 0 h 4"/>
                </a:gdLst>
                <a:ahLst/>
                <a:cxnLst>
                  <a:cxn ang="0">
                    <a:pos x="T0" y="T1"/>
                  </a:cxn>
                  <a:cxn ang="0">
                    <a:pos x="T2" y="T3"/>
                  </a:cxn>
                  <a:cxn ang="0">
                    <a:pos x="T4" y="T5"/>
                  </a:cxn>
                  <a:cxn ang="0">
                    <a:pos x="T6" y="T7"/>
                  </a:cxn>
                  <a:cxn ang="0">
                    <a:pos x="T8" y="T9"/>
                  </a:cxn>
                </a:cxnLst>
                <a:rect l="0" t="0" r="r" b="b"/>
                <a:pathLst>
                  <a:path w="5" h="4">
                    <a:moveTo>
                      <a:pt x="3" y="0"/>
                    </a:moveTo>
                    <a:lnTo>
                      <a:pt x="0" y="2"/>
                    </a:lnTo>
                    <a:lnTo>
                      <a:pt x="3" y="4"/>
                    </a:lnTo>
                    <a:lnTo>
                      <a:pt x="5" y="2"/>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929"/>
              <p:cNvSpPr>
                <a:spLocks/>
              </p:cNvSpPr>
              <p:nvPr/>
            </p:nvSpPr>
            <p:spPr bwMode="auto">
              <a:xfrm>
                <a:off x="2050415" y="5589589"/>
                <a:ext cx="7938" cy="3175"/>
              </a:xfrm>
              <a:custGeom>
                <a:avLst/>
                <a:gdLst>
                  <a:gd name="T0" fmla="*/ 5 w 5"/>
                  <a:gd name="T1" fmla="*/ 0 h 2"/>
                  <a:gd name="T2" fmla="*/ 3 w 5"/>
                  <a:gd name="T3" fmla="*/ 0 h 2"/>
                  <a:gd name="T4" fmla="*/ 0 w 5"/>
                  <a:gd name="T5" fmla="*/ 0 h 2"/>
                  <a:gd name="T6" fmla="*/ 0 w 5"/>
                  <a:gd name="T7" fmla="*/ 0 h 2"/>
                  <a:gd name="T8" fmla="*/ 3 w 5"/>
                  <a:gd name="T9" fmla="*/ 2 h 2"/>
                  <a:gd name="T10" fmla="*/ 5 w 5"/>
                  <a:gd name="T11" fmla="*/ 0 h 2"/>
                  <a:gd name="T12" fmla="*/ 5 w 5"/>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5" h="2">
                    <a:moveTo>
                      <a:pt x="5" y="0"/>
                    </a:moveTo>
                    <a:lnTo>
                      <a:pt x="3" y="0"/>
                    </a:lnTo>
                    <a:lnTo>
                      <a:pt x="0" y="0"/>
                    </a:lnTo>
                    <a:lnTo>
                      <a:pt x="0" y="0"/>
                    </a:lnTo>
                    <a:lnTo>
                      <a:pt x="3" y="2"/>
                    </a:lnTo>
                    <a:lnTo>
                      <a:pt x="5" y="0"/>
                    </a:lnTo>
                    <a:lnTo>
                      <a:pt x="5"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930"/>
              <p:cNvSpPr>
                <a:spLocks/>
              </p:cNvSpPr>
              <p:nvPr/>
            </p:nvSpPr>
            <p:spPr bwMode="auto">
              <a:xfrm>
                <a:off x="2050415" y="5589589"/>
                <a:ext cx="7938" cy="3175"/>
              </a:xfrm>
              <a:custGeom>
                <a:avLst/>
                <a:gdLst>
                  <a:gd name="T0" fmla="*/ 5 w 5"/>
                  <a:gd name="T1" fmla="*/ 0 h 2"/>
                  <a:gd name="T2" fmla="*/ 3 w 5"/>
                  <a:gd name="T3" fmla="*/ 0 h 2"/>
                  <a:gd name="T4" fmla="*/ 0 w 5"/>
                  <a:gd name="T5" fmla="*/ 0 h 2"/>
                  <a:gd name="T6" fmla="*/ 0 w 5"/>
                  <a:gd name="T7" fmla="*/ 0 h 2"/>
                  <a:gd name="T8" fmla="*/ 3 w 5"/>
                  <a:gd name="T9" fmla="*/ 2 h 2"/>
                  <a:gd name="T10" fmla="*/ 5 w 5"/>
                  <a:gd name="T11" fmla="*/ 0 h 2"/>
                  <a:gd name="T12" fmla="*/ 5 w 5"/>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5" h="2">
                    <a:moveTo>
                      <a:pt x="5" y="0"/>
                    </a:moveTo>
                    <a:lnTo>
                      <a:pt x="3" y="0"/>
                    </a:lnTo>
                    <a:lnTo>
                      <a:pt x="0" y="0"/>
                    </a:lnTo>
                    <a:lnTo>
                      <a:pt x="0" y="0"/>
                    </a:lnTo>
                    <a:lnTo>
                      <a:pt x="3" y="2"/>
                    </a:lnTo>
                    <a:lnTo>
                      <a:pt x="5" y="0"/>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1682"/>
              <p:cNvSpPr>
                <a:spLocks noEditPoints="1"/>
              </p:cNvSpPr>
              <p:nvPr/>
            </p:nvSpPr>
            <p:spPr bwMode="auto">
              <a:xfrm>
                <a:off x="3379153" y="4983163"/>
                <a:ext cx="1920875" cy="38100"/>
              </a:xfrm>
              <a:custGeom>
                <a:avLst/>
                <a:gdLst>
                  <a:gd name="T0" fmla="*/ 83 w 1210"/>
                  <a:gd name="T1" fmla="*/ 19 h 24"/>
                  <a:gd name="T2" fmla="*/ 0 w 1210"/>
                  <a:gd name="T3" fmla="*/ 19 h 24"/>
                  <a:gd name="T4" fmla="*/ 2 w 1210"/>
                  <a:gd name="T5" fmla="*/ 24 h 24"/>
                  <a:gd name="T6" fmla="*/ 78 w 1210"/>
                  <a:gd name="T7" fmla="*/ 21 h 24"/>
                  <a:gd name="T8" fmla="*/ 83 w 1210"/>
                  <a:gd name="T9" fmla="*/ 19 h 24"/>
                  <a:gd name="T10" fmla="*/ 248 w 1210"/>
                  <a:gd name="T11" fmla="*/ 17 h 24"/>
                  <a:gd name="T12" fmla="*/ 90 w 1210"/>
                  <a:gd name="T13" fmla="*/ 19 h 24"/>
                  <a:gd name="T14" fmla="*/ 83 w 1210"/>
                  <a:gd name="T15" fmla="*/ 21 h 24"/>
                  <a:gd name="T16" fmla="*/ 239 w 1210"/>
                  <a:gd name="T17" fmla="*/ 19 h 24"/>
                  <a:gd name="T18" fmla="*/ 248 w 1210"/>
                  <a:gd name="T19" fmla="*/ 17 h 24"/>
                  <a:gd name="T20" fmla="*/ 301 w 1210"/>
                  <a:gd name="T21" fmla="*/ 14 h 24"/>
                  <a:gd name="T22" fmla="*/ 258 w 1210"/>
                  <a:gd name="T23" fmla="*/ 17 h 24"/>
                  <a:gd name="T24" fmla="*/ 248 w 1210"/>
                  <a:gd name="T25" fmla="*/ 19 h 24"/>
                  <a:gd name="T26" fmla="*/ 293 w 1210"/>
                  <a:gd name="T27" fmla="*/ 19 h 24"/>
                  <a:gd name="T28" fmla="*/ 301 w 1210"/>
                  <a:gd name="T29" fmla="*/ 14 h 24"/>
                  <a:gd name="T30" fmla="*/ 388 w 1210"/>
                  <a:gd name="T31" fmla="*/ 14 h 24"/>
                  <a:gd name="T32" fmla="*/ 308 w 1210"/>
                  <a:gd name="T33" fmla="*/ 14 h 24"/>
                  <a:gd name="T34" fmla="*/ 301 w 1210"/>
                  <a:gd name="T35" fmla="*/ 19 h 24"/>
                  <a:gd name="T36" fmla="*/ 393 w 1210"/>
                  <a:gd name="T37" fmla="*/ 17 h 24"/>
                  <a:gd name="T38" fmla="*/ 388 w 1210"/>
                  <a:gd name="T39" fmla="*/ 14 h 24"/>
                  <a:gd name="T40" fmla="*/ 575 w 1210"/>
                  <a:gd name="T41" fmla="*/ 10 h 24"/>
                  <a:gd name="T42" fmla="*/ 395 w 1210"/>
                  <a:gd name="T43" fmla="*/ 14 h 24"/>
                  <a:gd name="T44" fmla="*/ 400 w 1210"/>
                  <a:gd name="T45" fmla="*/ 17 h 24"/>
                  <a:gd name="T46" fmla="*/ 583 w 1210"/>
                  <a:gd name="T47" fmla="*/ 14 h 24"/>
                  <a:gd name="T48" fmla="*/ 575 w 1210"/>
                  <a:gd name="T49" fmla="*/ 10 h 24"/>
                  <a:gd name="T50" fmla="*/ 812 w 1210"/>
                  <a:gd name="T51" fmla="*/ 7 h 24"/>
                  <a:gd name="T52" fmla="*/ 583 w 1210"/>
                  <a:gd name="T53" fmla="*/ 10 h 24"/>
                  <a:gd name="T54" fmla="*/ 592 w 1210"/>
                  <a:gd name="T55" fmla="*/ 14 h 24"/>
                  <a:gd name="T56" fmla="*/ 824 w 1210"/>
                  <a:gd name="T57" fmla="*/ 10 h 24"/>
                  <a:gd name="T58" fmla="*/ 812 w 1210"/>
                  <a:gd name="T59" fmla="*/ 7 h 24"/>
                  <a:gd name="T60" fmla="*/ 1199 w 1210"/>
                  <a:gd name="T61" fmla="*/ 0 h 24"/>
                  <a:gd name="T62" fmla="*/ 824 w 1210"/>
                  <a:gd name="T63" fmla="*/ 7 h 24"/>
                  <a:gd name="T64" fmla="*/ 834 w 1210"/>
                  <a:gd name="T65" fmla="*/ 10 h 24"/>
                  <a:gd name="T66" fmla="*/ 1210 w 1210"/>
                  <a:gd name="T67" fmla="*/ 2 h 24"/>
                  <a:gd name="T68" fmla="*/ 1210 w 1210"/>
                  <a:gd name="T69" fmla="*/ 2 h 24"/>
                  <a:gd name="T70" fmla="*/ 1210 w 1210"/>
                  <a:gd name="T71" fmla="*/ 2 h 24"/>
                  <a:gd name="T72" fmla="*/ 1199 w 1210"/>
                  <a:gd name="T7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10" h="24">
                    <a:moveTo>
                      <a:pt x="83" y="19"/>
                    </a:moveTo>
                    <a:lnTo>
                      <a:pt x="0" y="19"/>
                    </a:lnTo>
                    <a:lnTo>
                      <a:pt x="2" y="24"/>
                    </a:lnTo>
                    <a:lnTo>
                      <a:pt x="78" y="21"/>
                    </a:lnTo>
                    <a:lnTo>
                      <a:pt x="83" y="19"/>
                    </a:lnTo>
                    <a:moveTo>
                      <a:pt x="248" y="17"/>
                    </a:moveTo>
                    <a:lnTo>
                      <a:pt x="90" y="19"/>
                    </a:lnTo>
                    <a:lnTo>
                      <a:pt x="83" y="21"/>
                    </a:lnTo>
                    <a:lnTo>
                      <a:pt x="239" y="19"/>
                    </a:lnTo>
                    <a:lnTo>
                      <a:pt x="248" y="17"/>
                    </a:lnTo>
                    <a:moveTo>
                      <a:pt x="301" y="14"/>
                    </a:moveTo>
                    <a:lnTo>
                      <a:pt x="258" y="17"/>
                    </a:lnTo>
                    <a:lnTo>
                      <a:pt x="248" y="19"/>
                    </a:lnTo>
                    <a:lnTo>
                      <a:pt x="293" y="19"/>
                    </a:lnTo>
                    <a:lnTo>
                      <a:pt x="301" y="14"/>
                    </a:lnTo>
                    <a:moveTo>
                      <a:pt x="388" y="14"/>
                    </a:moveTo>
                    <a:lnTo>
                      <a:pt x="308" y="14"/>
                    </a:lnTo>
                    <a:lnTo>
                      <a:pt x="301" y="19"/>
                    </a:lnTo>
                    <a:lnTo>
                      <a:pt x="393" y="17"/>
                    </a:lnTo>
                    <a:lnTo>
                      <a:pt x="388" y="14"/>
                    </a:lnTo>
                    <a:moveTo>
                      <a:pt x="575" y="10"/>
                    </a:moveTo>
                    <a:lnTo>
                      <a:pt x="395" y="14"/>
                    </a:lnTo>
                    <a:lnTo>
                      <a:pt x="400" y="17"/>
                    </a:lnTo>
                    <a:lnTo>
                      <a:pt x="583" y="14"/>
                    </a:lnTo>
                    <a:lnTo>
                      <a:pt x="575" y="10"/>
                    </a:lnTo>
                    <a:moveTo>
                      <a:pt x="812" y="7"/>
                    </a:moveTo>
                    <a:lnTo>
                      <a:pt x="583" y="10"/>
                    </a:lnTo>
                    <a:lnTo>
                      <a:pt x="592" y="14"/>
                    </a:lnTo>
                    <a:lnTo>
                      <a:pt x="824" y="10"/>
                    </a:lnTo>
                    <a:lnTo>
                      <a:pt x="812" y="7"/>
                    </a:lnTo>
                    <a:moveTo>
                      <a:pt x="1199" y="0"/>
                    </a:moveTo>
                    <a:lnTo>
                      <a:pt x="824" y="7"/>
                    </a:lnTo>
                    <a:lnTo>
                      <a:pt x="834" y="10"/>
                    </a:lnTo>
                    <a:lnTo>
                      <a:pt x="1210" y="2"/>
                    </a:lnTo>
                    <a:lnTo>
                      <a:pt x="1210" y="2"/>
                    </a:lnTo>
                    <a:lnTo>
                      <a:pt x="1210" y="2"/>
                    </a:lnTo>
                    <a:lnTo>
                      <a:pt x="119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1803"/>
              <p:cNvSpPr>
                <a:spLocks noEditPoints="1"/>
              </p:cNvSpPr>
              <p:nvPr/>
            </p:nvSpPr>
            <p:spPr bwMode="auto">
              <a:xfrm>
                <a:off x="1596391" y="3648076"/>
                <a:ext cx="966787" cy="1254676"/>
              </a:xfrm>
              <a:custGeom>
                <a:avLst/>
                <a:gdLst>
                  <a:gd name="T0" fmla="*/ 507 w 511"/>
                  <a:gd name="T1" fmla="*/ 651 h 663"/>
                  <a:gd name="T2" fmla="*/ 507 w 511"/>
                  <a:gd name="T3" fmla="*/ 656 h 663"/>
                  <a:gd name="T4" fmla="*/ 511 w 511"/>
                  <a:gd name="T5" fmla="*/ 663 h 663"/>
                  <a:gd name="T6" fmla="*/ 511 w 511"/>
                  <a:gd name="T7" fmla="*/ 656 h 663"/>
                  <a:gd name="T8" fmla="*/ 507 w 511"/>
                  <a:gd name="T9" fmla="*/ 651 h 663"/>
                  <a:gd name="T10" fmla="*/ 0 w 511"/>
                  <a:gd name="T11" fmla="*/ 0 h 663"/>
                  <a:gd name="T12" fmla="*/ 4 w 511"/>
                  <a:gd name="T13" fmla="*/ 9 h 663"/>
                  <a:gd name="T14" fmla="*/ 504 w 511"/>
                  <a:gd name="T15" fmla="*/ 651 h 663"/>
                  <a:gd name="T16" fmla="*/ 504 w 511"/>
                  <a:gd name="T17" fmla="*/ 647 h 663"/>
                  <a:gd name="T18" fmla="*/ 2 w 511"/>
                  <a:gd name="T19" fmla="*/ 2 h 663"/>
                  <a:gd name="T20" fmla="*/ 0 w 511"/>
                  <a:gd name="T21" fmla="*/ 0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1" h="663">
                    <a:moveTo>
                      <a:pt x="507" y="651"/>
                    </a:moveTo>
                    <a:lnTo>
                      <a:pt x="507" y="656"/>
                    </a:lnTo>
                    <a:lnTo>
                      <a:pt x="511" y="663"/>
                    </a:lnTo>
                    <a:lnTo>
                      <a:pt x="511" y="656"/>
                    </a:lnTo>
                    <a:lnTo>
                      <a:pt x="507" y="651"/>
                    </a:lnTo>
                    <a:close/>
                    <a:moveTo>
                      <a:pt x="0" y="0"/>
                    </a:moveTo>
                    <a:lnTo>
                      <a:pt x="4" y="9"/>
                    </a:lnTo>
                    <a:lnTo>
                      <a:pt x="504" y="651"/>
                    </a:lnTo>
                    <a:lnTo>
                      <a:pt x="504" y="647"/>
                    </a:lnTo>
                    <a:lnTo>
                      <a:pt x="2" y="2"/>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Rectangle 1805"/>
              <p:cNvSpPr>
                <a:spLocks noChangeArrowheads="1"/>
              </p:cNvSpPr>
              <p:nvPr/>
            </p:nvSpPr>
            <p:spPr bwMode="auto">
              <a:xfrm>
                <a:off x="1588453" y="3640138"/>
                <a:ext cx="1588"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47" name="Freeform 1806"/>
              <p:cNvSpPr>
                <a:spLocks/>
              </p:cNvSpPr>
              <p:nvPr/>
            </p:nvSpPr>
            <p:spPr bwMode="auto">
              <a:xfrm>
                <a:off x="1588453" y="3640138"/>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48" name="Freeform 1809"/>
              <p:cNvSpPr>
                <a:spLocks/>
              </p:cNvSpPr>
              <p:nvPr/>
            </p:nvSpPr>
            <p:spPr bwMode="auto">
              <a:xfrm>
                <a:off x="1596391" y="3648076"/>
                <a:ext cx="6350" cy="14288"/>
              </a:xfrm>
              <a:custGeom>
                <a:avLst/>
                <a:gdLst>
                  <a:gd name="T0" fmla="*/ 0 w 4"/>
                  <a:gd name="T1" fmla="*/ 0 h 9"/>
                  <a:gd name="T2" fmla="*/ 0 w 4"/>
                  <a:gd name="T3" fmla="*/ 4 h 9"/>
                  <a:gd name="T4" fmla="*/ 4 w 4"/>
                  <a:gd name="T5" fmla="*/ 9 h 9"/>
                  <a:gd name="T6" fmla="*/ 0 w 4"/>
                  <a:gd name="T7" fmla="*/ 0 h 9"/>
                  <a:gd name="T8" fmla="*/ 0 w 4"/>
                  <a:gd name="T9" fmla="*/ 0 h 9"/>
                </a:gdLst>
                <a:ahLst/>
                <a:cxnLst>
                  <a:cxn ang="0">
                    <a:pos x="T0" y="T1"/>
                  </a:cxn>
                  <a:cxn ang="0">
                    <a:pos x="T2" y="T3"/>
                  </a:cxn>
                  <a:cxn ang="0">
                    <a:pos x="T4" y="T5"/>
                  </a:cxn>
                  <a:cxn ang="0">
                    <a:pos x="T6" y="T7"/>
                  </a:cxn>
                  <a:cxn ang="0">
                    <a:pos x="T8" y="T9"/>
                  </a:cxn>
                </a:cxnLst>
                <a:rect l="0" t="0" r="r" b="b"/>
                <a:pathLst>
                  <a:path w="4" h="9">
                    <a:moveTo>
                      <a:pt x="0" y="0"/>
                    </a:moveTo>
                    <a:lnTo>
                      <a:pt x="0" y="4"/>
                    </a:lnTo>
                    <a:lnTo>
                      <a:pt x="4" y="9"/>
                    </a:lnTo>
                    <a:lnTo>
                      <a:pt x="0" y="0"/>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49" name="Freeform 1810"/>
              <p:cNvSpPr>
                <a:spLocks/>
              </p:cNvSpPr>
              <p:nvPr/>
            </p:nvSpPr>
            <p:spPr bwMode="auto">
              <a:xfrm>
                <a:off x="1596391" y="3648076"/>
                <a:ext cx="6350" cy="14288"/>
              </a:xfrm>
              <a:custGeom>
                <a:avLst/>
                <a:gdLst>
                  <a:gd name="T0" fmla="*/ 0 w 4"/>
                  <a:gd name="T1" fmla="*/ 0 h 9"/>
                  <a:gd name="T2" fmla="*/ 0 w 4"/>
                  <a:gd name="T3" fmla="*/ 4 h 9"/>
                  <a:gd name="T4" fmla="*/ 4 w 4"/>
                  <a:gd name="T5" fmla="*/ 9 h 9"/>
                  <a:gd name="T6" fmla="*/ 0 w 4"/>
                  <a:gd name="T7" fmla="*/ 0 h 9"/>
                  <a:gd name="T8" fmla="*/ 0 w 4"/>
                  <a:gd name="T9" fmla="*/ 0 h 9"/>
                </a:gdLst>
                <a:ahLst/>
                <a:cxnLst>
                  <a:cxn ang="0">
                    <a:pos x="T0" y="T1"/>
                  </a:cxn>
                  <a:cxn ang="0">
                    <a:pos x="T2" y="T3"/>
                  </a:cxn>
                  <a:cxn ang="0">
                    <a:pos x="T4" y="T5"/>
                  </a:cxn>
                  <a:cxn ang="0">
                    <a:pos x="T6" y="T7"/>
                  </a:cxn>
                  <a:cxn ang="0">
                    <a:pos x="T8" y="T9"/>
                  </a:cxn>
                </a:cxnLst>
                <a:rect l="0" t="0" r="r" b="b"/>
                <a:pathLst>
                  <a:path w="4" h="9">
                    <a:moveTo>
                      <a:pt x="0" y="0"/>
                    </a:moveTo>
                    <a:lnTo>
                      <a:pt x="0" y="4"/>
                    </a:lnTo>
                    <a:lnTo>
                      <a:pt x="4" y="9"/>
                    </a:lnTo>
                    <a:lnTo>
                      <a:pt x="0"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50" name="Freeform 1811"/>
              <p:cNvSpPr>
                <a:spLocks/>
              </p:cNvSpPr>
              <p:nvPr/>
            </p:nvSpPr>
            <p:spPr bwMode="auto">
              <a:xfrm>
                <a:off x="1588453" y="3640138"/>
                <a:ext cx="7938" cy="14288"/>
              </a:xfrm>
              <a:custGeom>
                <a:avLst/>
                <a:gdLst>
                  <a:gd name="T0" fmla="*/ 0 w 5"/>
                  <a:gd name="T1" fmla="*/ 0 h 9"/>
                  <a:gd name="T2" fmla="*/ 0 w 5"/>
                  <a:gd name="T3" fmla="*/ 0 h 9"/>
                  <a:gd name="T4" fmla="*/ 0 w 5"/>
                  <a:gd name="T5" fmla="*/ 2 h 9"/>
                  <a:gd name="T6" fmla="*/ 5 w 5"/>
                  <a:gd name="T7" fmla="*/ 9 h 9"/>
                  <a:gd name="T8" fmla="*/ 5 w 5"/>
                  <a:gd name="T9" fmla="*/ 5 h 9"/>
                  <a:gd name="T10" fmla="*/ 0 w 5"/>
                  <a:gd name="T11" fmla="*/ 2 h 9"/>
                  <a:gd name="T12" fmla="*/ 0 w 5"/>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0" y="0"/>
                    </a:moveTo>
                    <a:lnTo>
                      <a:pt x="0" y="0"/>
                    </a:lnTo>
                    <a:lnTo>
                      <a:pt x="0" y="2"/>
                    </a:lnTo>
                    <a:lnTo>
                      <a:pt x="5" y="9"/>
                    </a:lnTo>
                    <a:lnTo>
                      <a:pt x="5" y="5"/>
                    </a:lnTo>
                    <a:lnTo>
                      <a:pt x="0" y="2"/>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51" name="Freeform 1812"/>
              <p:cNvSpPr>
                <a:spLocks/>
              </p:cNvSpPr>
              <p:nvPr/>
            </p:nvSpPr>
            <p:spPr bwMode="auto">
              <a:xfrm>
                <a:off x="1588453" y="3640138"/>
                <a:ext cx="7938" cy="14288"/>
              </a:xfrm>
              <a:custGeom>
                <a:avLst/>
                <a:gdLst>
                  <a:gd name="T0" fmla="*/ 0 w 5"/>
                  <a:gd name="T1" fmla="*/ 0 h 9"/>
                  <a:gd name="T2" fmla="*/ 0 w 5"/>
                  <a:gd name="T3" fmla="*/ 0 h 9"/>
                  <a:gd name="T4" fmla="*/ 0 w 5"/>
                  <a:gd name="T5" fmla="*/ 2 h 9"/>
                  <a:gd name="T6" fmla="*/ 5 w 5"/>
                  <a:gd name="T7" fmla="*/ 9 h 9"/>
                  <a:gd name="T8" fmla="*/ 5 w 5"/>
                  <a:gd name="T9" fmla="*/ 5 h 9"/>
                  <a:gd name="T10" fmla="*/ 0 w 5"/>
                  <a:gd name="T11" fmla="*/ 2 h 9"/>
                  <a:gd name="T12" fmla="*/ 0 w 5"/>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0" y="0"/>
                    </a:moveTo>
                    <a:lnTo>
                      <a:pt x="0" y="0"/>
                    </a:lnTo>
                    <a:lnTo>
                      <a:pt x="0" y="2"/>
                    </a:lnTo>
                    <a:lnTo>
                      <a:pt x="5" y="9"/>
                    </a:lnTo>
                    <a:lnTo>
                      <a:pt x="5" y="5"/>
                    </a:lnTo>
                    <a:lnTo>
                      <a:pt x="0" y="2"/>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52" name="Freeform 1882"/>
              <p:cNvSpPr>
                <a:spLocks noEditPoints="1"/>
              </p:cNvSpPr>
              <p:nvPr/>
            </p:nvSpPr>
            <p:spPr bwMode="auto">
              <a:xfrm>
                <a:off x="1596390" y="5054601"/>
                <a:ext cx="860425" cy="112713"/>
              </a:xfrm>
              <a:custGeom>
                <a:avLst/>
                <a:gdLst>
                  <a:gd name="T0" fmla="*/ 346 w 542"/>
                  <a:gd name="T1" fmla="*/ 24 h 71"/>
                  <a:gd name="T2" fmla="*/ 4 w 542"/>
                  <a:gd name="T3" fmla="*/ 69 h 71"/>
                  <a:gd name="T4" fmla="*/ 0 w 542"/>
                  <a:gd name="T5" fmla="*/ 71 h 71"/>
                  <a:gd name="T6" fmla="*/ 4 w 542"/>
                  <a:gd name="T7" fmla="*/ 71 h 71"/>
                  <a:gd name="T8" fmla="*/ 348 w 542"/>
                  <a:gd name="T9" fmla="*/ 29 h 71"/>
                  <a:gd name="T10" fmla="*/ 346 w 542"/>
                  <a:gd name="T11" fmla="*/ 24 h 71"/>
                  <a:gd name="T12" fmla="*/ 462 w 542"/>
                  <a:gd name="T13" fmla="*/ 10 h 71"/>
                  <a:gd name="T14" fmla="*/ 348 w 542"/>
                  <a:gd name="T15" fmla="*/ 24 h 71"/>
                  <a:gd name="T16" fmla="*/ 350 w 542"/>
                  <a:gd name="T17" fmla="*/ 26 h 71"/>
                  <a:gd name="T18" fmla="*/ 464 w 542"/>
                  <a:gd name="T19" fmla="*/ 12 h 71"/>
                  <a:gd name="T20" fmla="*/ 462 w 542"/>
                  <a:gd name="T21" fmla="*/ 10 h 71"/>
                  <a:gd name="T22" fmla="*/ 495 w 542"/>
                  <a:gd name="T23" fmla="*/ 5 h 71"/>
                  <a:gd name="T24" fmla="*/ 464 w 542"/>
                  <a:gd name="T25" fmla="*/ 10 h 71"/>
                  <a:gd name="T26" fmla="*/ 466 w 542"/>
                  <a:gd name="T27" fmla="*/ 12 h 71"/>
                  <a:gd name="T28" fmla="*/ 495 w 542"/>
                  <a:gd name="T29" fmla="*/ 10 h 71"/>
                  <a:gd name="T30" fmla="*/ 495 w 542"/>
                  <a:gd name="T31" fmla="*/ 5 h 71"/>
                  <a:gd name="T32" fmla="*/ 540 w 542"/>
                  <a:gd name="T33" fmla="*/ 0 h 71"/>
                  <a:gd name="T34" fmla="*/ 497 w 542"/>
                  <a:gd name="T35" fmla="*/ 5 h 71"/>
                  <a:gd name="T36" fmla="*/ 497 w 542"/>
                  <a:gd name="T37" fmla="*/ 7 h 71"/>
                  <a:gd name="T38" fmla="*/ 542 w 542"/>
                  <a:gd name="T39" fmla="*/ 2 h 71"/>
                  <a:gd name="T40" fmla="*/ 540 w 542"/>
                  <a:gd name="T41"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42" h="71">
                    <a:moveTo>
                      <a:pt x="346" y="24"/>
                    </a:moveTo>
                    <a:lnTo>
                      <a:pt x="4" y="69"/>
                    </a:lnTo>
                    <a:lnTo>
                      <a:pt x="0" y="71"/>
                    </a:lnTo>
                    <a:lnTo>
                      <a:pt x="4" y="71"/>
                    </a:lnTo>
                    <a:lnTo>
                      <a:pt x="348" y="29"/>
                    </a:lnTo>
                    <a:lnTo>
                      <a:pt x="346" y="24"/>
                    </a:lnTo>
                    <a:close/>
                    <a:moveTo>
                      <a:pt x="462" y="10"/>
                    </a:moveTo>
                    <a:lnTo>
                      <a:pt x="348" y="24"/>
                    </a:lnTo>
                    <a:lnTo>
                      <a:pt x="350" y="26"/>
                    </a:lnTo>
                    <a:lnTo>
                      <a:pt x="464" y="12"/>
                    </a:lnTo>
                    <a:lnTo>
                      <a:pt x="462" y="10"/>
                    </a:lnTo>
                    <a:close/>
                    <a:moveTo>
                      <a:pt x="495" y="5"/>
                    </a:moveTo>
                    <a:lnTo>
                      <a:pt x="464" y="10"/>
                    </a:lnTo>
                    <a:lnTo>
                      <a:pt x="466" y="12"/>
                    </a:lnTo>
                    <a:lnTo>
                      <a:pt x="495" y="10"/>
                    </a:lnTo>
                    <a:lnTo>
                      <a:pt x="495" y="5"/>
                    </a:lnTo>
                    <a:close/>
                    <a:moveTo>
                      <a:pt x="540" y="0"/>
                    </a:moveTo>
                    <a:lnTo>
                      <a:pt x="497" y="5"/>
                    </a:lnTo>
                    <a:lnTo>
                      <a:pt x="497" y="7"/>
                    </a:lnTo>
                    <a:lnTo>
                      <a:pt x="542" y="2"/>
                    </a:lnTo>
                    <a:lnTo>
                      <a:pt x="54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1883"/>
              <p:cNvSpPr>
                <a:spLocks noEditPoints="1"/>
              </p:cNvSpPr>
              <p:nvPr/>
            </p:nvSpPr>
            <p:spPr bwMode="auto">
              <a:xfrm>
                <a:off x="1596390" y="5054601"/>
                <a:ext cx="860425" cy="112713"/>
              </a:xfrm>
              <a:custGeom>
                <a:avLst/>
                <a:gdLst>
                  <a:gd name="T0" fmla="*/ 346 w 542"/>
                  <a:gd name="T1" fmla="*/ 24 h 71"/>
                  <a:gd name="T2" fmla="*/ 4 w 542"/>
                  <a:gd name="T3" fmla="*/ 69 h 71"/>
                  <a:gd name="T4" fmla="*/ 0 w 542"/>
                  <a:gd name="T5" fmla="*/ 71 h 71"/>
                  <a:gd name="T6" fmla="*/ 4 w 542"/>
                  <a:gd name="T7" fmla="*/ 71 h 71"/>
                  <a:gd name="T8" fmla="*/ 348 w 542"/>
                  <a:gd name="T9" fmla="*/ 29 h 71"/>
                  <a:gd name="T10" fmla="*/ 346 w 542"/>
                  <a:gd name="T11" fmla="*/ 24 h 71"/>
                  <a:gd name="T12" fmla="*/ 462 w 542"/>
                  <a:gd name="T13" fmla="*/ 10 h 71"/>
                  <a:gd name="T14" fmla="*/ 348 w 542"/>
                  <a:gd name="T15" fmla="*/ 24 h 71"/>
                  <a:gd name="T16" fmla="*/ 350 w 542"/>
                  <a:gd name="T17" fmla="*/ 26 h 71"/>
                  <a:gd name="T18" fmla="*/ 464 w 542"/>
                  <a:gd name="T19" fmla="*/ 12 h 71"/>
                  <a:gd name="T20" fmla="*/ 462 w 542"/>
                  <a:gd name="T21" fmla="*/ 10 h 71"/>
                  <a:gd name="T22" fmla="*/ 495 w 542"/>
                  <a:gd name="T23" fmla="*/ 5 h 71"/>
                  <a:gd name="T24" fmla="*/ 464 w 542"/>
                  <a:gd name="T25" fmla="*/ 10 h 71"/>
                  <a:gd name="T26" fmla="*/ 466 w 542"/>
                  <a:gd name="T27" fmla="*/ 12 h 71"/>
                  <a:gd name="T28" fmla="*/ 495 w 542"/>
                  <a:gd name="T29" fmla="*/ 10 h 71"/>
                  <a:gd name="T30" fmla="*/ 495 w 542"/>
                  <a:gd name="T31" fmla="*/ 5 h 71"/>
                  <a:gd name="T32" fmla="*/ 540 w 542"/>
                  <a:gd name="T33" fmla="*/ 0 h 71"/>
                  <a:gd name="T34" fmla="*/ 497 w 542"/>
                  <a:gd name="T35" fmla="*/ 5 h 71"/>
                  <a:gd name="T36" fmla="*/ 497 w 542"/>
                  <a:gd name="T37" fmla="*/ 7 h 71"/>
                  <a:gd name="T38" fmla="*/ 542 w 542"/>
                  <a:gd name="T39" fmla="*/ 2 h 71"/>
                  <a:gd name="T40" fmla="*/ 540 w 542"/>
                  <a:gd name="T41"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42" h="71">
                    <a:moveTo>
                      <a:pt x="346" y="24"/>
                    </a:moveTo>
                    <a:lnTo>
                      <a:pt x="4" y="69"/>
                    </a:lnTo>
                    <a:lnTo>
                      <a:pt x="0" y="71"/>
                    </a:lnTo>
                    <a:lnTo>
                      <a:pt x="4" y="71"/>
                    </a:lnTo>
                    <a:lnTo>
                      <a:pt x="348" y="29"/>
                    </a:lnTo>
                    <a:lnTo>
                      <a:pt x="346" y="24"/>
                    </a:lnTo>
                    <a:moveTo>
                      <a:pt x="462" y="10"/>
                    </a:moveTo>
                    <a:lnTo>
                      <a:pt x="348" y="24"/>
                    </a:lnTo>
                    <a:lnTo>
                      <a:pt x="350" y="26"/>
                    </a:lnTo>
                    <a:lnTo>
                      <a:pt x="464" y="12"/>
                    </a:lnTo>
                    <a:lnTo>
                      <a:pt x="462" y="10"/>
                    </a:lnTo>
                    <a:moveTo>
                      <a:pt x="495" y="5"/>
                    </a:moveTo>
                    <a:lnTo>
                      <a:pt x="464" y="10"/>
                    </a:lnTo>
                    <a:lnTo>
                      <a:pt x="466" y="12"/>
                    </a:lnTo>
                    <a:lnTo>
                      <a:pt x="495" y="10"/>
                    </a:lnTo>
                    <a:lnTo>
                      <a:pt x="495" y="5"/>
                    </a:lnTo>
                    <a:moveTo>
                      <a:pt x="540" y="0"/>
                    </a:moveTo>
                    <a:lnTo>
                      <a:pt x="497" y="5"/>
                    </a:lnTo>
                    <a:lnTo>
                      <a:pt x="497" y="7"/>
                    </a:lnTo>
                    <a:lnTo>
                      <a:pt x="542" y="2"/>
                    </a:lnTo>
                    <a:lnTo>
                      <a:pt x="5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1884"/>
              <p:cNvSpPr>
                <a:spLocks/>
              </p:cNvSpPr>
              <p:nvPr/>
            </p:nvSpPr>
            <p:spPr bwMode="auto">
              <a:xfrm>
                <a:off x="2145665" y="5092701"/>
                <a:ext cx="6350" cy="7938"/>
              </a:xfrm>
              <a:custGeom>
                <a:avLst/>
                <a:gdLst>
                  <a:gd name="T0" fmla="*/ 2 w 4"/>
                  <a:gd name="T1" fmla="*/ 0 h 5"/>
                  <a:gd name="T2" fmla="*/ 0 w 4"/>
                  <a:gd name="T3" fmla="*/ 0 h 5"/>
                  <a:gd name="T4" fmla="*/ 2 w 4"/>
                  <a:gd name="T5" fmla="*/ 5 h 5"/>
                  <a:gd name="T6" fmla="*/ 4 w 4"/>
                  <a:gd name="T7" fmla="*/ 2 h 5"/>
                  <a:gd name="T8" fmla="*/ 2 w 4"/>
                  <a:gd name="T9" fmla="*/ 0 h 5"/>
                </a:gdLst>
                <a:ahLst/>
                <a:cxnLst>
                  <a:cxn ang="0">
                    <a:pos x="T0" y="T1"/>
                  </a:cxn>
                  <a:cxn ang="0">
                    <a:pos x="T2" y="T3"/>
                  </a:cxn>
                  <a:cxn ang="0">
                    <a:pos x="T4" y="T5"/>
                  </a:cxn>
                  <a:cxn ang="0">
                    <a:pos x="T6" y="T7"/>
                  </a:cxn>
                  <a:cxn ang="0">
                    <a:pos x="T8" y="T9"/>
                  </a:cxn>
                </a:cxnLst>
                <a:rect l="0" t="0" r="r" b="b"/>
                <a:pathLst>
                  <a:path w="4" h="5">
                    <a:moveTo>
                      <a:pt x="2" y="0"/>
                    </a:moveTo>
                    <a:lnTo>
                      <a:pt x="0" y="0"/>
                    </a:lnTo>
                    <a:lnTo>
                      <a:pt x="2" y="5"/>
                    </a:lnTo>
                    <a:lnTo>
                      <a:pt x="4" y="2"/>
                    </a:lnTo>
                    <a:lnTo>
                      <a:pt x="2"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1885"/>
              <p:cNvSpPr>
                <a:spLocks/>
              </p:cNvSpPr>
              <p:nvPr/>
            </p:nvSpPr>
            <p:spPr bwMode="auto">
              <a:xfrm>
                <a:off x="2145665" y="5092701"/>
                <a:ext cx="6350" cy="7938"/>
              </a:xfrm>
              <a:custGeom>
                <a:avLst/>
                <a:gdLst>
                  <a:gd name="T0" fmla="*/ 2 w 4"/>
                  <a:gd name="T1" fmla="*/ 0 h 5"/>
                  <a:gd name="T2" fmla="*/ 0 w 4"/>
                  <a:gd name="T3" fmla="*/ 0 h 5"/>
                  <a:gd name="T4" fmla="*/ 2 w 4"/>
                  <a:gd name="T5" fmla="*/ 5 h 5"/>
                  <a:gd name="T6" fmla="*/ 4 w 4"/>
                  <a:gd name="T7" fmla="*/ 2 h 5"/>
                  <a:gd name="T8" fmla="*/ 2 w 4"/>
                  <a:gd name="T9" fmla="*/ 0 h 5"/>
                </a:gdLst>
                <a:ahLst/>
                <a:cxnLst>
                  <a:cxn ang="0">
                    <a:pos x="T0" y="T1"/>
                  </a:cxn>
                  <a:cxn ang="0">
                    <a:pos x="T2" y="T3"/>
                  </a:cxn>
                  <a:cxn ang="0">
                    <a:pos x="T4" y="T5"/>
                  </a:cxn>
                  <a:cxn ang="0">
                    <a:pos x="T6" y="T7"/>
                  </a:cxn>
                  <a:cxn ang="0">
                    <a:pos x="T8" y="T9"/>
                  </a:cxn>
                </a:cxnLst>
                <a:rect l="0" t="0" r="r" b="b"/>
                <a:pathLst>
                  <a:path w="4" h="5">
                    <a:moveTo>
                      <a:pt x="2" y="0"/>
                    </a:moveTo>
                    <a:lnTo>
                      <a:pt x="0" y="0"/>
                    </a:lnTo>
                    <a:lnTo>
                      <a:pt x="2" y="5"/>
                    </a:lnTo>
                    <a:lnTo>
                      <a:pt x="4" y="2"/>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1890"/>
              <p:cNvSpPr>
                <a:spLocks/>
              </p:cNvSpPr>
              <p:nvPr/>
            </p:nvSpPr>
            <p:spPr bwMode="auto">
              <a:xfrm>
                <a:off x="1596390" y="5167313"/>
                <a:ext cx="6350" cy="4763"/>
              </a:xfrm>
              <a:custGeom>
                <a:avLst/>
                <a:gdLst>
                  <a:gd name="T0" fmla="*/ 0 w 4"/>
                  <a:gd name="T1" fmla="*/ 0 h 3"/>
                  <a:gd name="T2" fmla="*/ 0 w 4"/>
                  <a:gd name="T3" fmla="*/ 0 h 3"/>
                  <a:gd name="T4" fmla="*/ 0 w 4"/>
                  <a:gd name="T5" fmla="*/ 3 h 3"/>
                  <a:gd name="T6" fmla="*/ 4 w 4"/>
                  <a:gd name="T7" fmla="*/ 0 h 3"/>
                  <a:gd name="T8" fmla="*/ 0 w 4"/>
                  <a:gd name="T9" fmla="*/ 0 h 3"/>
                </a:gdLst>
                <a:ahLst/>
                <a:cxnLst>
                  <a:cxn ang="0">
                    <a:pos x="T0" y="T1"/>
                  </a:cxn>
                  <a:cxn ang="0">
                    <a:pos x="T2" y="T3"/>
                  </a:cxn>
                  <a:cxn ang="0">
                    <a:pos x="T4" y="T5"/>
                  </a:cxn>
                  <a:cxn ang="0">
                    <a:pos x="T6" y="T7"/>
                  </a:cxn>
                  <a:cxn ang="0">
                    <a:pos x="T8" y="T9"/>
                  </a:cxn>
                </a:cxnLst>
                <a:rect l="0" t="0" r="r" b="b"/>
                <a:pathLst>
                  <a:path w="4" h="3">
                    <a:moveTo>
                      <a:pt x="0" y="0"/>
                    </a:moveTo>
                    <a:lnTo>
                      <a:pt x="0" y="0"/>
                    </a:lnTo>
                    <a:lnTo>
                      <a:pt x="0" y="3"/>
                    </a:lnTo>
                    <a:lnTo>
                      <a:pt x="4" y="0"/>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57" name="Freeform 1891"/>
              <p:cNvSpPr>
                <a:spLocks/>
              </p:cNvSpPr>
              <p:nvPr/>
            </p:nvSpPr>
            <p:spPr bwMode="auto">
              <a:xfrm>
                <a:off x="1596390" y="5167313"/>
                <a:ext cx="6350" cy="4763"/>
              </a:xfrm>
              <a:custGeom>
                <a:avLst/>
                <a:gdLst>
                  <a:gd name="T0" fmla="*/ 0 w 4"/>
                  <a:gd name="T1" fmla="*/ 0 h 3"/>
                  <a:gd name="T2" fmla="*/ 0 w 4"/>
                  <a:gd name="T3" fmla="*/ 0 h 3"/>
                  <a:gd name="T4" fmla="*/ 0 w 4"/>
                  <a:gd name="T5" fmla="*/ 3 h 3"/>
                  <a:gd name="T6" fmla="*/ 4 w 4"/>
                  <a:gd name="T7" fmla="*/ 0 h 3"/>
                  <a:gd name="T8" fmla="*/ 0 w 4"/>
                  <a:gd name="T9" fmla="*/ 0 h 3"/>
                </a:gdLst>
                <a:ahLst/>
                <a:cxnLst>
                  <a:cxn ang="0">
                    <a:pos x="T0" y="T1"/>
                  </a:cxn>
                  <a:cxn ang="0">
                    <a:pos x="T2" y="T3"/>
                  </a:cxn>
                  <a:cxn ang="0">
                    <a:pos x="T4" y="T5"/>
                  </a:cxn>
                  <a:cxn ang="0">
                    <a:pos x="T6" y="T7"/>
                  </a:cxn>
                  <a:cxn ang="0">
                    <a:pos x="T8" y="T9"/>
                  </a:cxn>
                </a:cxnLst>
                <a:rect l="0" t="0" r="r" b="b"/>
                <a:pathLst>
                  <a:path w="4" h="3">
                    <a:moveTo>
                      <a:pt x="0" y="0"/>
                    </a:moveTo>
                    <a:lnTo>
                      <a:pt x="0" y="0"/>
                    </a:lnTo>
                    <a:lnTo>
                      <a:pt x="0" y="3"/>
                    </a:lnTo>
                    <a:lnTo>
                      <a:pt x="4"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58" name="Freeform 1892"/>
              <p:cNvSpPr>
                <a:spLocks/>
              </p:cNvSpPr>
              <p:nvPr/>
            </p:nvSpPr>
            <p:spPr bwMode="auto">
              <a:xfrm>
                <a:off x="1588453" y="5167313"/>
                <a:ext cx="7937" cy="4763"/>
              </a:xfrm>
              <a:custGeom>
                <a:avLst/>
                <a:gdLst>
                  <a:gd name="T0" fmla="*/ 0 w 5"/>
                  <a:gd name="T1" fmla="*/ 0 h 3"/>
                  <a:gd name="T2" fmla="*/ 0 w 5"/>
                  <a:gd name="T3" fmla="*/ 3 h 3"/>
                  <a:gd name="T4" fmla="*/ 5 w 5"/>
                  <a:gd name="T5" fmla="*/ 3 h 3"/>
                  <a:gd name="T6" fmla="*/ 5 w 5"/>
                  <a:gd name="T7" fmla="*/ 0 h 3"/>
                  <a:gd name="T8" fmla="*/ 2 w 5"/>
                  <a:gd name="T9" fmla="*/ 3 h 3"/>
                  <a:gd name="T10" fmla="*/ 0 w 5"/>
                  <a:gd name="T11" fmla="*/ 0 h 3"/>
                </a:gdLst>
                <a:ahLst/>
                <a:cxnLst>
                  <a:cxn ang="0">
                    <a:pos x="T0" y="T1"/>
                  </a:cxn>
                  <a:cxn ang="0">
                    <a:pos x="T2" y="T3"/>
                  </a:cxn>
                  <a:cxn ang="0">
                    <a:pos x="T4" y="T5"/>
                  </a:cxn>
                  <a:cxn ang="0">
                    <a:pos x="T6" y="T7"/>
                  </a:cxn>
                  <a:cxn ang="0">
                    <a:pos x="T8" y="T9"/>
                  </a:cxn>
                  <a:cxn ang="0">
                    <a:pos x="T10" y="T11"/>
                  </a:cxn>
                </a:cxnLst>
                <a:rect l="0" t="0" r="r" b="b"/>
                <a:pathLst>
                  <a:path w="5" h="3">
                    <a:moveTo>
                      <a:pt x="0" y="0"/>
                    </a:moveTo>
                    <a:lnTo>
                      <a:pt x="0" y="3"/>
                    </a:lnTo>
                    <a:lnTo>
                      <a:pt x="5" y="3"/>
                    </a:lnTo>
                    <a:lnTo>
                      <a:pt x="5" y="0"/>
                    </a:lnTo>
                    <a:lnTo>
                      <a:pt x="2" y="3"/>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59" name="Freeform 1893"/>
              <p:cNvSpPr>
                <a:spLocks/>
              </p:cNvSpPr>
              <p:nvPr/>
            </p:nvSpPr>
            <p:spPr bwMode="auto">
              <a:xfrm>
                <a:off x="1588453" y="5167313"/>
                <a:ext cx="7937" cy="4763"/>
              </a:xfrm>
              <a:custGeom>
                <a:avLst/>
                <a:gdLst>
                  <a:gd name="T0" fmla="*/ 0 w 5"/>
                  <a:gd name="T1" fmla="*/ 0 h 3"/>
                  <a:gd name="T2" fmla="*/ 0 w 5"/>
                  <a:gd name="T3" fmla="*/ 3 h 3"/>
                  <a:gd name="T4" fmla="*/ 5 w 5"/>
                  <a:gd name="T5" fmla="*/ 3 h 3"/>
                  <a:gd name="T6" fmla="*/ 5 w 5"/>
                  <a:gd name="T7" fmla="*/ 0 h 3"/>
                  <a:gd name="T8" fmla="*/ 2 w 5"/>
                  <a:gd name="T9" fmla="*/ 3 h 3"/>
                  <a:gd name="T10" fmla="*/ 0 w 5"/>
                  <a:gd name="T11" fmla="*/ 0 h 3"/>
                </a:gdLst>
                <a:ahLst/>
                <a:cxnLst>
                  <a:cxn ang="0">
                    <a:pos x="T0" y="T1"/>
                  </a:cxn>
                  <a:cxn ang="0">
                    <a:pos x="T2" y="T3"/>
                  </a:cxn>
                  <a:cxn ang="0">
                    <a:pos x="T4" y="T5"/>
                  </a:cxn>
                  <a:cxn ang="0">
                    <a:pos x="T6" y="T7"/>
                  </a:cxn>
                  <a:cxn ang="0">
                    <a:pos x="T8" y="T9"/>
                  </a:cxn>
                  <a:cxn ang="0">
                    <a:pos x="T10" y="T11"/>
                  </a:cxn>
                </a:cxnLst>
                <a:rect l="0" t="0" r="r" b="b"/>
                <a:pathLst>
                  <a:path w="5" h="3">
                    <a:moveTo>
                      <a:pt x="0" y="0"/>
                    </a:moveTo>
                    <a:lnTo>
                      <a:pt x="0" y="3"/>
                    </a:lnTo>
                    <a:lnTo>
                      <a:pt x="5" y="3"/>
                    </a:lnTo>
                    <a:lnTo>
                      <a:pt x="5" y="0"/>
                    </a:lnTo>
                    <a:lnTo>
                      <a:pt x="2" y="3"/>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71" name="Freeform 1951"/>
              <p:cNvSpPr>
                <a:spLocks noEditPoints="1"/>
              </p:cNvSpPr>
              <p:nvPr/>
            </p:nvSpPr>
            <p:spPr bwMode="auto">
              <a:xfrm>
                <a:off x="2777490" y="2827338"/>
                <a:ext cx="269875" cy="1568450"/>
              </a:xfrm>
              <a:custGeom>
                <a:avLst/>
                <a:gdLst>
                  <a:gd name="T0" fmla="*/ 21 w 170"/>
                  <a:gd name="T1" fmla="*/ 875 h 988"/>
                  <a:gd name="T2" fmla="*/ 0 w 170"/>
                  <a:gd name="T3" fmla="*/ 988 h 988"/>
                  <a:gd name="T4" fmla="*/ 2 w 170"/>
                  <a:gd name="T5" fmla="*/ 988 h 988"/>
                  <a:gd name="T6" fmla="*/ 21 w 170"/>
                  <a:gd name="T7" fmla="*/ 877 h 988"/>
                  <a:gd name="T8" fmla="*/ 21 w 170"/>
                  <a:gd name="T9" fmla="*/ 875 h 988"/>
                  <a:gd name="T10" fmla="*/ 59 w 170"/>
                  <a:gd name="T11" fmla="*/ 640 h 988"/>
                  <a:gd name="T12" fmla="*/ 21 w 170"/>
                  <a:gd name="T13" fmla="*/ 870 h 988"/>
                  <a:gd name="T14" fmla="*/ 21 w 170"/>
                  <a:gd name="T15" fmla="*/ 872 h 988"/>
                  <a:gd name="T16" fmla="*/ 61 w 170"/>
                  <a:gd name="T17" fmla="*/ 642 h 988"/>
                  <a:gd name="T18" fmla="*/ 59 w 170"/>
                  <a:gd name="T19" fmla="*/ 640 h 988"/>
                  <a:gd name="T20" fmla="*/ 109 w 170"/>
                  <a:gd name="T21" fmla="*/ 356 h 988"/>
                  <a:gd name="T22" fmla="*/ 61 w 170"/>
                  <a:gd name="T23" fmla="*/ 630 h 988"/>
                  <a:gd name="T24" fmla="*/ 61 w 170"/>
                  <a:gd name="T25" fmla="*/ 635 h 988"/>
                  <a:gd name="T26" fmla="*/ 109 w 170"/>
                  <a:gd name="T27" fmla="*/ 365 h 988"/>
                  <a:gd name="T28" fmla="*/ 109 w 170"/>
                  <a:gd name="T29" fmla="*/ 356 h 988"/>
                  <a:gd name="T30" fmla="*/ 118 w 170"/>
                  <a:gd name="T31" fmla="*/ 308 h 988"/>
                  <a:gd name="T32" fmla="*/ 111 w 170"/>
                  <a:gd name="T33" fmla="*/ 341 h 988"/>
                  <a:gd name="T34" fmla="*/ 111 w 170"/>
                  <a:gd name="T35" fmla="*/ 351 h 988"/>
                  <a:gd name="T36" fmla="*/ 118 w 170"/>
                  <a:gd name="T37" fmla="*/ 308 h 988"/>
                  <a:gd name="T38" fmla="*/ 132 w 170"/>
                  <a:gd name="T39" fmla="*/ 213 h 988"/>
                  <a:gd name="T40" fmla="*/ 128 w 170"/>
                  <a:gd name="T41" fmla="*/ 244 h 988"/>
                  <a:gd name="T42" fmla="*/ 132 w 170"/>
                  <a:gd name="T43" fmla="*/ 220 h 988"/>
                  <a:gd name="T44" fmla="*/ 132 w 170"/>
                  <a:gd name="T45" fmla="*/ 213 h 988"/>
                  <a:gd name="T46" fmla="*/ 149 w 170"/>
                  <a:gd name="T47" fmla="*/ 109 h 988"/>
                  <a:gd name="T48" fmla="*/ 135 w 170"/>
                  <a:gd name="T49" fmla="*/ 194 h 988"/>
                  <a:gd name="T50" fmla="*/ 135 w 170"/>
                  <a:gd name="T51" fmla="*/ 206 h 988"/>
                  <a:gd name="T52" fmla="*/ 137 w 170"/>
                  <a:gd name="T53" fmla="*/ 202 h 988"/>
                  <a:gd name="T54" fmla="*/ 149 w 170"/>
                  <a:gd name="T55" fmla="*/ 126 h 988"/>
                  <a:gd name="T56" fmla="*/ 149 w 170"/>
                  <a:gd name="T57" fmla="*/ 109 h 988"/>
                  <a:gd name="T58" fmla="*/ 168 w 170"/>
                  <a:gd name="T59" fmla="*/ 17 h 988"/>
                  <a:gd name="T60" fmla="*/ 156 w 170"/>
                  <a:gd name="T61" fmla="*/ 74 h 988"/>
                  <a:gd name="T62" fmla="*/ 154 w 170"/>
                  <a:gd name="T63" fmla="*/ 88 h 988"/>
                  <a:gd name="T64" fmla="*/ 154 w 170"/>
                  <a:gd name="T65" fmla="*/ 88 h 988"/>
                  <a:gd name="T66" fmla="*/ 154 w 170"/>
                  <a:gd name="T67" fmla="*/ 107 h 988"/>
                  <a:gd name="T68" fmla="*/ 168 w 170"/>
                  <a:gd name="T69" fmla="*/ 24 h 988"/>
                  <a:gd name="T70" fmla="*/ 168 w 170"/>
                  <a:gd name="T71" fmla="*/ 17 h 988"/>
                  <a:gd name="T72" fmla="*/ 170 w 170"/>
                  <a:gd name="T73" fmla="*/ 0 h 988"/>
                  <a:gd name="T74" fmla="*/ 170 w 170"/>
                  <a:gd name="T75" fmla="*/ 0 h 988"/>
                  <a:gd name="T76" fmla="*/ 170 w 170"/>
                  <a:gd name="T77" fmla="*/ 0 h 988"/>
                  <a:gd name="T78" fmla="*/ 170 w 170"/>
                  <a:gd name="T79" fmla="*/ 0 h 988"/>
                  <a:gd name="T80" fmla="*/ 168 w 170"/>
                  <a:gd name="T81" fmla="*/ 0 h 988"/>
                  <a:gd name="T82" fmla="*/ 168 w 170"/>
                  <a:gd name="T83" fmla="*/ 0 h 988"/>
                  <a:gd name="T84" fmla="*/ 168 w 170"/>
                  <a:gd name="T85" fmla="*/ 0 h 988"/>
                  <a:gd name="T86" fmla="*/ 168 w 170"/>
                  <a:gd name="T87" fmla="*/ 0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0" h="988">
                    <a:moveTo>
                      <a:pt x="21" y="875"/>
                    </a:moveTo>
                    <a:lnTo>
                      <a:pt x="0" y="988"/>
                    </a:lnTo>
                    <a:lnTo>
                      <a:pt x="2" y="988"/>
                    </a:lnTo>
                    <a:lnTo>
                      <a:pt x="21" y="877"/>
                    </a:lnTo>
                    <a:lnTo>
                      <a:pt x="21" y="875"/>
                    </a:lnTo>
                    <a:moveTo>
                      <a:pt x="59" y="640"/>
                    </a:moveTo>
                    <a:lnTo>
                      <a:pt x="21" y="870"/>
                    </a:lnTo>
                    <a:lnTo>
                      <a:pt x="21" y="872"/>
                    </a:lnTo>
                    <a:lnTo>
                      <a:pt x="61" y="642"/>
                    </a:lnTo>
                    <a:lnTo>
                      <a:pt x="59" y="640"/>
                    </a:lnTo>
                    <a:moveTo>
                      <a:pt x="109" y="356"/>
                    </a:moveTo>
                    <a:lnTo>
                      <a:pt x="61" y="630"/>
                    </a:lnTo>
                    <a:lnTo>
                      <a:pt x="61" y="635"/>
                    </a:lnTo>
                    <a:lnTo>
                      <a:pt x="109" y="365"/>
                    </a:lnTo>
                    <a:lnTo>
                      <a:pt x="109" y="356"/>
                    </a:lnTo>
                    <a:moveTo>
                      <a:pt x="118" y="308"/>
                    </a:moveTo>
                    <a:lnTo>
                      <a:pt x="111" y="341"/>
                    </a:lnTo>
                    <a:lnTo>
                      <a:pt x="111" y="351"/>
                    </a:lnTo>
                    <a:lnTo>
                      <a:pt x="118" y="308"/>
                    </a:lnTo>
                    <a:moveTo>
                      <a:pt x="132" y="213"/>
                    </a:moveTo>
                    <a:lnTo>
                      <a:pt x="128" y="244"/>
                    </a:lnTo>
                    <a:lnTo>
                      <a:pt x="132" y="220"/>
                    </a:lnTo>
                    <a:lnTo>
                      <a:pt x="132" y="213"/>
                    </a:lnTo>
                    <a:moveTo>
                      <a:pt x="149" y="109"/>
                    </a:moveTo>
                    <a:lnTo>
                      <a:pt x="135" y="194"/>
                    </a:lnTo>
                    <a:lnTo>
                      <a:pt x="135" y="206"/>
                    </a:lnTo>
                    <a:lnTo>
                      <a:pt x="137" y="202"/>
                    </a:lnTo>
                    <a:lnTo>
                      <a:pt x="149" y="126"/>
                    </a:lnTo>
                    <a:lnTo>
                      <a:pt x="149" y="109"/>
                    </a:lnTo>
                    <a:moveTo>
                      <a:pt x="168" y="17"/>
                    </a:moveTo>
                    <a:lnTo>
                      <a:pt x="156" y="74"/>
                    </a:lnTo>
                    <a:lnTo>
                      <a:pt x="154" y="88"/>
                    </a:lnTo>
                    <a:lnTo>
                      <a:pt x="154" y="88"/>
                    </a:lnTo>
                    <a:lnTo>
                      <a:pt x="154" y="107"/>
                    </a:lnTo>
                    <a:lnTo>
                      <a:pt x="168" y="24"/>
                    </a:lnTo>
                    <a:lnTo>
                      <a:pt x="168" y="17"/>
                    </a:lnTo>
                    <a:moveTo>
                      <a:pt x="170" y="0"/>
                    </a:moveTo>
                    <a:lnTo>
                      <a:pt x="170" y="0"/>
                    </a:lnTo>
                    <a:lnTo>
                      <a:pt x="170" y="0"/>
                    </a:lnTo>
                    <a:lnTo>
                      <a:pt x="170" y="0"/>
                    </a:lnTo>
                    <a:moveTo>
                      <a:pt x="168" y="0"/>
                    </a:moveTo>
                    <a:lnTo>
                      <a:pt x="168" y="0"/>
                    </a:lnTo>
                    <a:lnTo>
                      <a:pt x="168" y="0"/>
                    </a:lnTo>
                    <a:lnTo>
                      <a:pt x="1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2340"/>
              <p:cNvSpPr>
                <a:spLocks noEditPoints="1"/>
              </p:cNvSpPr>
              <p:nvPr/>
            </p:nvSpPr>
            <p:spPr bwMode="auto">
              <a:xfrm>
                <a:off x="2050415" y="5129214"/>
                <a:ext cx="504825" cy="460375"/>
              </a:xfrm>
              <a:custGeom>
                <a:avLst/>
                <a:gdLst>
                  <a:gd name="T0" fmla="*/ 0 w 318"/>
                  <a:gd name="T1" fmla="*/ 290 h 290"/>
                  <a:gd name="T2" fmla="*/ 0 w 318"/>
                  <a:gd name="T3" fmla="*/ 290 h 290"/>
                  <a:gd name="T4" fmla="*/ 0 w 318"/>
                  <a:gd name="T5" fmla="*/ 290 h 290"/>
                  <a:gd name="T6" fmla="*/ 0 w 318"/>
                  <a:gd name="T7" fmla="*/ 290 h 290"/>
                  <a:gd name="T8" fmla="*/ 19 w 318"/>
                  <a:gd name="T9" fmla="*/ 271 h 290"/>
                  <a:gd name="T10" fmla="*/ 7 w 318"/>
                  <a:gd name="T11" fmla="*/ 285 h 290"/>
                  <a:gd name="T12" fmla="*/ 55 w 318"/>
                  <a:gd name="T13" fmla="*/ 240 h 290"/>
                  <a:gd name="T14" fmla="*/ 57 w 318"/>
                  <a:gd name="T15" fmla="*/ 237 h 290"/>
                  <a:gd name="T16" fmla="*/ 135 w 318"/>
                  <a:gd name="T17" fmla="*/ 171 h 290"/>
                  <a:gd name="T18" fmla="*/ 166 w 318"/>
                  <a:gd name="T19" fmla="*/ 138 h 290"/>
                  <a:gd name="T20" fmla="*/ 135 w 318"/>
                  <a:gd name="T21" fmla="*/ 169 h 290"/>
                  <a:gd name="T22" fmla="*/ 166 w 318"/>
                  <a:gd name="T23" fmla="*/ 138 h 290"/>
                  <a:gd name="T24" fmla="*/ 169 w 318"/>
                  <a:gd name="T25" fmla="*/ 136 h 290"/>
                  <a:gd name="T26" fmla="*/ 202 w 318"/>
                  <a:gd name="T27" fmla="*/ 107 h 290"/>
                  <a:gd name="T28" fmla="*/ 235 w 318"/>
                  <a:gd name="T29" fmla="*/ 76 h 290"/>
                  <a:gd name="T30" fmla="*/ 206 w 318"/>
                  <a:gd name="T31" fmla="*/ 105 h 290"/>
                  <a:gd name="T32" fmla="*/ 235 w 318"/>
                  <a:gd name="T33" fmla="*/ 76 h 290"/>
                  <a:gd name="T34" fmla="*/ 237 w 318"/>
                  <a:gd name="T35" fmla="*/ 74 h 290"/>
                  <a:gd name="T36" fmla="*/ 242 w 318"/>
                  <a:gd name="T37" fmla="*/ 72 h 290"/>
                  <a:gd name="T38" fmla="*/ 256 w 318"/>
                  <a:gd name="T39" fmla="*/ 55 h 290"/>
                  <a:gd name="T40" fmla="*/ 247 w 318"/>
                  <a:gd name="T41" fmla="*/ 69 h 290"/>
                  <a:gd name="T42" fmla="*/ 256 w 318"/>
                  <a:gd name="T43" fmla="*/ 55 h 290"/>
                  <a:gd name="T44" fmla="*/ 259 w 318"/>
                  <a:gd name="T45" fmla="*/ 53 h 290"/>
                  <a:gd name="T46" fmla="*/ 259 w 318"/>
                  <a:gd name="T47" fmla="*/ 57 h 290"/>
                  <a:gd name="T48" fmla="*/ 266 w 318"/>
                  <a:gd name="T49" fmla="*/ 46 h 290"/>
                  <a:gd name="T50" fmla="*/ 263 w 318"/>
                  <a:gd name="T51" fmla="*/ 53 h 290"/>
                  <a:gd name="T52" fmla="*/ 266 w 318"/>
                  <a:gd name="T53" fmla="*/ 46 h 290"/>
                  <a:gd name="T54" fmla="*/ 270 w 318"/>
                  <a:gd name="T55" fmla="*/ 43 h 290"/>
                  <a:gd name="T56" fmla="*/ 301 w 318"/>
                  <a:gd name="T57" fmla="*/ 19 h 290"/>
                  <a:gd name="T58" fmla="*/ 313 w 318"/>
                  <a:gd name="T59" fmla="*/ 5 h 290"/>
                  <a:gd name="T60" fmla="*/ 304 w 318"/>
                  <a:gd name="T61" fmla="*/ 15 h 290"/>
                  <a:gd name="T62" fmla="*/ 313 w 318"/>
                  <a:gd name="T63" fmla="*/ 5 h 290"/>
                  <a:gd name="T64" fmla="*/ 315 w 318"/>
                  <a:gd name="T65" fmla="*/ 0 h 290"/>
                  <a:gd name="T66" fmla="*/ 315 w 318"/>
                  <a:gd name="T67" fmla="*/ 5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8" h="290">
                    <a:moveTo>
                      <a:pt x="0" y="290"/>
                    </a:moveTo>
                    <a:lnTo>
                      <a:pt x="0" y="290"/>
                    </a:lnTo>
                    <a:lnTo>
                      <a:pt x="0" y="290"/>
                    </a:lnTo>
                    <a:lnTo>
                      <a:pt x="0" y="290"/>
                    </a:lnTo>
                    <a:close/>
                    <a:moveTo>
                      <a:pt x="0" y="290"/>
                    </a:moveTo>
                    <a:lnTo>
                      <a:pt x="0" y="290"/>
                    </a:lnTo>
                    <a:lnTo>
                      <a:pt x="0" y="290"/>
                    </a:lnTo>
                    <a:lnTo>
                      <a:pt x="0" y="290"/>
                    </a:lnTo>
                    <a:close/>
                    <a:moveTo>
                      <a:pt x="55" y="240"/>
                    </a:moveTo>
                    <a:lnTo>
                      <a:pt x="19" y="271"/>
                    </a:lnTo>
                    <a:lnTo>
                      <a:pt x="7" y="285"/>
                    </a:lnTo>
                    <a:lnTo>
                      <a:pt x="7" y="285"/>
                    </a:lnTo>
                    <a:lnTo>
                      <a:pt x="57" y="240"/>
                    </a:lnTo>
                    <a:lnTo>
                      <a:pt x="55" y="240"/>
                    </a:lnTo>
                    <a:close/>
                    <a:moveTo>
                      <a:pt x="133" y="166"/>
                    </a:moveTo>
                    <a:lnTo>
                      <a:pt x="57" y="237"/>
                    </a:lnTo>
                    <a:lnTo>
                      <a:pt x="60" y="240"/>
                    </a:lnTo>
                    <a:lnTo>
                      <a:pt x="135" y="171"/>
                    </a:lnTo>
                    <a:lnTo>
                      <a:pt x="133" y="166"/>
                    </a:lnTo>
                    <a:close/>
                    <a:moveTo>
                      <a:pt x="166" y="138"/>
                    </a:moveTo>
                    <a:lnTo>
                      <a:pt x="135" y="166"/>
                    </a:lnTo>
                    <a:lnTo>
                      <a:pt x="135" y="169"/>
                    </a:lnTo>
                    <a:lnTo>
                      <a:pt x="169" y="140"/>
                    </a:lnTo>
                    <a:lnTo>
                      <a:pt x="166" y="138"/>
                    </a:lnTo>
                    <a:close/>
                    <a:moveTo>
                      <a:pt x="202" y="105"/>
                    </a:moveTo>
                    <a:lnTo>
                      <a:pt x="169" y="136"/>
                    </a:lnTo>
                    <a:lnTo>
                      <a:pt x="171" y="138"/>
                    </a:lnTo>
                    <a:lnTo>
                      <a:pt x="202" y="107"/>
                    </a:lnTo>
                    <a:lnTo>
                      <a:pt x="202" y="105"/>
                    </a:lnTo>
                    <a:close/>
                    <a:moveTo>
                      <a:pt x="235" y="76"/>
                    </a:moveTo>
                    <a:lnTo>
                      <a:pt x="206" y="102"/>
                    </a:lnTo>
                    <a:lnTo>
                      <a:pt x="206" y="105"/>
                    </a:lnTo>
                    <a:lnTo>
                      <a:pt x="235" y="79"/>
                    </a:lnTo>
                    <a:lnTo>
                      <a:pt x="235" y="76"/>
                    </a:lnTo>
                    <a:close/>
                    <a:moveTo>
                      <a:pt x="244" y="67"/>
                    </a:moveTo>
                    <a:lnTo>
                      <a:pt x="237" y="74"/>
                    </a:lnTo>
                    <a:lnTo>
                      <a:pt x="237" y="76"/>
                    </a:lnTo>
                    <a:lnTo>
                      <a:pt x="242" y="72"/>
                    </a:lnTo>
                    <a:lnTo>
                      <a:pt x="244" y="67"/>
                    </a:lnTo>
                    <a:close/>
                    <a:moveTo>
                      <a:pt x="256" y="55"/>
                    </a:moveTo>
                    <a:lnTo>
                      <a:pt x="247" y="64"/>
                    </a:lnTo>
                    <a:lnTo>
                      <a:pt x="247" y="69"/>
                    </a:lnTo>
                    <a:lnTo>
                      <a:pt x="254" y="60"/>
                    </a:lnTo>
                    <a:lnTo>
                      <a:pt x="256" y="55"/>
                    </a:lnTo>
                    <a:close/>
                    <a:moveTo>
                      <a:pt x="261" y="50"/>
                    </a:moveTo>
                    <a:lnTo>
                      <a:pt x="259" y="53"/>
                    </a:lnTo>
                    <a:lnTo>
                      <a:pt x="259" y="57"/>
                    </a:lnTo>
                    <a:lnTo>
                      <a:pt x="259" y="57"/>
                    </a:lnTo>
                    <a:lnTo>
                      <a:pt x="261" y="50"/>
                    </a:lnTo>
                    <a:close/>
                    <a:moveTo>
                      <a:pt x="266" y="46"/>
                    </a:moveTo>
                    <a:lnTo>
                      <a:pt x="266" y="48"/>
                    </a:lnTo>
                    <a:lnTo>
                      <a:pt x="263" y="53"/>
                    </a:lnTo>
                    <a:lnTo>
                      <a:pt x="268" y="50"/>
                    </a:lnTo>
                    <a:lnTo>
                      <a:pt x="266" y="46"/>
                    </a:lnTo>
                    <a:close/>
                    <a:moveTo>
                      <a:pt x="301" y="15"/>
                    </a:moveTo>
                    <a:lnTo>
                      <a:pt x="270" y="43"/>
                    </a:lnTo>
                    <a:lnTo>
                      <a:pt x="270" y="48"/>
                    </a:lnTo>
                    <a:lnTo>
                      <a:pt x="301" y="19"/>
                    </a:lnTo>
                    <a:lnTo>
                      <a:pt x="301" y="15"/>
                    </a:lnTo>
                    <a:close/>
                    <a:moveTo>
                      <a:pt x="313" y="5"/>
                    </a:moveTo>
                    <a:lnTo>
                      <a:pt x="306" y="12"/>
                    </a:lnTo>
                    <a:lnTo>
                      <a:pt x="304" y="15"/>
                    </a:lnTo>
                    <a:lnTo>
                      <a:pt x="311" y="10"/>
                    </a:lnTo>
                    <a:lnTo>
                      <a:pt x="313" y="5"/>
                    </a:lnTo>
                    <a:close/>
                    <a:moveTo>
                      <a:pt x="318" y="0"/>
                    </a:moveTo>
                    <a:lnTo>
                      <a:pt x="315" y="0"/>
                    </a:lnTo>
                    <a:lnTo>
                      <a:pt x="315" y="5"/>
                    </a:lnTo>
                    <a:lnTo>
                      <a:pt x="315" y="5"/>
                    </a:lnTo>
                    <a:lnTo>
                      <a:pt x="318"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2341"/>
              <p:cNvSpPr>
                <a:spLocks noEditPoints="1"/>
              </p:cNvSpPr>
              <p:nvPr/>
            </p:nvSpPr>
            <p:spPr bwMode="auto">
              <a:xfrm>
                <a:off x="2050415" y="5129214"/>
                <a:ext cx="504825" cy="460375"/>
              </a:xfrm>
              <a:custGeom>
                <a:avLst/>
                <a:gdLst>
                  <a:gd name="T0" fmla="*/ 0 w 318"/>
                  <a:gd name="T1" fmla="*/ 290 h 290"/>
                  <a:gd name="T2" fmla="*/ 0 w 318"/>
                  <a:gd name="T3" fmla="*/ 290 h 290"/>
                  <a:gd name="T4" fmla="*/ 0 w 318"/>
                  <a:gd name="T5" fmla="*/ 290 h 290"/>
                  <a:gd name="T6" fmla="*/ 0 w 318"/>
                  <a:gd name="T7" fmla="*/ 290 h 290"/>
                  <a:gd name="T8" fmla="*/ 19 w 318"/>
                  <a:gd name="T9" fmla="*/ 271 h 290"/>
                  <a:gd name="T10" fmla="*/ 7 w 318"/>
                  <a:gd name="T11" fmla="*/ 285 h 290"/>
                  <a:gd name="T12" fmla="*/ 55 w 318"/>
                  <a:gd name="T13" fmla="*/ 240 h 290"/>
                  <a:gd name="T14" fmla="*/ 57 w 318"/>
                  <a:gd name="T15" fmla="*/ 237 h 290"/>
                  <a:gd name="T16" fmla="*/ 135 w 318"/>
                  <a:gd name="T17" fmla="*/ 171 h 290"/>
                  <a:gd name="T18" fmla="*/ 166 w 318"/>
                  <a:gd name="T19" fmla="*/ 138 h 290"/>
                  <a:gd name="T20" fmla="*/ 135 w 318"/>
                  <a:gd name="T21" fmla="*/ 169 h 290"/>
                  <a:gd name="T22" fmla="*/ 166 w 318"/>
                  <a:gd name="T23" fmla="*/ 138 h 290"/>
                  <a:gd name="T24" fmla="*/ 169 w 318"/>
                  <a:gd name="T25" fmla="*/ 136 h 290"/>
                  <a:gd name="T26" fmla="*/ 202 w 318"/>
                  <a:gd name="T27" fmla="*/ 107 h 290"/>
                  <a:gd name="T28" fmla="*/ 235 w 318"/>
                  <a:gd name="T29" fmla="*/ 76 h 290"/>
                  <a:gd name="T30" fmla="*/ 206 w 318"/>
                  <a:gd name="T31" fmla="*/ 105 h 290"/>
                  <a:gd name="T32" fmla="*/ 235 w 318"/>
                  <a:gd name="T33" fmla="*/ 76 h 290"/>
                  <a:gd name="T34" fmla="*/ 237 w 318"/>
                  <a:gd name="T35" fmla="*/ 74 h 290"/>
                  <a:gd name="T36" fmla="*/ 242 w 318"/>
                  <a:gd name="T37" fmla="*/ 72 h 290"/>
                  <a:gd name="T38" fmla="*/ 256 w 318"/>
                  <a:gd name="T39" fmla="*/ 55 h 290"/>
                  <a:gd name="T40" fmla="*/ 247 w 318"/>
                  <a:gd name="T41" fmla="*/ 69 h 290"/>
                  <a:gd name="T42" fmla="*/ 256 w 318"/>
                  <a:gd name="T43" fmla="*/ 55 h 290"/>
                  <a:gd name="T44" fmla="*/ 259 w 318"/>
                  <a:gd name="T45" fmla="*/ 53 h 290"/>
                  <a:gd name="T46" fmla="*/ 259 w 318"/>
                  <a:gd name="T47" fmla="*/ 57 h 290"/>
                  <a:gd name="T48" fmla="*/ 266 w 318"/>
                  <a:gd name="T49" fmla="*/ 46 h 290"/>
                  <a:gd name="T50" fmla="*/ 263 w 318"/>
                  <a:gd name="T51" fmla="*/ 53 h 290"/>
                  <a:gd name="T52" fmla="*/ 266 w 318"/>
                  <a:gd name="T53" fmla="*/ 46 h 290"/>
                  <a:gd name="T54" fmla="*/ 270 w 318"/>
                  <a:gd name="T55" fmla="*/ 43 h 290"/>
                  <a:gd name="T56" fmla="*/ 301 w 318"/>
                  <a:gd name="T57" fmla="*/ 19 h 290"/>
                  <a:gd name="T58" fmla="*/ 313 w 318"/>
                  <a:gd name="T59" fmla="*/ 5 h 290"/>
                  <a:gd name="T60" fmla="*/ 304 w 318"/>
                  <a:gd name="T61" fmla="*/ 15 h 290"/>
                  <a:gd name="T62" fmla="*/ 313 w 318"/>
                  <a:gd name="T63" fmla="*/ 5 h 290"/>
                  <a:gd name="T64" fmla="*/ 315 w 318"/>
                  <a:gd name="T65" fmla="*/ 0 h 290"/>
                  <a:gd name="T66" fmla="*/ 315 w 318"/>
                  <a:gd name="T67" fmla="*/ 5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8" h="290">
                    <a:moveTo>
                      <a:pt x="0" y="290"/>
                    </a:moveTo>
                    <a:lnTo>
                      <a:pt x="0" y="290"/>
                    </a:lnTo>
                    <a:lnTo>
                      <a:pt x="0" y="290"/>
                    </a:lnTo>
                    <a:lnTo>
                      <a:pt x="0" y="290"/>
                    </a:lnTo>
                    <a:moveTo>
                      <a:pt x="0" y="290"/>
                    </a:moveTo>
                    <a:lnTo>
                      <a:pt x="0" y="290"/>
                    </a:lnTo>
                    <a:lnTo>
                      <a:pt x="0" y="290"/>
                    </a:lnTo>
                    <a:lnTo>
                      <a:pt x="0" y="290"/>
                    </a:lnTo>
                    <a:moveTo>
                      <a:pt x="55" y="240"/>
                    </a:moveTo>
                    <a:lnTo>
                      <a:pt x="19" y="271"/>
                    </a:lnTo>
                    <a:lnTo>
                      <a:pt x="7" y="285"/>
                    </a:lnTo>
                    <a:lnTo>
                      <a:pt x="7" y="285"/>
                    </a:lnTo>
                    <a:lnTo>
                      <a:pt x="57" y="240"/>
                    </a:lnTo>
                    <a:lnTo>
                      <a:pt x="55" y="240"/>
                    </a:lnTo>
                    <a:moveTo>
                      <a:pt x="133" y="166"/>
                    </a:moveTo>
                    <a:lnTo>
                      <a:pt x="57" y="237"/>
                    </a:lnTo>
                    <a:lnTo>
                      <a:pt x="60" y="240"/>
                    </a:lnTo>
                    <a:lnTo>
                      <a:pt x="135" y="171"/>
                    </a:lnTo>
                    <a:lnTo>
                      <a:pt x="133" y="166"/>
                    </a:lnTo>
                    <a:moveTo>
                      <a:pt x="166" y="138"/>
                    </a:moveTo>
                    <a:lnTo>
                      <a:pt x="135" y="166"/>
                    </a:lnTo>
                    <a:lnTo>
                      <a:pt x="135" y="169"/>
                    </a:lnTo>
                    <a:lnTo>
                      <a:pt x="169" y="140"/>
                    </a:lnTo>
                    <a:lnTo>
                      <a:pt x="166" y="138"/>
                    </a:lnTo>
                    <a:moveTo>
                      <a:pt x="202" y="105"/>
                    </a:moveTo>
                    <a:lnTo>
                      <a:pt x="169" y="136"/>
                    </a:lnTo>
                    <a:lnTo>
                      <a:pt x="171" y="138"/>
                    </a:lnTo>
                    <a:lnTo>
                      <a:pt x="202" y="107"/>
                    </a:lnTo>
                    <a:lnTo>
                      <a:pt x="202" y="105"/>
                    </a:lnTo>
                    <a:moveTo>
                      <a:pt x="235" y="76"/>
                    </a:moveTo>
                    <a:lnTo>
                      <a:pt x="206" y="102"/>
                    </a:lnTo>
                    <a:lnTo>
                      <a:pt x="206" y="105"/>
                    </a:lnTo>
                    <a:lnTo>
                      <a:pt x="235" y="79"/>
                    </a:lnTo>
                    <a:lnTo>
                      <a:pt x="235" y="76"/>
                    </a:lnTo>
                    <a:moveTo>
                      <a:pt x="244" y="67"/>
                    </a:moveTo>
                    <a:lnTo>
                      <a:pt x="237" y="74"/>
                    </a:lnTo>
                    <a:lnTo>
                      <a:pt x="237" y="76"/>
                    </a:lnTo>
                    <a:lnTo>
                      <a:pt x="242" y="72"/>
                    </a:lnTo>
                    <a:lnTo>
                      <a:pt x="244" y="67"/>
                    </a:lnTo>
                    <a:moveTo>
                      <a:pt x="256" y="55"/>
                    </a:moveTo>
                    <a:lnTo>
                      <a:pt x="247" y="64"/>
                    </a:lnTo>
                    <a:lnTo>
                      <a:pt x="247" y="69"/>
                    </a:lnTo>
                    <a:lnTo>
                      <a:pt x="254" y="60"/>
                    </a:lnTo>
                    <a:lnTo>
                      <a:pt x="256" y="55"/>
                    </a:lnTo>
                    <a:moveTo>
                      <a:pt x="261" y="50"/>
                    </a:moveTo>
                    <a:lnTo>
                      <a:pt x="259" y="53"/>
                    </a:lnTo>
                    <a:lnTo>
                      <a:pt x="259" y="57"/>
                    </a:lnTo>
                    <a:lnTo>
                      <a:pt x="259" y="57"/>
                    </a:lnTo>
                    <a:lnTo>
                      <a:pt x="261" y="50"/>
                    </a:lnTo>
                    <a:moveTo>
                      <a:pt x="266" y="46"/>
                    </a:moveTo>
                    <a:lnTo>
                      <a:pt x="266" y="48"/>
                    </a:lnTo>
                    <a:lnTo>
                      <a:pt x="263" y="53"/>
                    </a:lnTo>
                    <a:lnTo>
                      <a:pt x="268" y="50"/>
                    </a:lnTo>
                    <a:lnTo>
                      <a:pt x="266" y="46"/>
                    </a:lnTo>
                    <a:moveTo>
                      <a:pt x="301" y="15"/>
                    </a:moveTo>
                    <a:lnTo>
                      <a:pt x="270" y="43"/>
                    </a:lnTo>
                    <a:lnTo>
                      <a:pt x="270" y="48"/>
                    </a:lnTo>
                    <a:lnTo>
                      <a:pt x="301" y="19"/>
                    </a:lnTo>
                    <a:lnTo>
                      <a:pt x="301" y="15"/>
                    </a:lnTo>
                    <a:moveTo>
                      <a:pt x="313" y="5"/>
                    </a:moveTo>
                    <a:lnTo>
                      <a:pt x="306" y="12"/>
                    </a:lnTo>
                    <a:lnTo>
                      <a:pt x="304" y="15"/>
                    </a:lnTo>
                    <a:lnTo>
                      <a:pt x="311" y="10"/>
                    </a:lnTo>
                    <a:lnTo>
                      <a:pt x="313" y="5"/>
                    </a:lnTo>
                    <a:moveTo>
                      <a:pt x="318" y="0"/>
                    </a:moveTo>
                    <a:lnTo>
                      <a:pt x="315" y="0"/>
                    </a:lnTo>
                    <a:lnTo>
                      <a:pt x="315" y="5"/>
                    </a:lnTo>
                    <a:lnTo>
                      <a:pt x="315" y="5"/>
                    </a:lnTo>
                    <a:lnTo>
                      <a:pt x="31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2344"/>
              <p:cNvSpPr>
                <a:spLocks/>
              </p:cNvSpPr>
              <p:nvPr/>
            </p:nvSpPr>
            <p:spPr bwMode="auto">
              <a:xfrm>
                <a:off x="2137727" y="5505451"/>
                <a:ext cx="7937" cy="4763"/>
              </a:xfrm>
              <a:custGeom>
                <a:avLst/>
                <a:gdLst>
                  <a:gd name="T0" fmla="*/ 2 w 5"/>
                  <a:gd name="T1" fmla="*/ 0 h 3"/>
                  <a:gd name="T2" fmla="*/ 0 w 5"/>
                  <a:gd name="T3" fmla="*/ 3 h 3"/>
                  <a:gd name="T4" fmla="*/ 2 w 5"/>
                  <a:gd name="T5" fmla="*/ 3 h 3"/>
                  <a:gd name="T6" fmla="*/ 5 w 5"/>
                  <a:gd name="T7" fmla="*/ 3 h 3"/>
                  <a:gd name="T8" fmla="*/ 2 w 5"/>
                  <a:gd name="T9" fmla="*/ 0 h 3"/>
                </a:gdLst>
                <a:ahLst/>
                <a:cxnLst>
                  <a:cxn ang="0">
                    <a:pos x="T0" y="T1"/>
                  </a:cxn>
                  <a:cxn ang="0">
                    <a:pos x="T2" y="T3"/>
                  </a:cxn>
                  <a:cxn ang="0">
                    <a:pos x="T4" y="T5"/>
                  </a:cxn>
                  <a:cxn ang="0">
                    <a:pos x="T6" y="T7"/>
                  </a:cxn>
                  <a:cxn ang="0">
                    <a:pos x="T8" y="T9"/>
                  </a:cxn>
                </a:cxnLst>
                <a:rect l="0" t="0" r="r" b="b"/>
                <a:pathLst>
                  <a:path w="5" h="3">
                    <a:moveTo>
                      <a:pt x="2" y="0"/>
                    </a:moveTo>
                    <a:lnTo>
                      <a:pt x="0" y="3"/>
                    </a:lnTo>
                    <a:lnTo>
                      <a:pt x="2" y="3"/>
                    </a:lnTo>
                    <a:lnTo>
                      <a:pt x="5" y="3"/>
                    </a:lnTo>
                    <a:lnTo>
                      <a:pt x="2"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2345"/>
              <p:cNvSpPr>
                <a:spLocks/>
              </p:cNvSpPr>
              <p:nvPr/>
            </p:nvSpPr>
            <p:spPr bwMode="auto">
              <a:xfrm>
                <a:off x="2137727" y="5505451"/>
                <a:ext cx="7937" cy="4763"/>
              </a:xfrm>
              <a:custGeom>
                <a:avLst/>
                <a:gdLst>
                  <a:gd name="T0" fmla="*/ 2 w 5"/>
                  <a:gd name="T1" fmla="*/ 0 h 3"/>
                  <a:gd name="T2" fmla="*/ 0 w 5"/>
                  <a:gd name="T3" fmla="*/ 3 h 3"/>
                  <a:gd name="T4" fmla="*/ 2 w 5"/>
                  <a:gd name="T5" fmla="*/ 3 h 3"/>
                  <a:gd name="T6" fmla="*/ 5 w 5"/>
                  <a:gd name="T7" fmla="*/ 3 h 3"/>
                  <a:gd name="T8" fmla="*/ 2 w 5"/>
                  <a:gd name="T9" fmla="*/ 0 h 3"/>
                </a:gdLst>
                <a:ahLst/>
                <a:cxnLst>
                  <a:cxn ang="0">
                    <a:pos x="T0" y="T1"/>
                  </a:cxn>
                  <a:cxn ang="0">
                    <a:pos x="T2" y="T3"/>
                  </a:cxn>
                  <a:cxn ang="0">
                    <a:pos x="T4" y="T5"/>
                  </a:cxn>
                  <a:cxn ang="0">
                    <a:pos x="T6" y="T7"/>
                  </a:cxn>
                  <a:cxn ang="0">
                    <a:pos x="T8" y="T9"/>
                  </a:cxn>
                </a:cxnLst>
                <a:rect l="0" t="0" r="r" b="b"/>
                <a:pathLst>
                  <a:path w="5" h="3">
                    <a:moveTo>
                      <a:pt x="2" y="0"/>
                    </a:moveTo>
                    <a:lnTo>
                      <a:pt x="0" y="3"/>
                    </a:lnTo>
                    <a:lnTo>
                      <a:pt x="2" y="3"/>
                    </a:lnTo>
                    <a:lnTo>
                      <a:pt x="5" y="3"/>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2390"/>
              <p:cNvSpPr>
                <a:spLocks noEditPoints="1"/>
              </p:cNvSpPr>
              <p:nvPr/>
            </p:nvSpPr>
            <p:spPr bwMode="auto">
              <a:xfrm>
                <a:off x="2050415" y="5581651"/>
                <a:ext cx="11112" cy="7938"/>
              </a:xfrm>
              <a:custGeom>
                <a:avLst/>
                <a:gdLst>
                  <a:gd name="T0" fmla="*/ 0 w 7"/>
                  <a:gd name="T1" fmla="*/ 5 h 5"/>
                  <a:gd name="T2" fmla="*/ 0 w 7"/>
                  <a:gd name="T3" fmla="*/ 5 h 5"/>
                  <a:gd name="T4" fmla="*/ 0 w 7"/>
                  <a:gd name="T5" fmla="*/ 5 h 5"/>
                  <a:gd name="T6" fmla="*/ 0 w 7"/>
                  <a:gd name="T7" fmla="*/ 5 h 5"/>
                  <a:gd name="T8" fmla="*/ 0 w 7"/>
                  <a:gd name="T9" fmla="*/ 5 h 5"/>
                  <a:gd name="T10" fmla="*/ 7 w 7"/>
                  <a:gd name="T11" fmla="*/ 0 h 5"/>
                  <a:gd name="T12" fmla="*/ 7 w 7"/>
                  <a:gd name="T13" fmla="*/ 0 h 5"/>
                  <a:gd name="T14" fmla="*/ 3 w 7"/>
                  <a:gd name="T15" fmla="*/ 5 h 5"/>
                  <a:gd name="T16" fmla="*/ 5 w 7"/>
                  <a:gd name="T17" fmla="*/ 5 h 5"/>
                  <a:gd name="T18" fmla="*/ 7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5"/>
                    </a:moveTo>
                    <a:lnTo>
                      <a:pt x="0" y="5"/>
                    </a:lnTo>
                    <a:lnTo>
                      <a:pt x="0" y="5"/>
                    </a:lnTo>
                    <a:lnTo>
                      <a:pt x="0" y="5"/>
                    </a:lnTo>
                    <a:lnTo>
                      <a:pt x="0" y="5"/>
                    </a:lnTo>
                    <a:close/>
                    <a:moveTo>
                      <a:pt x="7" y="0"/>
                    </a:moveTo>
                    <a:lnTo>
                      <a:pt x="7" y="0"/>
                    </a:lnTo>
                    <a:lnTo>
                      <a:pt x="3" y="5"/>
                    </a:lnTo>
                    <a:lnTo>
                      <a:pt x="5" y="5"/>
                    </a:lnTo>
                    <a:lnTo>
                      <a:pt x="7"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2391"/>
              <p:cNvSpPr>
                <a:spLocks noEditPoints="1"/>
              </p:cNvSpPr>
              <p:nvPr/>
            </p:nvSpPr>
            <p:spPr bwMode="auto">
              <a:xfrm>
                <a:off x="2050415" y="5581651"/>
                <a:ext cx="11112" cy="7938"/>
              </a:xfrm>
              <a:custGeom>
                <a:avLst/>
                <a:gdLst>
                  <a:gd name="T0" fmla="*/ 0 w 7"/>
                  <a:gd name="T1" fmla="*/ 5 h 5"/>
                  <a:gd name="T2" fmla="*/ 0 w 7"/>
                  <a:gd name="T3" fmla="*/ 5 h 5"/>
                  <a:gd name="T4" fmla="*/ 0 w 7"/>
                  <a:gd name="T5" fmla="*/ 5 h 5"/>
                  <a:gd name="T6" fmla="*/ 0 w 7"/>
                  <a:gd name="T7" fmla="*/ 5 h 5"/>
                  <a:gd name="T8" fmla="*/ 0 w 7"/>
                  <a:gd name="T9" fmla="*/ 5 h 5"/>
                  <a:gd name="T10" fmla="*/ 7 w 7"/>
                  <a:gd name="T11" fmla="*/ 0 h 5"/>
                  <a:gd name="T12" fmla="*/ 7 w 7"/>
                  <a:gd name="T13" fmla="*/ 0 h 5"/>
                  <a:gd name="T14" fmla="*/ 3 w 7"/>
                  <a:gd name="T15" fmla="*/ 5 h 5"/>
                  <a:gd name="T16" fmla="*/ 5 w 7"/>
                  <a:gd name="T17" fmla="*/ 5 h 5"/>
                  <a:gd name="T18" fmla="*/ 7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5"/>
                    </a:moveTo>
                    <a:lnTo>
                      <a:pt x="0" y="5"/>
                    </a:lnTo>
                    <a:lnTo>
                      <a:pt x="0" y="5"/>
                    </a:lnTo>
                    <a:lnTo>
                      <a:pt x="0" y="5"/>
                    </a:lnTo>
                    <a:lnTo>
                      <a:pt x="0" y="5"/>
                    </a:lnTo>
                    <a:moveTo>
                      <a:pt x="7" y="0"/>
                    </a:moveTo>
                    <a:lnTo>
                      <a:pt x="7" y="0"/>
                    </a:lnTo>
                    <a:lnTo>
                      <a:pt x="3" y="5"/>
                    </a:lnTo>
                    <a:lnTo>
                      <a:pt x="5" y="5"/>
                    </a:lnTo>
                    <a:lnTo>
                      <a:pt x="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2392"/>
              <p:cNvSpPr>
                <a:spLocks/>
              </p:cNvSpPr>
              <p:nvPr/>
            </p:nvSpPr>
            <p:spPr bwMode="auto">
              <a:xfrm>
                <a:off x="2050415" y="5589589"/>
                <a:ext cx="7937" cy="0"/>
              </a:xfrm>
              <a:custGeom>
                <a:avLst/>
                <a:gdLst>
                  <a:gd name="T0" fmla="*/ 3 w 5"/>
                  <a:gd name="T1" fmla="*/ 3 w 5"/>
                  <a:gd name="T2" fmla="*/ 0 w 5"/>
                  <a:gd name="T3" fmla="*/ 0 w 5"/>
                  <a:gd name="T4" fmla="*/ 3 w 5"/>
                  <a:gd name="T5" fmla="*/ 5 w 5"/>
                  <a:gd name="T6" fmla="*/ 3 w 5"/>
                </a:gdLst>
                <a:ahLst/>
                <a:cxnLst>
                  <a:cxn ang="0">
                    <a:pos x="T0" y="0"/>
                  </a:cxn>
                  <a:cxn ang="0">
                    <a:pos x="T1" y="0"/>
                  </a:cxn>
                  <a:cxn ang="0">
                    <a:pos x="T2" y="0"/>
                  </a:cxn>
                  <a:cxn ang="0">
                    <a:pos x="T3" y="0"/>
                  </a:cxn>
                  <a:cxn ang="0">
                    <a:pos x="T4" y="0"/>
                  </a:cxn>
                  <a:cxn ang="0">
                    <a:pos x="T5" y="0"/>
                  </a:cxn>
                  <a:cxn ang="0">
                    <a:pos x="T6" y="0"/>
                  </a:cxn>
                </a:cxnLst>
                <a:rect l="0" t="0" r="r" b="b"/>
                <a:pathLst>
                  <a:path w="5">
                    <a:moveTo>
                      <a:pt x="3" y="0"/>
                    </a:moveTo>
                    <a:lnTo>
                      <a:pt x="3" y="0"/>
                    </a:lnTo>
                    <a:lnTo>
                      <a:pt x="0" y="0"/>
                    </a:lnTo>
                    <a:lnTo>
                      <a:pt x="0" y="0"/>
                    </a:lnTo>
                    <a:lnTo>
                      <a:pt x="3" y="0"/>
                    </a:lnTo>
                    <a:lnTo>
                      <a:pt x="5" y="0"/>
                    </a:lnTo>
                    <a:lnTo>
                      <a:pt x="3" y="0"/>
                    </a:lnTo>
                    <a:close/>
                  </a:path>
                </a:pathLst>
              </a:custGeom>
              <a:solidFill>
                <a:srgbClr val="1010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2393"/>
              <p:cNvSpPr>
                <a:spLocks/>
              </p:cNvSpPr>
              <p:nvPr/>
            </p:nvSpPr>
            <p:spPr bwMode="auto">
              <a:xfrm>
                <a:off x="2050415" y="5589589"/>
                <a:ext cx="7937" cy="0"/>
              </a:xfrm>
              <a:custGeom>
                <a:avLst/>
                <a:gdLst>
                  <a:gd name="T0" fmla="*/ 3 w 5"/>
                  <a:gd name="T1" fmla="*/ 3 w 5"/>
                  <a:gd name="T2" fmla="*/ 0 w 5"/>
                  <a:gd name="T3" fmla="*/ 0 w 5"/>
                  <a:gd name="T4" fmla="*/ 3 w 5"/>
                  <a:gd name="T5" fmla="*/ 5 w 5"/>
                  <a:gd name="T6" fmla="*/ 3 w 5"/>
                </a:gdLst>
                <a:ahLst/>
                <a:cxnLst>
                  <a:cxn ang="0">
                    <a:pos x="T0" y="0"/>
                  </a:cxn>
                  <a:cxn ang="0">
                    <a:pos x="T1" y="0"/>
                  </a:cxn>
                  <a:cxn ang="0">
                    <a:pos x="T2" y="0"/>
                  </a:cxn>
                  <a:cxn ang="0">
                    <a:pos x="T3" y="0"/>
                  </a:cxn>
                  <a:cxn ang="0">
                    <a:pos x="T4" y="0"/>
                  </a:cxn>
                  <a:cxn ang="0">
                    <a:pos x="T5" y="0"/>
                  </a:cxn>
                  <a:cxn ang="0">
                    <a:pos x="T6" y="0"/>
                  </a:cxn>
                </a:cxnLst>
                <a:rect l="0" t="0" r="r" b="b"/>
                <a:pathLst>
                  <a:path w="5">
                    <a:moveTo>
                      <a:pt x="3" y="0"/>
                    </a:moveTo>
                    <a:lnTo>
                      <a:pt x="3" y="0"/>
                    </a:lnTo>
                    <a:lnTo>
                      <a:pt x="0" y="0"/>
                    </a:lnTo>
                    <a:lnTo>
                      <a:pt x="0" y="0"/>
                    </a:lnTo>
                    <a:lnTo>
                      <a:pt x="3" y="0"/>
                    </a:lnTo>
                    <a:lnTo>
                      <a:pt x="5" y="0"/>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5926"/>
              <p:cNvSpPr>
                <a:spLocks noEditPoints="1"/>
              </p:cNvSpPr>
              <p:nvPr/>
            </p:nvSpPr>
            <p:spPr bwMode="auto">
              <a:xfrm>
                <a:off x="3690342" y="4445000"/>
                <a:ext cx="1614448" cy="541339"/>
              </a:xfrm>
              <a:custGeom>
                <a:avLst/>
                <a:gdLst>
                  <a:gd name="T0" fmla="*/ 464 w 1265"/>
                  <a:gd name="T1" fmla="*/ 92 h 253"/>
                  <a:gd name="T2" fmla="*/ 459 w 1265"/>
                  <a:gd name="T3" fmla="*/ 95 h 253"/>
                  <a:gd name="T4" fmla="*/ 1251 w 1265"/>
                  <a:gd name="T5" fmla="*/ 251 h 253"/>
                  <a:gd name="T6" fmla="*/ 1262 w 1265"/>
                  <a:gd name="T7" fmla="*/ 251 h 253"/>
                  <a:gd name="T8" fmla="*/ 1262 w 1265"/>
                  <a:gd name="T9" fmla="*/ 253 h 253"/>
                  <a:gd name="T10" fmla="*/ 1265 w 1265"/>
                  <a:gd name="T11" fmla="*/ 251 h 253"/>
                  <a:gd name="T12" fmla="*/ 464 w 1265"/>
                  <a:gd name="T13" fmla="*/ 92 h 253"/>
                  <a:gd name="T14" fmla="*/ 440 w 1265"/>
                  <a:gd name="T15" fmla="*/ 88 h 253"/>
                  <a:gd name="T16" fmla="*/ 436 w 1265"/>
                  <a:gd name="T17" fmla="*/ 90 h 253"/>
                  <a:gd name="T18" fmla="*/ 454 w 1265"/>
                  <a:gd name="T19" fmla="*/ 95 h 253"/>
                  <a:gd name="T20" fmla="*/ 459 w 1265"/>
                  <a:gd name="T21" fmla="*/ 92 h 253"/>
                  <a:gd name="T22" fmla="*/ 440 w 1265"/>
                  <a:gd name="T23" fmla="*/ 88 h 253"/>
                  <a:gd name="T24" fmla="*/ 372 w 1265"/>
                  <a:gd name="T25" fmla="*/ 73 h 253"/>
                  <a:gd name="T26" fmla="*/ 364 w 1265"/>
                  <a:gd name="T27" fmla="*/ 76 h 253"/>
                  <a:gd name="T28" fmla="*/ 431 w 1265"/>
                  <a:gd name="T29" fmla="*/ 90 h 253"/>
                  <a:gd name="T30" fmla="*/ 436 w 1265"/>
                  <a:gd name="T31" fmla="*/ 88 h 253"/>
                  <a:gd name="T32" fmla="*/ 372 w 1265"/>
                  <a:gd name="T33" fmla="*/ 73 h 253"/>
                  <a:gd name="T34" fmla="*/ 2 w 1265"/>
                  <a:gd name="T35" fmla="*/ 0 h 253"/>
                  <a:gd name="T36" fmla="*/ 0 w 1265"/>
                  <a:gd name="T37" fmla="*/ 2 h 253"/>
                  <a:gd name="T38" fmla="*/ 360 w 1265"/>
                  <a:gd name="T39" fmla="*/ 76 h 253"/>
                  <a:gd name="T40" fmla="*/ 364 w 1265"/>
                  <a:gd name="T41" fmla="*/ 73 h 253"/>
                  <a:gd name="T42" fmla="*/ 2 w 1265"/>
                  <a:gd name="T43" fmla="*/ 0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65" h="253">
                    <a:moveTo>
                      <a:pt x="464" y="92"/>
                    </a:moveTo>
                    <a:lnTo>
                      <a:pt x="459" y="95"/>
                    </a:lnTo>
                    <a:lnTo>
                      <a:pt x="1251" y="251"/>
                    </a:lnTo>
                    <a:lnTo>
                      <a:pt x="1262" y="251"/>
                    </a:lnTo>
                    <a:lnTo>
                      <a:pt x="1262" y="253"/>
                    </a:lnTo>
                    <a:lnTo>
                      <a:pt x="1265" y="251"/>
                    </a:lnTo>
                    <a:lnTo>
                      <a:pt x="464" y="92"/>
                    </a:lnTo>
                    <a:close/>
                    <a:moveTo>
                      <a:pt x="440" y="88"/>
                    </a:moveTo>
                    <a:lnTo>
                      <a:pt x="436" y="90"/>
                    </a:lnTo>
                    <a:lnTo>
                      <a:pt x="454" y="95"/>
                    </a:lnTo>
                    <a:lnTo>
                      <a:pt x="459" y="92"/>
                    </a:lnTo>
                    <a:lnTo>
                      <a:pt x="440" y="88"/>
                    </a:lnTo>
                    <a:close/>
                    <a:moveTo>
                      <a:pt x="372" y="73"/>
                    </a:moveTo>
                    <a:lnTo>
                      <a:pt x="364" y="76"/>
                    </a:lnTo>
                    <a:lnTo>
                      <a:pt x="431" y="90"/>
                    </a:lnTo>
                    <a:lnTo>
                      <a:pt x="436" y="88"/>
                    </a:lnTo>
                    <a:lnTo>
                      <a:pt x="372" y="73"/>
                    </a:lnTo>
                    <a:close/>
                    <a:moveTo>
                      <a:pt x="2" y="0"/>
                    </a:moveTo>
                    <a:lnTo>
                      <a:pt x="0" y="2"/>
                    </a:lnTo>
                    <a:lnTo>
                      <a:pt x="360" y="76"/>
                    </a:lnTo>
                    <a:lnTo>
                      <a:pt x="364" y="73"/>
                    </a:lnTo>
                    <a:lnTo>
                      <a:pt x="2"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5927"/>
              <p:cNvSpPr>
                <a:spLocks noEditPoints="1"/>
              </p:cNvSpPr>
              <p:nvPr/>
            </p:nvSpPr>
            <p:spPr bwMode="auto">
              <a:xfrm>
                <a:off x="3296603" y="4584701"/>
                <a:ext cx="2008187" cy="401638"/>
              </a:xfrm>
              <a:custGeom>
                <a:avLst/>
                <a:gdLst>
                  <a:gd name="T0" fmla="*/ 464 w 1265"/>
                  <a:gd name="T1" fmla="*/ 92 h 253"/>
                  <a:gd name="T2" fmla="*/ 459 w 1265"/>
                  <a:gd name="T3" fmla="*/ 95 h 253"/>
                  <a:gd name="T4" fmla="*/ 1251 w 1265"/>
                  <a:gd name="T5" fmla="*/ 251 h 253"/>
                  <a:gd name="T6" fmla="*/ 1262 w 1265"/>
                  <a:gd name="T7" fmla="*/ 251 h 253"/>
                  <a:gd name="T8" fmla="*/ 1262 w 1265"/>
                  <a:gd name="T9" fmla="*/ 253 h 253"/>
                  <a:gd name="T10" fmla="*/ 1265 w 1265"/>
                  <a:gd name="T11" fmla="*/ 251 h 253"/>
                  <a:gd name="T12" fmla="*/ 464 w 1265"/>
                  <a:gd name="T13" fmla="*/ 92 h 253"/>
                  <a:gd name="T14" fmla="*/ 440 w 1265"/>
                  <a:gd name="T15" fmla="*/ 88 h 253"/>
                  <a:gd name="T16" fmla="*/ 436 w 1265"/>
                  <a:gd name="T17" fmla="*/ 90 h 253"/>
                  <a:gd name="T18" fmla="*/ 454 w 1265"/>
                  <a:gd name="T19" fmla="*/ 95 h 253"/>
                  <a:gd name="T20" fmla="*/ 459 w 1265"/>
                  <a:gd name="T21" fmla="*/ 92 h 253"/>
                  <a:gd name="T22" fmla="*/ 440 w 1265"/>
                  <a:gd name="T23" fmla="*/ 88 h 253"/>
                  <a:gd name="T24" fmla="*/ 372 w 1265"/>
                  <a:gd name="T25" fmla="*/ 73 h 253"/>
                  <a:gd name="T26" fmla="*/ 364 w 1265"/>
                  <a:gd name="T27" fmla="*/ 76 h 253"/>
                  <a:gd name="T28" fmla="*/ 431 w 1265"/>
                  <a:gd name="T29" fmla="*/ 90 h 253"/>
                  <a:gd name="T30" fmla="*/ 436 w 1265"/>
                  <a:gd name="T31" fmla="*/ 88 h 253"/>
                  <a:gd name="T32" fmla="*/ 372 w 1265"/>
                  <a:gd name="T33" fmla="*/ 73 h 253"/>
                  <a:gd name="T34" fmla="*/ 2 w 1265"/>
                  <a:gd name="T35" fmla="*/ 0 h 253"/>
                  <a:gd name="T36" fmla="*/ 0 w 1265"/>
                  <a:gd name="T37" fmla="*/ 2 h 253"/>
                  <a:gd name="T38" fmla="*/ 360 w 1265"/>
                  <a:gd name="T39" fmla="*/ 76 h 253"/>
                  <a:gd name="T40" fmla="*/ 364 w 1265"/>
                  <a:gd name="T41" fmla="*/ 73 h 253"/>
                  <a:gd name="T42" fmla="*/ 2 w 1265"/>
                  <a:gd name="T43" fmla="*/ 0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65" h="253">
                    <a:moveTo>
                      <a:pt x="464" y="92"/>
                    </a:moveTo>
                    <a:lnTo>
                      <a:pt x="459" y="95"/>
                    </a:lnTo>
                    <a:lnTo>
                      <a:pt x="1251" y="251"/>
                    </a:lnTo>
                    <a:lnTo>
                      <a:pt x="1262" y="251"/>
                    </a:lnTo>
                    <a:lnTo>
                      <a:pt x="1262" y="253"/>
                    </a:lnTo>
                    <a:lnTo>
                      <a:pt x="1265" y="251"/>
                    </a:lnTo>
                    <a:lnTo>
                      <a:pt x="464" y="92"/>
                    </a:lnTo>
                    <a:moveTo>
                      <a:pt x="440" y="88"/>
                    </a:moveTo>
                    <a:lnTo>
                      <a:pt x="436" y="90"/>
                    </a:lnTo>
                    <a:lnTo>
                      <a:pt x="454" y="95"/>
                    </a:lnTo>
                    <a:lnTo>
                      <a:pt x="459" y="92"/>
                    </a:lnTo>
                    <a:lnTo>
                      <a:pt x="440" y="88"/>
                    </a:lnTo>
                    <a:moveTo>
                      <a:pt x="372" y="73"/>
                    </a:moveTo>
                    <a:lnTo>
                      <a:pt x="364" y="76"/>
                    </a:lnTo>
                    <a:lnTo>
                      <a:pt x="431" y="90"/>
                    </a:lnTo>
                    <a:lnTo>
                      <a:pt x="436" y="88"/>
                    </a:lnTo>
                    <a:lnTo>
                      <a:pt x="372" y="73"/>
                    </a:lnTo>
                    <a:moveTo>
                      <a:pt x="2" y="0"/>
                    </a:moveTo>
                    <a:lnTo>
                      <a:pt x="0" y="2"/>
                    </a:lnTo>
                    <a:lnTo>
                      <a:pt x="360" y="76"/>
                    </a:lnTo>
                    <a:lnTo>
                      <a:pt x="364" y="73"/>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5988"/>
              <p:cNvSpPr>
                <a:spLocks noEditPoints="1"/>
              </p:cNvSpPr>
              <p:nvPr/>
            </p:nvSpPr>
            <p:spPr bwMode="auto">
              <a:xfrm>
                <a:off x="1588453" y="3640138"/>
                <a:ext cx="1349374" cy="874713"/>
              </a:xfrm>
              <a:custGeom>
                <a:avLst/>
                <a:gdLst>
                  <a:gd name="T0" fmla="*/ 651 w 661"/>
                  <a:gd name="T1" fmla="*/ 412 h 422"/>
                  <a:gd name="T2" fmla="*/ 651 w 661"/>
                  <a:gd name="T3" fmla="*/ 417 h 422"/>
                  <a:gd name="T4" fmla="*/ 661 w 661"/>
                  <a:gd name="T5" fmla="*/ 422 h 422"/>
                  <a:gd name="T6" fmla="*/ 661 w 661"/>
                  <a:gd name="T7" fmla="*/ 419 h 422"/>
                  <a:gd name="T8" fmla="*/ 651 w 661"/>
                  <a:gd name="T9" fmla="*/ 412 h 422"/>
                  <a:gd name="T10" fmla="*/ 2 w 661"/>
                  <a:gd name="T11" fmla="*/ 0 h 422"/>
                  <a:gd name="T12" fmla="*/ 0 w 661"/>
                  <a:gd name="T13" fmla="*/ 0 h 422"/>
                  <a:gd name="T14" fmla="*/ 0 w 661"/>
                  <a:gd name="T15" fmla="*/ 0 h 422"/>
                  <a:gd name="T16" fmla="*/ 2 w 661"/>
                  <a:gd name="T17" fmla="*/ 0 h 422"/>
                  <a:gd name="T18" fmla="*/ 7 w 661"/>
                  <a:gd name="T19" fmla="*/ 7 h 422"/>
                  <a:gd name="T20" fmla="*/ 649 w 661"/>
                  <a:gd name="T21" fmla="*/ 415 h 422"/>
                  <a:gd name="T22" fmla="*/ 649 w 661"/>
                  <a:gd name="T23" fmla="*/ 412 h 422"/>
                  <a:gd name="T24" fmla="*/ 2 w 661"/>
                  <a:gd name="T25"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1" h="422">
                    <a:moveTo>
                      <a:pt x="651" y="412"/>
                    </a:moveTo>
                    <a:lnTo>
                      <a:pt x="651" y="417"/>
                    </a:lnTo>
                    <a:lnTo>
                      <a:pt x="661" y="422"/>
                    </a:lnTo>
                    <a:lnTo>
                      <a:pt x="661" y="419"/>
                    </a:lnTo>
                    <a:lnTo>
                      <a:pt x="651" y="412"/>
                    </a:lnTo>
                    <a:close/>
                    <a:moveTo>
                      <a:pt x="2" y="0"/>
                    </a:moveTo>
                    <a:lnTo>
                      <a:pt x="0" y="0"/>
                    </a:lnTo>
                    <a:lnTo>
                      <a:pt x="0" y="0"/>
                    </a:lnTo>
                    <a:lnTo>
                      <a:pt x="2" y="0"/>
                    </a:lnTo>
                    <a:lnTo>
                      <a:pt x="7" y="7"/>
                    </a:lnTo>
                    <a:lnTo>
                      <a:pt x="649" y="415"/>
                    </a:lnTo>
                    <a:lnTo>
                      <a:pt x="649" y="412"/>
                    </a:lnTo>
                    <a:lnTo>
                      <a:pt x="2"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5989"/>
              <p:cNvSpPr>
                <a:spLocks noEditPoints="1"/>
              </p:cNvSpPr>
              <p:nvPr/>
            </p:nvSpPr>
            <p:spPr bwMode="auto">
              <a:xfrm>
                <a:off x="1588453" y="3640138"/>
                <a:ext cx="1049337" cy="669925"/>
              </a:xfrm>
              <a:custGeom>
                <a:avLst/>
                <a:gdLst>
                  <a:gd name="T0" fmla="*/ 651 w 661"/>
                  <a:gd name="T1" fmla="*/ 412 h 422"/>
                  <a:gd name="T2" fmla="*/ 651 w 661"/>
                  <a:gd name="T3" fmla="*/ 417 h 422"/>
                  <a:gd name="T4" fmla="*/ 661 w 661"/>
                  <a:gd name="T5" fmla="*/ 422 h 422"/>
                  <a:gd name="T6" fmla="*/ 661 w 661"/>
                  <a:gd name="T7" fmla="*/ 419 h 422"/>
                  <a:gd name="T8" fmla="*/ 651 w 661"/>
                  <a:gd name="T9" fmla="*/ 412 h 422"/>
                  <a:gd name="T10" fmla="*/ 2 w 661"/>
                  <a:gd name="T11" fmla="*/ 0 h 422"/>
                  <a:gd name="T12" fmla="*/ 0 w 661"/>
                  <a:gd name="T13" fmla="*/ 0 h 422"/>
                  <a:gd name="T14" fmla="*/ 0 w 661"/>
                  <a:gd name="T15" fmla="*/ 0 h 422"/>
                  <a:gd name="T16" fmla="*/ 2 w 661"/>
                  <a:gd name="T17" fmla="*/ 0 h 422"/>
                  <a:gd name="T18" fmla="*/ 7 w 661"/>
                  <a:gd name="T19" fmla="*/ 7 h 422"/>
                  <a:gd name="T20" fmla="*/ 649 w 661"/>
                  <a:gd name="T21" fmla="*/ 415 h 422"/>
                  <a:gd name="T22" fmla="*/ 649 w 661"/>
                  <a:gd name="T23" fmla="*/ 412 h 422"/>
                  <a:gd name="T24" fmla="*/ 2 w 661"/>
                  <a:gd name="T25"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1" h="422">
                    <a:moveTo>
                      <a:pt x="651" y="412"/>
                    </a:moveTo>
                    <a:lnTo>
                      <a:pt x="651" y="417"/>
                    </a:lnTo>
                    <a:lnTo>
                      <a:pt x="661" y="422"/>
                    </a:lnTo>
                    <a:lnTo>
                      <a:pt x="661" y="419"/>
                    </a:lnTo>
                    <a:lnTo>
                      <a:pt x="651" y="412"/>
                    </a:lnTo>
                    <a:moveTo>
                      <a:pt x="2" y="0"/>
                    </a:moveTo>
                    <a:lnTo>
                      <a:pt x="0" y="0"/>
                    </a:lnTo>
                    <a:lnTo>
                      <a:pt x="0" y="0"/>
                    </a:lnTo>
                    <a:lnTo>
                      <a:pt x="2" y="0"/>
                    </a:lnTo>
                    <a:lnTo>
                      <a:pt x="7" y="7"/>
                    </a:lnTo>
                    <a:lnTo>
                      <a:pt x="649" y="415"/>
                    </a:lnTo>
                    <a:lnTo>
                      <a:pt x="649" y="412"/>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Rectangle 5990"/>
              <p:cNvSpPr>
                <a:spLocks noChangeArrowheads="1"/>
              </p:cNvSpPr>
              <p:nvPr/>
            </p:nvSpPr>
            <p:spPr bwMode="auto">
              <a:xfrm>
                <a:off x="1588453" y="3640138"/>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99" name="Freeform 5991"/>
              <p:cNvSpPr>
                <a:spLocks/>
              </p:cNvSpPr>
              <p:nvPr/>
            </p:nvSpPr>
            <p:spPr bwMode="auto">
              <a:xfrm>
                <a:off x="1588453" y="3640138"/>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0" name="Freeform 6000"/>
              <p:cNvSpPr>
                <a:spLocks/>
              </p:cNvSpPr>
              <p:nvPr/>
            </p:nvSpPr>
            <p:spPr bwMode="auto">
              <a:xfrm>
                <a:off x="1588453" y="3640138"/>
                <a:ext cx="11112" cy="11113"/>
              </a:xfrm>
              <a:custGeom>
                <a:avLst/>
                <a:gdLst>
                  <a:gd name="T0" fmla="*/ 2 w 7"/>
                  <a:gd name="T1" fmla="*/ 0 h 7"/>
                  <a:gd name="T2" fmla="*/ 0 w 7"/>
                  <a:gd name="T3" fmla="*/ 0 h 7"/>
                  <a:gd name="T4" fmla="*/ 0 w 7"/>
                  <a:gd name="T5" fmla="*/ 0 h 7"/>
                  <a:gd name="T6" fmla="*/ 2 w 7"/>
                  <a:gd name="T7" fmla="*/ 0 h 7"/>
                  <a:gd name="T8" fmla="*/ 5 w 7"/>
                  <a:gd name="T9" fmla="*/ 5 h 7"/>
                  <a:gd name="T10" fmla="*/ 7 w 7"/>
                  <a:gd name="T11" fmla="*/ 7 h 7"/>
                  <a:gd name="T12" fmla="*/ 2 w 7"/>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2" y="0"/>
                    </a:moveTo>
                    <a:lnTo>
                      <a:pt x="0" y="0"/>
                    </a:lnTo>
                    <a:lnTo>
                      <a:pt x="0" y="0"/>
                    </a:lnTo>
                    <a:lnTo>
                      <a:pt x="2" y="0"/>
                    </a:lnTo>
                    <a:lnTo>
                      <a:pt x="5" y="5"/>
                    </a:lnTo>
                    <a:lnTo>
                      <a:pt x="7" y="7"/>
                    </a:lnTo>
                    <a:lnTo>
                      <a:pt x="2"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1" name="Freeform 6001"/>
              <p:cNvSpPr>
                <a:spLocks/>
              </p:cNvSpPr>
              <p:nvPr/>
            </p:nvSpPr>
            <p:spPr bwMode="auto">
              <a:xfrm>
                <a:off x="1588453" y="3640138"/>
                <a:ext cx="11112" cy="11113"/>
              </a:xfrm>
              <a:custGeom>
                <a:avLst/>
                <a:gdLst>
                  <a:gd name="T0" fmla="*/ 2 w 7"/>
                  <a:gd name="T1" fmla="*/ 0 h 7"/>
                  <a:gd name="T2" fmla="*/ 0 w 7"/>
                  <a:gd name="T3" fmla="*/ 0 h 7"/>
                  <a:gd name="T4" fmla="*/ 0 w 7"/>
                  <a:gd name="T5" fmla="*/ 0 h 7"/>
                  <a:gd name="T6" fmla="*/ 2 w 7"/>
                  <a:gd name="T7" fmla="*/ 0 h 7"/>
                  <a:gd name="T8" fmla="*/ 5 w 7"/>
                  <a:gd name="T9" fmla="*/ 5 h 7"/>
                  <a:gd name="T10" fmla="*/ 7 w 7"/>
                  <a:gd name="T11" fmla="*/ 7 h 7"/>
                  <a:gd name="T12" fmla="*/ 2 w 7"/>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2" y="0"/>
                    </a:moveTo>
                    <a:lnTo>
                      <a:pt x="0" y="0"/>
                    </a:lnTo>
                    <a:lnTo>
                      <a:pt x="0" y="0"/>
                    </a:lnTo>
                    <a:lnTo>
                      <a:pt x="2" y="0"/>
                    </a:lnTo>
                    <a:lnTo>
                      <a:pt x="5" y="5"/>
                    </a:lnTo>
                    <a:lnTo>
                      <a:pt x="7" y="7"/>
                    </a:lnTo>
                    <a:lnTo>
                      <a:pt x="2"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2" name="Rectangle 6002"/>
              <p:cNvSpPr>
                <a:spLocks noChangeArrowheads="1"/>
              </p:cNvSpPr>
              <p:nvPr/>
            </p:nvSpPr>
            <p:spPr bwMode="auto">
              <a:xfrm>
                <a:off x="1588453" y="3640138"/>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3" name="Rectangle 6003"/>
              <p:cNvSpPr>
                <a:spLocks noChangeArrowheads="1"/>
              </p:cNvSpPr>
              <p:nvPr/>
            </p:nvSpPr>
            <p:spPr bwMode="auto">
              <a:xfrm>
                <a:off x="1588453" y="3640138"/>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4" name="Freeform 6004"/>
              <p:cNvSpPr>
                <a:spLocks/>
              </p:cNvSpPr>
              <p:nvPr/>
            </p:nvSpPr>
            <p:spPr bwMode="auto">
              <a:xfrm>
                <a:off x="1588453" y="3640138"/>
                <a:ext cx="7937" cy="7938"/>
              </a:xfrm>
              <a:custGeom>
                <a:avLst/>
                <a:gdLst>
                  <a:gd name="T0" fmla="*/ 2 w 5"/>
                  <a:gd name="T1" fmla="*/ 0 h 5"/>
                  <a:gd name="T2" fmla="*/ 0 w 5"/>
                  <a:gd name="T3" fmla="*/ 0 h 5"/>
                  <a:gd name="T4" fmla="*/ 2 w 5"/>
                  <a:gd name="T5" fmla="*/ 0 h 5"/>
                  <a:gd name="T6" fmla="*/ 5 w 5"/>
                  <a:gd name="T7" fmla="*/ 5 h 5"/>
                  <a:gd name="T8" fmla="*/ 5 w 5"/>
                  <a:gd name="T9" fmla="*/ 5 h 5"/>
                  <a:gd name="T10" fmla="*/ 2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2" y="0"/>
                    </a:moveTo>
                    <a:lnTo>
                      <a:pt x="0" y="0"/>
                    </a:lnTo>
                    <a:lnTo>
                      <a:pt x="2" y="0"/>
                    </a:lnTo>
                    <a:lnTo>
                      <a:pt x="5" y="5"/>
                    </a:lnTo>
                    <a:lnTo>
                      <a:pt x="5" y="5"/>
                    </a:lnTo>
                    <a:lnTo>
                      <a:pt x="2"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5" name="Freeform 6005"/>
              <p:cNvSpPr>
                <a:spLocks/>
              </p:cNvSpPr>
              <p:nvPr/>
            </p:nvSpPr>
            <p:spPr bwMode="auto">
              <a:xfrm>
                <a:off x="1588453" y="3640138"/>
                <a:ext cx="7937" cy="7938"/>
              </a:xfrm>
              <a:custGeom>
                <a:avLst/>
                <a:gdLst>
                  <a:gd name="T0" fmla="*/ 2 w 5"/>
                  <a:gd name="T1" fmla="*/ 0 h 5"/>
                  <a:gd name="T2" fmla="*/ 0 w 5"/>
                  <a:gd name="T3" fmla="*/ 0 h 5"/>
                  <a:gd name="T4" fmla="*/ 2 w 5"/>
                  <a:gd name="T5" fmla="*/ 0 h 5"/>
                  <a:gd name="T6" fmla="*/ 5 w 5"/>
                  <a:gd name="T7" fmla="*/ 5 h 5"/>
                  <a:gd name="T8" fmla="*/ 5 w 5"/>
                  <a:gd name="T9" fmla="*/ 5 h 5"/>
                  <a:gd name="T10" fmla="*/ 2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2" y="0"/>
                    </a:moveTo>
                    <a:lnTo>
                      <a:pt x="0" y="0"/>
                    </a:lnTo>
                    <a:lnTo>
                      <a:pt x="2" y="0"/>
                    </a:lnTo>
                    <a:lnTo>
                      <a:pt x="5" y="5"/>
                    </a:lnTo>
                    <a:lnTo>
                      <a:pt x="5" y="5"/>
                    </a:lnTo>
                    <a:lnTo>
                      <a:pt x="2"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6" name="Freeform 6006"/>
              <p:cNvSpPr>
                <a:spLocks/>
              </p:cNvSpPr>
              <p:nvPr/>
            </p:nvSpPr>
            <p:spPr bwMode="auto">
              <a:xfrm>
                <a:off x="1588453" y="3640138"/>
                <a:ext cx="7937" cy="7938"/>
              </a:xfrm>
              <a:custGeom>
                <a:avLst/>
                <a:gdLst>
                  <a:gd name="T0" fmla="*/ 2 w 5"/>
                  <a:gd name="T1" fmla="*/ 0 h 5"/>
                  <a:gd name="T2" fmla="*/ 0 w 5"/>
                  <a:gd name="T3" fmla="*/ 0 h 5"/>
                  <a:gd name="T4" fmla="*/ 0 w 5"/>
                  <a:gd name="T5" fmla="*/ 0 h 5"/>
                  <a:gd name="T6" fmla="*/ 0 w 5"/>
                  <a:gd name="T7" fmla="*/ 2 h 5"/>
                  <a:gd name="T8" fmla="*/ 5 w 5"/>
                  <a:gd name="T9" fmla="*/ 5 h 5"/>
                  <a:gd name="T10" fmla="*/ 2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2" y="0"/>
                    </a:moveTo>
                    <a:lnTo>
                      <a:pt x="0" y="0"/>
                    </a:lnTo>
                    <a:lnTo>
                      <a:pt x="0" y="0"/>
                    </a:lnTo>
                    <a:lnTo>
                      <a:pt x="0" y="2"/>
                    </a:lnTo>
                    <a:lnTo>
                      <a:pt x="5" y="5"/>
                    </a:lnTo>
                    <a:lnTo>
                      <a:pt x="2"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7" name="Freeform 6007"/>
              <p:cNvSpPr>
                <a:spLocks/>
              </p:cNvSpPr>
              <p:nvPr/>
            </p:nvSpPr>
            <p:spPr bwMode="auto">
              <a:xfrm>
                <a:off x="1588453" y="3640138"/>
                <a:ext cx="7937" cy="7938"/>
              </a:xfrm>
              <a:custGeom>
                <a:avLst/>
                <a:gdLst>
                  <a:gd name="T0" fmla="*/ 2 w 5"/>
                  <a:gd name="T1" fmla="*/ 0 h 5"/>
                  <a:gd name="T2" fmla="*/ 0 w 5"/>
                  <a:gd name="T3" fmla="*/ 0 h 5"/>
                  <a:gd name="T4" fmla="*/ 0 w 5"/>
                  <a:gd name="T5" fmla="*/ 0 h 5"/>
                  <a:gd name="T6" fmla="*/ 0 w 5"/>
                  <a:gd name="T7" fmla="*/ 2 h 5"/>
                  <a:gd name="T8" fmla="*/ 5 w 5"/>
                  <a:gd name="T9" fmla="*/ 5 h 5"/>
                  <a:gd name="T10" fmla="*/ 2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2" y="0"/>
                    </a:moveTo>
                    <a:lnTo>
                      <a:pt x="0" y="0"/>
                    </a:lnTo>
                    <a:lnTo>
                      <a:pt x="0" y="0"/>
                    </a:lnTo>
                    <a:lnTo>
                      <a:pt x="0" y="2"/>
                    </a:lnTo>
                    <a:lnTo>
                      <a:pt x="5" y="5"/>
                    </a:lnTo>
                    <a:lnTo>
                      <a:pt x="2"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09" name="Freeform 6160"/>
              <p:cNvSpPr>
                <a:spLocks noEditPoints="1"/>
              </p:cNvSpPr>
              <p:nvPr/>
            </p:nvSpPr>
            <p:spPr bwMode="auto">
              <a:xfrm>
                <a:off x="1588453" y="4749801"/>
                <a:ext cx="898525" cy="417513"/>
              </a:xfrm>
              <a:custGeom>
                <a:avLst/>
                <a:gdLst>
                  <a:gd name="T0" fmla="*/ 313 w 566"/>
                  <a:gd name="T1" fmla="*/ 116 h 263"/>
                  <a:gd name="T2" fmla="*/ 0 w 566"/>
                  <a:gd name="T3" fmla="*/ 263 h 263"/>
                  <a:gd name="T4" fmla="*/ 0 w 566"/>
                  <a:gd name="T5" fmla="*/ 263 h 263"/>
                  <a:gd name="T6" fmla="*/ 0 w 566"/>
                  <a:gd name="T7" fmla="*/ 263 h 263"/>
                  <a:gd name="T8" fmla="*/ 0 w 566"/>
                  <a:gd name="T9" fmla="*/ 263 h 263"/>
                  <a:gd name="T10" fmla="*/ 9 w 566"/>
                  <a:gd name="T11" fmla="*/ 261 h 263"/>
                  <a:gd name="T12" fmla="*/ 315 w 566"/>
                  <a:gd name="T13" fmla="*/ 121 h 263"/>
                  <a:gd name="T14" fmla="*/ 313 w 566"/>
                  <a:gd name="T15" fmla="*/ 116 h 263"/>
                  <a:gd name="T16" fmla="*/ 403 w 566"/>
                  <a:gd name="T17" fmla="*/ 76 h 263"/>
                  <a:gd name="T18" fmla="*/ 315 w 566"/>
                  <a:gd name="T19" fmla="*/ 116 h 263"/>
                  <a:gd name="T20" fmla="*/ 317 w 566"/>
                  <a:gd name="T21" fmla="*/ 119 h 263"/>
                  <a:gd name="T22" fmla="*/ 403 w 566"/>
                  <a:gd name="T23" fmla="*/ 78 h 263"/>
                  <a:gd name="T24" fmla="*/ 403 w 566"/>
                  <a:gd name="T25" fmla="*/ 76 h 263"/>
                  <a:gd name="T26" fmla="*/ 507 w 566"/>
                  <a:gd name="T27" fmla="*/ 26 h 263"/>
                  <a:gd name="T28" fmla="*/ 405 w 566"/>
                  <a:gd name="T29" fmla="*/ 74 h 263"/>
                  <a:gd name="T30" fmla="*/ 405 w 566"/>
                  <a:gd name="T31" fmla="*/ 78 h 263"/>
                  <a:gd name="T32" fmla="*/ 507 w 566"/>
                  <a:gd name="T33" fmla="*/ 31 h 263"/>
                  <a:gd name="T34" fmla="*/ 507 w 566"/>
                  <a:gd name="T35" fmla="*/ 26 h 263"/>
                  <a:gd name="T36" fmla="*/ 523 w 566"/>
                  <a:gd name="T37" fmla="*/ 19 h 263"/>
                  <a:gd name="T38" fmla="*/ 509 w 566"/>
                  <a:gd name="T39" fmla="*/ 26 h 263"/>
                  <a:gd name="T40" fmla="*/ 509 w 566"/>
                  <a:gd name="T41" fmla="*/ 29 h 263"/>
                  <a:gd name="T42" fmla="*/ 523 w 566"/>
                  <a:gd name="T43" fmla="*/ 21 h 263"/>
                  <a:gd name="T44" fmla="*/ 523 w 566"/>
                  <a:gd name="T45" fmla="*/ 19 h 263"/>
                  <a:gd name="T46" fmla="*/ 547 w 566"/>
                  <a:gd name="T47" fmla="*/ 7 h 263"/>
                  <a:gd name="T48" fmla="*/ 526 w 566"/>
                  <a:gd name="T49" fmla="*/ 17 h 263"/>
                  <a:gd name="T50" fmla="*/ 526 w 566"/>
                  <a:gd name="T51" fmla="*/ 21 h 263"/>
                  <a:gd name="T52" fmla="*/ 550 w 566"/>
                  <a:gd name="T53" fmla="*/ 10 h 263"/>
                  <a:gd name="T54" fmla="*/ 547 w 566"/>
                  <a:gd name="T55" fmla="*/ 7 h 263"/>
                  <a:gd name="T56" fmla="*/ 564 w 566"/>
                  <a:gd name="T57" fmla="*/ 0 h 263"/>
                  <a:gd name="T58" fmla="*/ 552 w 566"/>
                  <a:gd name="T59" fmla="*/ 7 h 263"/>
                  <a:gd name="T60" fmla="*/ 552 w 566"/>
                  <a:gd name="T61" fmla="*/ 10 h 263"/>
                  <a:gd name="T62" fmla="*/ 566 w 566"/>
                  <a:gd name="T63" fmla="*/ 2 h 263"/>
                  <a:gd name="T64" fmla="*/ 564 w 566"/>
                  <a:gd name="T65" fmla="*/ 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66" h="263">
                    <a:moveTo>
                      <a:pt x="313" y="116"/>
                    </a:moveTo>
                    <a:lnTo>
                      <a:pt x="0" y="263"/>
                    </a:lnTo>
                    <a:lnTo>
                      <a:pt x="0" y="263"/>
                    </a:lnTo>
                    <a:lnTo>
                      <a:pt x="0" y="263"/>
                    </a:lnTo>
                    <a:lnTo>
                      <a:pt x="0" y="263"/>
                    </a:lnTo>
                    <a:lnTo>
                      <a:pt x="9" y="261"/>
                    </a:lnTo>
                    <a:lnTo>
                      <a:pt x="315" y="121"/>
                    </a:lnTo>
                    <a:lnTo>
                      <a:pt x="313" y="116"/>
                    </a:lnTo>
                    <a:moveTo>
                      <a:pt x="403" y="76"/>
                    </a:moveTo>
                    <a:lnTo>
                      <a:pt x="315" y="116"/>
                    </a:lnTo>
                    <a:lnTo>
                      <a:pt x="317" y="119"/>
                    </a:lnTo>
                    <a:lnTo>
                      <a:pt x="403" y="78"/>
                    </a:lnTo>
                    <a:lnTo>
                      <a:pt x="403" y="76"/>
                    </a:lnTo>
                    <a:moveTo>
                      <a:pt x="507" y="26"/>
                    </a:moveTo>
                    <a:lnTo>
                      <a:pt x="405" y="74"/>
                    </a:lnTo>
                    <a:lnTo>
                      <a:pt x="405" y="78"/>
                    </a:lnTo>
                    <a:lnTo>
                      <a:pt x="507" y="31"/>
                    </a:lnTo>
                    <a:lnTo>
                      <a:pt x="507" y="26"/>
                    </a:lnTo>
                    <a:moveTo>
                      <a:pt x="523" y="19"/>
                    </a:moveTo>
                    <a:lnTo>
                      <a:pt x="509" y="26"/>
                    </a:lnTo>
                    <a:lnTo>
                      <a:pt x="509" y="29"/>
                    </a:lnTo>
                    <a:lnTo>
                      <a:pt x="523" y="21"/>
                    </a:lnTo>
                    <a:lnTo>
                      <a:pt x="523" y="19"/>
                    </a:lnTo>
                    <a:moveTo>
                      <a:pt x="547" y="7"/>
                    </a:moveTo>
                    <a:lnTo>
                      <a:pt x="526" y="17"/>
                    </a:lnTo>
                    <a:lnTo>
                      <a:pt x="526" y="21"/>
                    </a:lnTo>
                    <a:lnTo>
                      <a:pt x="550" y="10"/>
                    </a:lnTo>
                    <a:lnTo>
                      <a:pt x="547" y="7"/>
                    </a:lnTo>
                    <a:moveTo>
                      <a:pt x="564" y="0"/>
                    </a:moveTo>
                    <a:lnTo>
                      <a:pt x="552" y="7"/>
                    </a:lnTo>
                    <a:lnTo>
                      <a:pt x="552" y="10"/>
                    </a:lnTo>
                    <a:lnTo>
                      <a:pt x="566" y="2"/>
                    </a:lnTo>
                    <a:lnTo>
                      <a:pt x="56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6161"/>
              <p:cNvSpPr>
                <a:spLocks/>
              </p:cNvSpPr>
              <p:nvPr/>
            </p:nvSpPr>
            <p:spPr bwMode="auto">
              <a:xfrm>
                <a:off x="2085340" y="4933951"/>
                <a:ext cx="6350" cy="7938"/>
              </a:xfrm>
              <a:custGeom>
                <a:avLst/>
                <a:gdLst>
                  <a:gd name="T0" fmla="*/ 2 w 4"/>
                  <a:gd name="T1" fmla="*/ 0 h 5"/>
                  <a:gd name="T2" fmla="*/ 0 w 4"/>
                  <a:gd name="T3" fmla="*/ 0 h 5"/>
                  <a:gd name="T4" fmla="*/ 2 w 4"/>
                  <a:gd name="T5" fmla="*/ 5 h 5"/>
                  <a:gd name="T6" fmla="*/ 4 w 4"/>
                  <a:gd name="T7" fmla="*/ 3 h 5"/>
                  <a:gd name="T8" fmla="*/ 2 w 4"/>
                  <a:gd name="T9" fmla="*/ 0 h 5"/>
                </a:gdLst>
                <a:ahLst/>
                <a:cxnLst>
                  <a:cxn ang="0">
                    <a:pos x="T0" y="T1"/>
                  </a:cxn>
                  <a:cxn ang="0">
                    <a:pos x="T2" y="T3"/>
                  </a:cxn>
                  <a:cxn ang="0">
                    <a:pos x="T4" y="T5"/>
                  </a:cxn>
                  <a:cxn ang="0">
                    <a:pos x="T6" y="T7"/>
                  </a:cxn>
                  <a:cxn ang="0">
                    <a:pos x="T8" y="T9"/>
                  </a:cxn>
                </a:cxnLst>
                <a:rect l="0" t="0" r="r" b="b"/>
                <a:pathLst>
                  <a:path w="4" h="5">
                    <a:moveTo>
                      <a:pt x="2" y="0"/>
                    </a:moveTo>
                    <a:lnTo>
                      <a:pt x="0" y="0"/>
                    </a:lnTo>
                    <a:lnTo>
                      <a:pt x="2" y="5"/>
                    </a:lnTo>
                    <a:lnTo>
                      <a:pt x="4" y="3"/>
                    </a:lnTo>
                    <a:lnTo>
                      <a:pt x="2"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6162"/>
              <p:cNvSpPr>
                <a:spLocks/>
              </p:cNvSpPr>
              <p:nvPr/>
            </p:nvSpPr>
            <p:spPr bwMode="auto">
              <a:xfrm>
                <a:off x="2085340" y="4933951"/>
                <a:ext cx="6350" cy="7938"/>
              </a:xfrm>
              <a:custGeom>
                <a:avLst/>
                <a:gdLst>
                  <a:gd name="T0" fmla="*/ 2 w 4"/>
                  <a:gd name="T1" fmla="*/ 0 h 5"/>
                  <a:gd name="T2" fmla="*/ 0 w 4"/>
                  <a:gd name="T3" fmla="*/ 0 h 5"/>
                  <a:gd name="T4" fmla="*/ 2 w 4"/>
                  <a:gd name="T5" fmla="*/ 5 h 5"/>
                  <a:gd name="T6" fmla="*/ 4 w 4"/>
                  <a:gd name="T7" fmla="*/ 3 h 5"/>
                  <a:gd name="T8" fmla="*/ 2 w 4"/>
                  <a:gd name="T9" fmla="*/ 0 h 5"/>
                </a:gdLst>
                <a:ahLst/>
                <a:cxnLst>
                  <a:cxn ang="0">
                    <a:pos x="T0" y="T1"/>
                  </a:cxn>
                  <a:cxn ang="0">
                    <a:pos x="T2" y="T3"/>
                  </a:cxn>
                  <a:cxn ang="0">
                    <a:pos x="T4" y="T5"/>
                  </a:cxn>
                  <a:cxn ang="0">
                    <a:pos x="T6" y="T7"/>
                  </a:cxn>
                  <a:cxn ang="0">
                    <a:pos x="T8" y="T9"/>
                  </a:cxn>
                </a:cxnLst>
                <a:rect l="0" t="0" r="r" b="b"/>
                <a:pathLst>
                  <a:path w="4" h="5">
                    <a:moveTo>
                      <a:pt x="2" y="0"/>
                    </a:moveTo>
                    <a:lnTo>
                      <a:pt x="0" y="0"/>
                    </a:lnTo>
                    <a:lnTo>
                      <a:pt x="2" y="5"/>
                    </a:lnTo>
                    <a:lnTo>
                      <a:pt x="4" y="3"/>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Rectangle 6167"/>
              <p:cNvSpPr>
                <a:spLocks noChangeArrowheads="1"/>
              </p:cNvSpPr>
              <p:nvPr/>
            </p:nvSpPr>
            <p:spPr bwMode="auto">
              <a:xfrm>
                <a:off x="1588453" y="5167313"/>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13" name="Rectangle 6168"/>
              <p:cNvSpPr>
                <a:spLocks noChangeArrowheads="1"/>
              </p:cNvSpPr>
              <p:nvPr/>
            </p:nvSpPr>
            <p:spPr bwMode="auto">
              <a:xfrm>
                <a:off x="1588453" y="5167313"/>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14" name="Rectangle 6169"/>
              <p:cNvSpPr>
                <a:spLocks noChangeArrowheads="1"/>
              </p:cNvSpPr>
              <p:nvPr/>
            </p:nvSpPr>
            <p:spPr bwMode="auto">
              <a:xfrm>
                <a:off x="1588453" y="5167313"/>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15" name="Freeform 6170"/>
              <p:cNvSpPr>
                <a:spLocks/>
              </p:cNvSpPr>
              <p:nvPr/>
            </p:nvSpPr>
            <p:spPr bwMode="auto">
              <a:xfrm>
                <a:off x="1588453" y="5167313"/>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16" name="Freeform 6175"/>
              <p:cNvSpPr>
                <a:spLocks/>
              </p:cNvSpPr>
              <p:nvPr/>
            </p:nvSpPr>
            <p:spPr bwMode="auto">
              <a:xfrm>
                <a:off x="1588453" y="5164138"/>
                <a:ext cx="14287" cy="3175"/>
              </a:xfrm>
              <a:custGeom>
                <a:avLst/>
                <a:gdLst>
                  <a:gd name="T0" fmla="*/ 9 w 9"/>
                  <a:gd name="T1" fmla="*/ 0 h 2"/>
                  <a:gd name="T2" fmla="*/ 0 w 9"/>
                  <a:gd name="T3" fmla="*/ 2 h 2"/>
                  <a:gd name="T4" fmla="*/ 0 w 9"/>
                  <a:gd name="T5" fmla="*/ 2 h 2"/>
                  <a:gd name="T6" fmla="*/ 2 w 9"/>
                  <a:gd name="T7" fmla="*/ 2 h 2"/>
                  <a:gd name="T8" fmla="*/ 5 w 9"/>
                  <a:gd name="T9" fmla="*/ 2 h 2"/>
                  <a:gd name="T10" fmla="*/ 9 w 9"/>
                  <a:gd name="T11" fmla="*/ 0 h 2"/>
                </a:gdLst>
                <a:ahLst/>
                <a:cxnLst>
                  <a:cxn ang="0">
                    <a:pos x="T0" y="T1"/>
                  </a:cxn>
                  <a:cxn ang="0">
                    <a:pos x="T2" y="T3"/>
                  </a:cxn>
                  <a:cxn ang="0">
                    <a:pos x="T4" y="T5"/>
                  </a:cxn>
                  <a:cxn ang="0">
                    <a:pos x="T6" y="T7"/>
                  </a:cxn>
                  <a:cxn ang="0">
                    <a:pos x="T8" y="T9"/>
                  </a:cxn>
                  <a:cxn ang="0">
                    <a:pos x="T10" y="T11"/>
                  </a:cxn>
                </a:cxnLst>
                <a:rect l="0" t="0" r="r" b="b"/>
                <a:pathLst>
                  <a:path w="9" h="2">
                    <a:moveTo>
                      <a:pt x="9" y="0"/>
                    </a:moveTo>
                    <a:lnTo>
                      <a:pt x="0" y="2"/>
                    </a:lnTo>
                    <a:lnTo>
                      <a:pt x="0" y="2"/>
                    </a:lnTo>
                    <a:lnTo>
                      <a:pt x="2" y="2"/>
                    </a:lnTo>
                    <a:lnTo>
                      <a:pt x="5" y="2"/>
                    </a:lnTo>
                    <a:lnTo>
                      <a:pt x="9"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17" name="Freeform 6176"/>
              <p:cNvSpPr>
                <a:spLocks/>
              </p:cNvSpPr>
              <p:nvPr/>
            </p:nvSpPr>
            <p:spPr bwMode="auto">
              <a:xfrm>
                <a:off x="1588453" y="5164138"/>
                <a:ext cx="14287" cy="3175"/>
              </a:xfrm>
              <a:custGeom>
                <a:avLst/>
                <a:gdLst>
                  <a:gd name="T0" fmla="*/ 9 w 9"/>
                  <a:gd name="T1" fmla="*/ 0 h 2"/>
                  <a:gd name="T2" fmla="*/ 0 w 9"/>
                  <a:gd name="T3" fmla="*/ 2 h 2"/>
                  <a:gd name="T4" fmla="*/ 0 w 9"/>
                  <a:gd name="T5" fmla="*/ 2 h 2"/>
                  <a:gd name="T6" fmla="*/ 2 w 9"/>
                  <a:gd name="T7" fmla="*/ 2 h 2"/>
                  <a:gd name="T8" fmla="*/ 5 w 9"/>
                  <a:gd name="T9" fmla="*/ 2 h 2"/>
                  <a:gd name="T10" fmla="*/ 9 w 9"/>
                  <a:gd name="T11" fmla="*/ 0 h 2"/>
                </a:gdLst>
                <a:ahLst/>
                <a:cxnLst>
                  <a:cxn ang="0">
                    <a:pos x="T0" y="T1"/>
                  </a:cxn>
                  <a:cxn ang="0">
                    <a:pos x="T2" y="T3"/>
                  </a:cxn>
                  <a:cxn ang="0">
                    <a:pos x="T4" y="T5"/>
                  </a:cxn>
                  <a:cxn ang="0">
                    <a:pos x="T6" y="T7"/>
                  </a:cxn>
                  <a:cxn ang="0">
                    <a:pos x="T8" y="T9"/>
                  </a:cxn>
                  <a:cxn ang="0">
                    <a:pos x="T10" y="T11"/>
                  </a:cxn>
                </a:cxnLst>
                <a:rect l="0" t="0" r="r" b="b"/>
                <a:pathLst>
                  <a:path w="9" h="2">
                    <a:moveTo>
                      <a:pt x="9" y="0"/>
                    </a:moveTo>
                    <a:lnTo>
                      <a:pt x="0" y="2"/>
                    </a:lnTo>
                    <a:lnTo>
                      <a:pt x="0" y="2"/>
                    </a:lnTo>
                    <a:lnTo>
                      <a:pt x="2" y="2"/>
                    </a:lnTo>
                    <a:lnTo>
                      <a:pt x="5" y="2"/>
                    </a:lnTo>
                    <a:lnTo>
                      <a:pt x="9"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18" name="Freeform 6177"/>
              <p:cNvSpPr>
                <a:spLocks/>
              </p:cNvSpPr>
              <p:nvPr/>
            </p:nvSpPr>
            <p:spPr bwMode="auto">
              <a:xfrm>
                <a:off x="1588453" y="5167313"/>
                <a:ext cx="7937" cy="0"/>
              </a:xfrm>
              <a:custGeom>
                <a:avLst/>
                <a:gdLst>
                  <a:gd name="T0" fmla="*/ 2 w 5"/>
                  <a:gd name="T1" fmla="*/ 0 w 5"/>
                  <a:gd name="T2" fmla="*/ 0 w 5"/>
                  <a:gd name="T3" fmla="*/ 2 w 5"/>
                  <a:gd name="T4" fmla="*/ 5 w 5"/>
                  <a:gd name="T5" fmla="*/ 5 w 5"/>
                  <a:gd name="T6" fmla="*/ 2 w 5"/>
                </a:gdLst>
                <a:ahLst/>
                <a:cxnLst>
                  <a:cxn ang="0">
                    <a:pos x="T0" y="0"/>
                  </a:cxn>
                  <a:cxn ang="0">
                    <a:pos x="T1" y="0"/>
                  </a:cxn>
                  <a:cxn ang="0">
                    <a:pos x="T2" y="0"/>
                  </a:cxn>
                  <a:cxn ang="0">
                    <a:pos x="T3" y="0"/>
                  </a:cxn>
                  <a:cxn ang="0">
                    <a:pos x="T4" y="0"/>
                  </a:cxn>
                  <a:cxn ang="0">
                    <a:pos x="T5" y="0"/>
                  </a:cxn>
                  <a:cxn ang="0">
                    <a:pos x="T6" y="0"/>
                  </a:cxn>
                </a:cxnLst>
                <a:rect l="0" t="0" r="r" b="b"/>
                <a:pathLst>
                  <a:path w="5">
                    <a:moveTo>
                      <a:pt x="2" y="0"/>
                    </a:moveTo>
                    <a:lnTo>
                      <a:pt x="0" y="0"/>
                    </a:lnTo>
                    <a:lnTo>
                      <a:pt x="0" y="0"/>
                    </a:lnTo>
                    <a:lnTo>
                      <a:pt x="2" y="0"/>
                    </a:lnTo>
                    <a:lnTo>
                      <a:pt x="5" y="0"/>
                    </a:lnTo>
                    <a:lnTo>
                      <a:pt x="5" y="0"/>
                    </a:lnTo>
                    <a:lnTo>
                      <a:pt x="2"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19" name="Freeform 6178"/>
              <p:cNvSpPr>
                <a:spLocks/>
              </p:cNvSpPr>
              <p:nvPr/>
            </p:nvSpPr>
            <p:spPr bwMode="auto">
              <a:xfrm>
                <a:off x="1588453" y="5167313"/>
                <a:ext cx="7937" cy="0"/>
              </a:xfrm>
              <a:custGeom>
                <a:avLst/>
                <a:gdLst>
                  <a:gd name="T0" fmla="*/ 2 w 5"/>
                  <a:gd name="T1" fmla="*/ 0 w 5"/>
                  <a:gd name="T2" fmla="*/ 0 w 5"/>
                  <a:gd name="T3" fmla="*/ 2 w 5"/>
                  <a:gd name="T4" fmla="*/ 5 w 5"/>
                  <a:gd name="T5" fmla="*/ 5 w 5"/>
                  <a:gd name="T6" fmla="*/ 2 w 5"/>
                </a:gdLst>
                <a:ahLst/>
                <a:cxnLst>
                  <a:cxn ang="0">
                    <a:pos x="T0" y="0"/>
                  </a:cxn>
                  <a:cxn ang="0">
                    <a:pos x="T1" y="0"/>
                  </a:cxn>
                  <a:cxn ang="0">
                    <a:pos x="T2" y="0"/>
                  </a:cxn>
                  <a:cxn ang="0">
                    <a:pos x="T3" y="0"/>
                  </a:cxn>
                  <a:cxn ang="0">
                    <a:pos x="T4" y="0"/>
                  </a:cxn>
                  <a:cxn ang="0">
                    <a:pos x="T5" y="0"/>
                  </a:cxn>
                  <a:cxn ang="0">
                    <a:pos x="T6" y="0"/>
                  </a:cxn>
                </a:cxnLst>
                <a:rect l="0" t="0" r="r" b="b"/>
                <a:pathLst>
                  <a:path w="5">
                    <a:moveTo>
                      <a:pt x="2" y="0"/>
                    </a:moveTo>
                    <a:lnTo>
                      <a:pt x="0" y="0"/>
                    </a:lnTo>
                    <a:lnTo>
                      <a:pt x="0" y="0"/>
                    </a:lnTo>
                    <a:lnTo>
                      <a:pt x="2" y="0"/>
                    </a:lnTo>
                    <a:lnTo>
                      <a:pt x="5" y="0"/>
                    </a:lnTo>
                    <a:lnTo>
                      <a:pt x="5" y="0"/>
                    </a:lnTo>
                    <a:lnTo>
                      <a:pt x="2"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20" name="Freeform 6179"/>
              <p:cNvSpPr>
                <a:spLocks/>
              </p:cNvSpPr>
              <p:nvPr/>
            </p:nvSpPr>
            <p:spPr bwMode="auto">
              <a:xfrm>
                <a:off x="1588453" y="5167313"/>
                <a:ext cx="7937" cy="4763"/>
              </a:xfrm>
              <a:custGeom>
                <a:avLst/>
                <a:gdLst>
                  <a:gd name="T0" fmla="*/ 2 w 5"/>
                  <a:gd name="T1" fmla="*/ 0 h 3"/>
                  <a:gd name="T2" fmla="*/ 0 w 5"/>
                  <a:gd name="T3" fmla="*/ 0 h 3"/>
                  <a:gd name="T4" fmla="*/ 0 w 5"/>
                  <a:gd name="T5" fmla="*/ 0 h 3"/>
                  <a:gd name="T6" fmla="*/ 2 w 5"/>
                  <a:gd name="T7" fmla="*/ 3 h 3"/>
                  <a:gd name="T8" fmla="*/ 5 w 5"/>
                  <a:gd name="T9" fmla="*/ 0 h 3"/>
                  <a:gd name="T10" fmla="*/ 2 w 5"/>
                  <a:gd name="T11" fmla="*/ 0 h 3"/>
                </a:gdLst>
                <a:ahLst/>
                <a:cxnLst>
                  <a:cxn ang="0">
                    <a:pos x="T0" y="T1"/>
                  </a:cxn>
                  <a:cxn ang="0">
                    <a:pos x="T2" y="T3"/>
                  </a:cxn>
                  <a:cxn ang="0">
                    <a:pos x="T4" y="T5"/>
                  </a:cxn>
                  <a:cxn ang="0">
                    <a:pos x="T6" y="T7"/>
                  </a:cxn>
                  <a:cxn ang="0">
                    <a:pos x="T8" y="T9"/>
                  </a:cxn>
                  <a:cxn ang="0">
                    <a:pos x="T10" y="T11"/>
                  </a:cxn>
                </a:cxnLst>
                <a:rect l="0" t="0" r="r" b="b"/>
                <a:pathLst>
                  <a:path w="5" h="3">
                    <a:moveTo>
                      <a:pt x="2" y="0"/>
                    </a:moveTo>
                    <a:lnTo>
                      <a:pt x="0" y="0"/>
                    </a:lnTo>
                    <a:lnTo>
                      <a:pt x="0" y="0"/>
                    </a:lnTo>
                    <a:lnTo>
                      <a:pt x="2" y="3"/>
                    </a:lnTo>
                    <a:lnTo>
                      <a:pt x="5" y="0"/>
                    </a:lnTo>
                    <a:lnTo>
                      <a:pt x="2"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21" name="Freeform 6180"/>
              <p:cNvSpPr>
                <a:spLocks/>
              </p:cNvSpPr>
              <p:nvPr/>
            </p:nvSpPr>
            <p:spPr bwMode="auto">
              <a:xfrm>
                <a:off x="1588453" y="5167313"/>
                <a:ext cx="7937" cy="4763"/>
              </a:xfrm>
              <a:custGeom>
                <a:avLst/>
                <a:gdLst>
                  <a:gd name="T0" fmla="*/ 2 w 5"/>
                  <a:gd name="T1" fmla="*/ 0 h 3"/>
                  <a:gd name="T2" fmla="*/ 0 w 5"/>
                  <a:gd name="T3" fmla="*/ 0 h 3"/>
                  <a:gd name="T4" fmla="*/ 0 w 5"/>
                  <a:gd name="T5" fmla="*/ 0 h 3"/>
                  <a:gd name="T6" fmla="*/ 2 w 5"/>
                  <a:gd name="T7" fmla="*/ 3 h 3"/>
                  <a:gd name="T8" fmla="*/ 5 w 5"/>
                  <a:gd name="T9" fmla="*/ 0 h 3"/>
                  <a:gd name="T10" fmla="*/ 2 w 5"/>
                  <a:gd name="T11" fmla="*/ 0 h 3"/>
                </a:gdLst>
                <a:ahLst/>
                <a:cxnLst>
                  <a:cxn ang="0">
                    <a:pos x="T0" y="T1"/>
                  </a:cxn>
                  <a:cxn ang="0">
                    <a:pos x="T2" y="T3"/>
                  </a:cxn>
                  <a:cxn ang="0">
                    <a:pos x="T4" y="T5"/>
                  </a:cxn>
                  <a:cxn ang="0">
                    <a:pos x="T6" y="T7"/>
                  </a:cxn>
                  <a:cxn ang="0">
                    <a:pos x="T8" y="T9"/>
                  </a:cxn>
                  <a:cxn ang="0">
                    <a:pos x="T10" y="T11"/>
                  </a:cxn>
                </a:cxnLst>
                <a:rect l="0" t="0" r="r" b="b"/>
                <a:pathLst>
                  <a:path w="5" h="3">
                    <a:moveTo>
                      <a:pt x="2" y="0"/>
                    </a:moveTo>
                    <a:lnTo>
                      <a:pt x="0" y="0"/>
                    </a:lnTo>
                    <a:lnTo>
                      <a:pt x="0" y="0"/>
                    </a:lnTo>
                    <a:lnTo>
                      <a:pt x="2" y="3"/>
                    </a:lnTo>
                    <a:lnTo>
                      <a:pt x="5" y="0"/>
                    </a:lnTo>
                    <a:lnTo>
                      <a:pt x="2"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24" name="Freeform 6221"/>
              <p:cNvSpPr>
                <a:spLocks/>
              </p:cNvSpPr>
              <p:nvPr/>
            </p:nvSpPr>
            <p:spPr bwMode="auto">
              <a:xfrm>
                <a:off x="3374389" y="3955198"/>
                <a:ext cx="738271" cy="624739"/>
              </a:xfrm>
              <a:custGeom>
                <a:avLst/>
                <a:gdLst>
                  <a:gd name="T0" fmla="*/ 886 w 888"/>
                  <a:gd name="T1" fmla="*/ 0 h 1365"/>
                  <a:gd name="T2" fmla="*/ 9 w 888"/>
                  <a:gd name="T3" fmla="*/ 1349 h 1365"/>
                  <a:gd name="T4" fmla="*/ 0 w 888"/>
                  <a:gd name="T5" fmla="*/ 1365 h 1365"/>
                  <a:gd name="T6" fmla="*/ 0 w 888"/>
                  <a:gd name="T7" fmla="*/ 1365 h 1365"/>
                  <a:gd name="T8" fmla="*/ 888 w 888"/>
                  <a:gd name="T9" fmla="*/ 2 h 1365"/>
                  <a:gd name="T10" fmla="*/ 886 w 888"/>
                  <a:gd name="T11" fmla="*/ 0 h 1365"/>
                </a:gdLst>
                <a:ahLst/>
                <a:cxnLst>
                  <a:cxn ang="0">
                    <a:pos x="T0" y="T1"/>
                  </a:cxn>
                  <a:cxn ang="0">
                    <a:pos x="T2" y="T3"/>
                  </a:cxn>
                  <a:cxn ang="0">
                    <a:pos x="T4" y="T5"/>
                  </a:cxn>
                  <a:cxn ang="0">
                    <a:pos x="T6" y="T7"/>
                  </a:cxn>
                  <a:cxn ang="0">
                    <a:pos x="T8" y="T9"/>
                  </a:cxn>
                  <a:cxn ang="0">
                    <a:pos x="T10" y="T11"/>
                  </a:cxn>
                </a:cxnLst>
                <a:rect l="0" t="0" r="r" b="b"/>
                <a:pathLst>
                  <a:path w="888" h="1365">
                    <a:moveTo>
                      <a:pt x="886" y="0"/>
                    </a:moveTo>
                    <a:lnTo>
                      <a:pt x="9" y="1349"/>
                    </a:lnTo>
                    <a:lnTo>
                      <a:pt x="0" y="1365"/>
                    </a:lnTo>
                    <a:lnTo>
                      <a:pt x="0" y="1365"/>
                    </a:lnTo>
                    <a:lnTo>
                      <a:pt x="888" y="2"/>
                    </a:lnTo>
                    <a:lnTo>
                      <a:pt x="886"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6222"/>
              <p:cNvSpPr>
                <a:spLocks/>
              </p:cNvSpPr>
              <p:nvPr/>
            </p:nvSpPr>
            <p:spPr bwMode="auto">
              <a:xfrm>
                <a:off x="2983865" y="2349501"/>
                <a:ext cx="1409700" cy="2166938"/>
              </a:xfrm>
              <a:custGeom>
                <a:avLst/>
                <a:gdLst>
                  <a:gd name="T0" fmla="*/ 886 w 888"/>
                  <a:gd name="T1" fmla="*/ 0 h 1365"/>
                  <a:gd name="T2" fmla="*/ 9 w 888"/>
                  <a:gd name="T3" fmla="*/ 1349 h 1365"/>
                  <a:gd name="T4" fmla="*/ 0 w 888"/>
                  <a:gd name="T5" fmla="*/ 1365 h 1365"/>
                  <a:gd name="T6" fmla="*/ 0 w 888"/>
                  <a:gd name="T7" fmla="*/ 1365 h 1365"/>
                  <a:gd name="T8" fmla="*/ 888 w 888"/>
                  <a:gd name="T9" fmla="*/ 2 h 1365"/>
                  <a:gd name="T10" fmla="*/ 886 w 888"/>
                  <a:gd name="T11" fmla="*/ 0 h 1365"/>
                </a:gdLst>
                <a:ahLst/>
                <a:cxnLst>
                  <a:cxn ang="0">
                    <a:pos x="T0" y="T1"/>
                  </a:cxn>
                  <a:cxn ang="0">
                    <a:pos x="T2" y="T3"/>
                  </a:cxn>
                  <a:cxn ang="0">
                    <a:pos x="T4" y="T5"/>
                  </a:cxn>
                  <a:cxn ang="0">
                    <a:pos x="T6" y="T7"/>
                  </a:cxn>
                  <a:cxn ang="0">
                    <a:pos x="T8" y="T9"/>
                  </a:cxn>
                  <a:cxn ang="0">
                    <a:pos x="T10" y="T11"/>
                  </a:cxn>
                </a:cxnLst>
                <a:rect l="0" t="0" r="r" b="b"/>
                <a:pathLst>
                  <a:path w="888" h="1365">
                    <a:moveTo>
                      <a:pt x="886" y="0"/>
                    </a:moveTo>
                    <a:lnTo>
                      <a:pt x="9" y="1349"/>
                    </a:lnTo>
                    <a:lnTo>
                      <a:pt x="0" y="1365"/>
                    </a:lnTo>
                    <a:lnTo>
                      <a:pt x="0" y="1365"/>
                    </a:lnTo>
                    <a:lnTo>
                      <a:pt x="888" y="2"/>
                    </a:lnTo>
                    <a:lnTo>
                      <a:pt x="88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6291"/>
              <p:cNvSpPr>
                <a:spLocks/>
              </p:cNvSpPr>
              <p:nvPr/>
            </p:nvSpPr>
            <p:spPr bwMode="auto">
              <a:xfrm>
                <a:off x="2980690" y="2687638"/>
                <a:ext cx="123825" cy="1803400"/>
              </a:xfrm>
              <a:custGeom>
                <a:avLst/>
                <a:gdLst>
                  <a:gd name="T0" fmla="*/ 78 w 78"/>
                  <a:gd name="T1" fmla="*/ 0 h 1136"/>
                  <a:gd name="T2" fmla="*/ 78 w 78"/>
                  <a:gd name="T3" fmla="*/ 0 h 1136"/>
                  <a:gd name="T4" fmla="*/ 73 w 78"/>
                  <a:gd name="T5" fmla="*/ 26 h 1136"/>
                  <a:gd name="T6" fmla="*/ 28 w 78"/>
                  <a:gd name="T7" fmla="*/ 685 h 1136"/>
                  <a:gd name="T8" fmla="*/ 0 w 78"/>
                  <a:gd name="T9" fmla="*/ 1136 h 1136"/>
                  <a:gd name="T10" fmla="*/ 0 w 78"/>
                  <a:gd name="T11" fmla="*/ 1133 h 1136"/>
                  <a:gd name="T12" fmla="*/ 78 w 78"/>
                  <a:gd name="T13" fmla="*/ 0 h 1136"/>
                  <a:gd name="T14" fmla="*/ 78 w 78"/>
                  <a:gd name="T15" fmla="*/ 0 h 1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1136">
                    <a:moveTo>
                      <a:pt x="78" y="0"/>
                    </a:moveTo>
                    <a:lnTo>
                      <a:pt x="78" y="0"/>
                    </a:lnTo>
                    <a:lnTo>
                      <a:pt x="73" y="26"/>
                    </a:lnTo>
                    <a:lnTo>
                      <a:pt x="28" y="685"/>
                    </a:lnTo>
                    <a:lnTo>
                      <a:pt x="0" y="1136"/>
                    </a:lnTo>
                    <a:lnTo>
                      <a:pt x="0" y="1133"/>
                    </a:lnTo>
                    <a:lnTo>
                      <a:pt x="78" y="0"/>
                    </a:lnTo>
                    <a:lnTo>
                      <a:pt x="7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6315"/>
              <p:cNvSpPr>
                <a:spLocks noEditPoints="1"/>
              </p:cNvSpPr>
              <p:nvPr/>
            </p:nvSpPr>
            <p:spPr bwMode="auto">
              <a:xfrm>
                <a:off x="2987040" y="2728913"/>
                <a:ext cx="106363" cy="1625600"/>
              </a:xfrm>
              <a:custGeom>
                <a:avLst/>
                <a:gdLst>
                  <a:gd name="T0" fmla="*/ 64 w 67"/>
                  <a:gd name="T1" fmla="*/ 34 h 1024"/>
                  <a:gd name="T2" fmla="*/ 60 w 67"/>
                  <a:gd name="T3" fmla="*/ 57 h 1024"/>
                  <a:gd name="T4" fmla="*/ 0 w 67"/>
                  <a:gd name="T5" fmla="*/ 991 h 1024"/>
                  <a:gd name="T6" fmla="*/ 0 w 67"/>
                  <a:gd name="T7" fmla="*/ 1024 h 1024"/>
                  <a:gd name="T8" fmla="*/ 24 w 67"/>
                  <a:gd name="T9" fmla="*/ 659 h 1024"/>
                  <a:gd name="T10" fmla="*/ 64 w 67"/>
                  <a:gd name="T11" fmla="*/ 34 h 1024"/>
                  <a:gd name="T12" fmla="*/ 64 w 67"/>
                  <a:gd name="T13" fmla="*/ 0 h 1024"/>
                  <a:gd name="T14" fmla="*/ 64 w 67"/>
                  <a:gd name="T15" fmla="*/ 0 h 1024"/>
                  <a:gd name="T16" fmla="*/ 67 w 67"/>
                  <a:gd name="T17" fmla="*/ 0 h 1024"/>
                  <a:gd name="T18" fmla="*/ 67 w 67"/>
                  <a:gd name="T19" fmla="*/ 0 h 1024"/>
                  <a:gd name="T20" fmla="*/ 64 w 67"/>
                  <a:gd name="T21" fmla="*/ 0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1024">
                    <a:moveTo>
                      <a:pt x="64" y="34"/>
                    </a:moveTo>
                    <a:lnTo>
                      <a:pt x="60" y="57"/>
                    </a:lnTo>
                    <a:lnTo>
                      <a:pt x="0" y="991"/>
                    </a:lnTo>
                    <a:lnTo>
                      <a:pt x="0" y="1024"/>
                    </a:lnTo>
                    <a:lnTo>
                      <a:pt x="24" y="659"/>
                    </a:lnTo>
                    <a:lnTo>
                      <a:pt x="64" y="34"/>
                    </a:lnTo>
                    <a:moveTo>
                      <a:pt x="64" y="0"/>
                    </a:moveTo>
                    <a:lnTo>
                      <a:pt x="64" y="0"/>
                    </a:lnTo>
                    <a:lnTo>
                      <a:pt x="67" y="0"/>
                    </a:lnTo>
                    <a:lnTo>
                      <a:pt x="67" y="0"/>
                    </a:lnTo>
                    <a:lnTo>
                      <a:pt x="6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6389"/>
              <p:cNvSpPr>
                <a:spLocks noEditPoints="1"/>
              </p:cNvSpPr>
              <p:nvPr/>
            </p:nvSpPr>
            <p:spPr bwMode="auto">
              <a:xfrm>
                <a:off x="2983865" y="2827338"/>
                <a:ext cx="63500" cy="1565275"/>
              </a:xfrm>
              <a:custGeom>
                <a:avLst/>
                <a:gdLst>
                  <a:gd name="T0" fmla="*/ 35 w 40"/>
                  <a:gd name="T1" fmla="*/ 133 h 986"/>
                  <a:gd name="T2" fmla="*/ 33 w 40"/>
                  <a:gd name="T3" fmla="*/ 152 h 986"/>
                  <a:gd name="T4" fmla="*/ 2 w 40"/>
                  <a:gd name="T5" fmla="*/ 863 h 986"/>
                  <a:gd name="T6" fmla="*/ 0 w 40"/>
                  <a:gd name="T7" fmla="*/ 986 h 986"/>
                  <a:gd name="T8" fmla="*/ 2 w 40"/>
                  <a:gd name="T9" fmla="*/ 929 h 986"/>
                  <a:gd name="T10" fmla="*/ 35 w 40"/>
                  <a:gd name="T11" fmla="*/ 133 h 986"/>
                  <a:gd name="T12" fmla="*/ 38 w 40"/>
                  <a:gd name="T13" fmla="*/ 107 h 986"/>
                  <a:gd name="T14" fmla="*/ 33 w 40"/>
                  <a:gd name="T15" fmla="*/ 128 h 986"/>
                  <a:gd name="T16" fmla="*/ 33 w 40"/>
                  <a:gd name="T17" fmla="*/ 130 h 986"/>
                  <a:gd name="T18" fmla="*/ 35 w 40"/>
                  <a:gd name="T19" fmla="*/ 111 h 986"/>
                  <a:gd name="T20" fmla="*/ 38 w 40"/>
                  <a:gd name="T21" fmla="*/ 107 h 986"/>
                  <a:gd name="T22" fmla="*/ 38 w 40"/>
                  <a:gd name="T23" fmla="*/ 88 h 986"/>
                  <a:gd name="T24" fmla="*/ 33 w 40"/>
                  <a:gd name="T25" fmla="*/ 102 h 986"/>
                  <a:gd name="T26" fmla="*/ 33 w 40"/>
                  <a:gd name="T27" fmla="*/ 107 h 986"/>
                  <a:gd name="T28" fmla="*/ 38 w 40"/>
                  <a:gd name="T29" fmla="*/ 88 h 986"/>
                  <a:gd name="T30" fmla="*/ 38 w 40"/>
                  <a:gd name="T31" fmla="*/ 88 h 986"/>
                  <a:gd name="T32" fmla="*/ 40 w 40"/>
                  <a:gd name="T33" fmla="*/ 0 h 986"/>
                  <a:gd name="T34" fmla="*/ 40 w 40"/>
                  <a:gd name="T35" fmla="*/ 0 h 986"/>
                  <a:gd name="T36" fmla="*/ 40 w 40"/>
                  <a:gd name="T37" fmla="*/ 0 h 986"/>
                  <a:gd name="T38" fmla="*/ 40 w 40"/>
                  <a:gd name="T39" fmla="*/ 0 h 986"/>
                  <a:gd name="T40" fmla="*/ 40 w 40"/>
                  <a:gd name="T41" fmla="*/ 0 h 986"/>
                  <a:gd name="T42" fmla="*/ 38 w 40"/>
                  <a:gd name="T43" fmla="*/ 24 h 986"/>
                  <a:gd name="T44" fmla="*/ 35 w 40"/>
                  <a:gd name="T45" fmla="*/ 71 h 986"/>
                  <a:gd name="T46" fmla="*/ 38 w 40"/>
                  <a:gd name="T47" fmla="*/ 55 h 986"/>
                  <a:gd name="T48" fmla="*/ 40 w 40"/>
                  <a:gd name="T49" fmla="*/ 0 h 986"/>
                  <a:gd name="T50" fmla="*/ 40 w 40"/>
                  <a:gd name="T51" fmla="*/ 0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0" h="986">
                    <a:moveTo>
                      <a:pt x="35" y="133"/>
                    </a:moveTo>
                    <a:lnTo>
                      <a:pt x="33" y="152"/>
                    </a:lnTo>
                    <a:lnTo>
                      <a:pt x="2" y="863"/>
                    </a:lnTo>
                    <a:lnTo>
                      <a:pt x="0" y="986"/>
                    </a:lnTo>
                    <a:lnTo>
                      <a:pt x="2" y="929"/>
                    </a:lnTo>
                    <a:lnTo>
                      <a:pt x="35" y="133"/>
                    </a:lnTo>
                    <a:moveTo>
                      <a:pt x="38" y="107"/>
                    </a:moveTo>
                    <a:lnTo>
                      <a:pt x="33" y="128"/>
                    </a:lnTo>
                    <a:lnTo>
                      <a:pt x="33" y="130"/>
                    </a:lnTo>
                    <a:lnTo>
                      <a:pt x="35" y="111"/>
                    </a:lnTo>
                    <a:lnTo>
                      <a:pt x="38" y="107"/>
                    </a:lnTo>
                    <a:moveTo>
                      <a:pt x="38" y="88"/>
                    </a:moveTo>
                    <a:lnTo>
                      <a:pt x="33" y="102"/>
                    </a:lnTo>
                    <a:lnTo>
                      <a:pt x="33" y="107"/>
                    </a:lnTo>
                    <a:lnTo>
                      <a:pt x="38" y="88"/>
                    </a:lnTo>
                    <a:lnTo>
                      <a:pt x="38" y="88"/>
                    </a:lnTo>
                    <a:moveTo>
                      <a:pt x="40" y="0"/>
                    </a:moveTo>
                    <a:lnTo>
                      <a:pt x="40" y="0"/>
                    </a:lnTo>
                    <a:lnTo>
                      <a:pt x="40" y="0"/>
                    </a:lnTo>
                    <a:lnTo>
                      <a:pt x="40" y="0"/>
                    </a:lnTo>
                    <a:lnTo>
                      <a:pt x="40" y="0"/>
                    </a:lnTo>
                    <a:lnTo>
                      <a:pt x="38" y="24"/>
                    </a:lnTo>
                    <a:lnTo>
                      <a:pt x="35" y="71"/>
                    </a:lnTo>
                    <a:lnTo>
                      <a:pt x="38" y="55"/>
                    </a:lnTo>
                    <a:lnTo>
                      <a:pt x="40" y="0"/>
                    </a:lnTo>
                    <a:lnTo>
                      <a:pt x="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7651"/>
              <p:cNvSpPr>
                <a:spLocks noEditPoints="1"/>
              </p:cNvSpPr>
              <p:nvPr/>
            </p:nvSpPr>
            <p:spPr bwMode="auto">
              <a:xfrm>
                <a:off x="2050415" y="4543426"/>
                <a:ext cx="906463" cy="1046163"/>
              </a:xfrm>
              <a:custGeom>
                <a:avLst/>
                <a:gdLst>
                  <a:gd name="T0" fmla="*/ 0 w 571"/>
                  <a:gd name="T1" fmla="*/ 659 h 659"/>
                  <a:gd name="T2" fmla="*/ 0 w 571"/>
                  <a:gd name="T3" fmla="*/ 659 h 659"/>
                  <a:gd name="T4" fmla="*/ 0 w 571"/>
                  <a:gd name="T5" fmla="*/ 659 h 659"/>
                  <a:gd name="T6" fmla="*/ 50 w 571"/>
                  <a:gd name="T7" fmla="*/ 606 h 659"/>
                  <a:gd name="T8" fmla="*/ 123 w 571"/>
                  <a:gd name="T9" fmla="*/ 514 h 659"/>
                  <a:gd name="T10" fmla="*/ 50 w 571"/>
                  <a:gd name="T11" fmla="*/ 604 h 659"/>
                  <a:gd name="T12" fmla="*/ 123 w 571"/>
                  <a:gd name="T13" fmla="*/ 514 h 659"/>
                  <a:gd name="T14" fmla="*/ 126 w 571"/>
                  <a:gd name="T15" fmla="*/ 512 h 659"/>
                  <a:gd name="T16" fmla="*/ 140 w 571"/>
                  <a:gd name="T17" fmla="*/ 502 h 659"/>
                  <a:gd name="T18" fmla="*/ 204 w 571"/>
                  <a:gd name="T19" fmla="*/ 422 h 659"/>
                  <a:gd name="T20" fmla="*/ 142 w 571"/>
                  <a:gd name="T21" fmla="*/ 497 h 659"/>
                  <a:gd name="T22" fmla="*/ 204 w 571"/>
                  <a:gd name="T23" fmla="*/ 422 h 659"/>
                  <a:gd name="T24" fmla="*/ 209 w 571"/>
                  <a:gd name="T25" fmla="*/ 417 h 659"/>
                  <a:gd name="T26" fmla="*/ 218 w 571"/>
                  <a:gd name="T27" fmla="*/ 412 h 659"/>
                  <a:gd name="T28" fmla="*/ 259 w 571"/>
                  <a:gd name="T29" fmla="*/ 360 h 659"/>
                  <a:gd name="T30" fmla="*/ 221 w 571"/>
                  <a:gd name="T31" fmla="*/ 410 h 659"/>
                  <a:gd name="T32" fmla="*/ 259 w 571"/>
                  <a:gd name="T33" fmla="*/ 360 h 659"/>
                  <a:gd name="T34" fmla="*/ 261 w 571"/>
                  <a:gd name="T35" fmla="*/ 355 h 659"/>
                  <a:gd name="T36" fmla="*/ 275 w 571"/>
                  <a:gd name="T37" fmla="*/ 346 h 659"/>
                  <a:gd name="T38" fmla="*/ 282 w 571"/>
                  <a:gd name="T39" fmla="*/ 332 h 659"/>
                  <a:gd name="T40" fmla="*/ 278 w 571"/>
                  <a:gd name="T41" fmla="*/ 341 h 659"/>
                  <a:gd name="T42" fmla="*/ 282 w 571"/>
                  <a:gd name="T43" fmla="*/ 332 h 659"/>
                  <a:gd name="T44" fmla="*/ 294 w 571"/>
                  <a:gd name="T45" fmla="*/ 320 h 659"/>
                  <a:gd name="T46" fmla="*/ 287 w 571"/>
                  <a:gd name="T47" fmla="*/ 332 h 659"/>
                  <a:gd name="T48" fmla="*/ 313 w 571"/>
                  <a:gd name="T49" fmla="*/ 298 h 659"/>
                  <a:gd name="T50" fmla="*/ 301 w 571"/>
                  <a:gd name="T51" fmla="*/ 315 h 659"/>
                  <a:gd name="T52" fmla="*/ 313 w 571"/>
                  <a:gd name="T53" fmla="*/ 298 h 659"/>
                  <a:gd name="T54" fmla="*/ 315 w 571"/>
                  <a:gd name="T55" fmla="*/ 294 h 659"/>
                  <a:gd name="T56" fmla="*/ 330 w 571"/>
                  <a:gd name="T57" fmla="*/ 284 h 659"/>
                  <a:gd name="T58" fmla="*/ 339 w 571"/>
                  <a:gd name="T59" fmla="*/ 268 h 659"/>
                  <a:gd name="T60" fmla="*/ 332 w 571"/>
                  <a:gd name="T61" fmla="*/ 279 h 659"/>
                  <a:gd name="T62" fmla="*/ 339 w 571"/>
                  <a:gd name="T63" fmla="*/ 268 h 659"/>
                  <a:gd name="T64" fmla="*/ 346 w 571"/>
                  <a:gd name="T65" fmla="*/ 258 h 659"/>
                  <a:gd name="T66" fmla="*/ 351 w 571"/>
                  <a:gd name="T67" fmla="*/ 258 h 659"/>
                  <a:gd name="T68" fmla="*/ 353 w 571"/>
                  <a:gd name="T69" fmla="*/ 251 h 659"/>
                  <a:gd name="T70" fmla="*/ 353 w 571"/>
                  <a:gd name="T71" fmla="*/ 256 h 659"/>
                  <a:gd name="T72" fmla="*/ 353 w 571"/>
                  <a:gd name="T73" fmla="*/ 251 h 659"/>
                  <a:gd name="T74" fmla="*/ 353 w 571"/>
                  <a:gd name="T75" fmla="*/ 249 h 659"/>
                  <a:gd name="T76" fmla="*/ 389 w 571"/>
                  <a:gd name="T77" fmla="*/ 213 h 659"/>
                  <a:gd name="T78" fmla="*/ 401 w 571"/>
                  <a:gd name="T79" fmla="*/ 196 h 659"/>
                  <a:gd name="T80" fmla="*/ 391 w 571"/>
                  <a:gd name="T81" fmla="*/ 211 h 659"/>
                  <a:gd name="T82" fmla="*/ 401 w 571"/>
                  <a:gd name="T83" fmla="*/ 196 h 659"/>
                  <a:gd name="T84" fmla="*/ 403 w 571"/>
                  <a:gd name="T85" fmla="*/ 192 h 659"/>
                  <a:gd name="T86" fmla="*/ 405 w 571"/>
                  <a:gd name="T87" fmla="*/ 194 h 659"/>
                  <a:gd name="T88" fmla="*/ 529 w 571"/>
                  <a:gd name="T89" fmla="*/ 47 h 659"/>
                  <a:gd name="T90" fmla="*/ 413 w 571"/>
                  <a:gd name="T91" fmla="*/ 187 h 659"/>
                  <a:gd name="T92" fmla="*/ 529 w 571"/>
                  <a:gd name="T93" fmla="*/ 47 h 659"/>
                  <a:gd name="T94" fmla="*/ 545 w 571"/>
                  <a:gd name="T95" fmla="*/ 28 h 659"/>
                  <a:gd name="T96" fmla="*/ 562 w 571"/>
                  <a:gd name="T97" fmla="*/ 14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71" h="659">
                    <a:moveTo>
                      <a:pt x="0" y="659"/>
                    </a:moveTo>
                    <a:lnTo>
                      <a:pt x="0" y="659"/>
                    </a:lnTo>
                    <a:lnTo>
                      <a:pt x="0" y="659"/>
                    </a:lnTo>
                    <a:lnTo>
                      <a:pt x="0" y="659"/>
                    </a:lnTo>
                    <a:close/>
                    <a:moveTo>
                      <a:pt x="48" y="604"/>
                    </a:moveTo>
                    <a:lnTo>
                      <a:pt x="0" y="659"/>
                    </a:lnTo>
                    <a:lnTo>
                      <a:pt x="19" y="640"/>
                    </a:lnTo>
                    <a:lnTo>
                      <a:pt x="50" y="606"/>
                    </a:lnTo>
                    <a:lnTo>
                      <a:pt x="48" y="604"/>
                    </a:lnTo>
                    <a:close/>
                    <a:moveTo>
                      <a:pt x="123" y="514"/>
                    </a:moveTo>
                    <a:lnTo>
                      <a:pt x="48" y="602"/>
                    </a:lnTo>
                    <a:lnTo>
                      <a:pt x="50" y="604"/>
                    </a:lnTo>
                    <a:lnTo>
                      <a:pt x="126" y="516"/>
                    </a:lnTo>
                    <a:lnTo>
                      <a:pt x="123" y="514"/>
                    </a:lnTo>
                    <a:close/>
                    <a:moveTo>
                      <a:pt x="135" y="500"/>
                    </a:moveTo>
                    <a:lnTo>
                      <a:pt x="126" y="512"/>
                    </a:lnTo>
                    <a:lnTo>
                      <a:pt x="128" y="514"/>
                    </a:lnTo>
                    <a:lnTo>
                      <a:pt x="140" y="502"/>
                    </a:lnTo>
                    <a:lnTo>
                      <a:pt x="135" y="500"/>
                    </a:lnTo>
                    <a:close/>
                    <a:moveTo>
                      <a:pt x="204" y="422"/>
                    </a:moveTo>
                    <a:lnTo>
                      <a:pt x="138" y="497"/>
                    </a:lnTo>
                    <a:lnTo>
                      <a:pt x="142" y="497"/>
                    </a:lnTo>
                    <a:lnTo>
                      <a:pt x="204" y="426"/>
                    </a:lnTo>
                    <a:lnTo>
                      <a:pt x="204" y="422"/>
                    </a:lnTo>
                    <a:close/>
                    <a:moveTo>
                      <a:pt x="216" y="410"/>
                    </a:moveTo>
                    <a:lnTo>
                      <a:pt x="209" y="417"/>
                    </a:lnTo>
                    <a:lnTo>
                      <a:pt x="209" y="422"/>
                    </a:lnTo>
                    <a:lnTo>
                      <a:pt x="218" y="412"/>
                    </a:lnTo>
                    <a:lnTo>
                      <a:pt x="216" y="410"/>
                    </a:lnTo>
                    <a:close/>
                    <a:moveTo>
                      <a:pt x="259" y="360"/>
                    </a:moveTo>
                    <a:lnTo>
                      <a:pt x="218" y="407"/>
                    </a:lnTo>
                    <a:lnTo>
                      <a:pt x="221" y="410"/>
                    </a:lnTo>
                    <a:lnTo>
                      <a:pt x="256" y="365"/>
                    </a:lnTo>
                    <a:lnTo>
                      <a:pt x="259" y="360"/>
                    </a:lnTo>
                    <a:close/>
                    <a:moveTo>
                      <a:pt x="275" y="341"/>
                    </a:moveTo>
                    <a:lnTo>
                      <a:pt x="261" y="355"/>
                    </a:lnTo>
                    <a:lnTo>
                      <a:pt x="263" y="360"/>
                    </a:lnTo>
                    <a:lnTo>
                      <a:pt x="275" y="346"/>
                    </a:lnTo>
                    <a:lnTo>
                      <a:pt x="275" y="341"/>
                    </a:lnTo>
                    <a:close/>
                    <a:moveTo>
                      <a:pt x="282" y="332"/>
                    </a:moveTo>
                    <a:lnTo>
                      <a:pt x="280" y="336"/>
                    </a:lnTo>
                    <a:lnTo>
                      <a:pt x="278" y="341"/>
                    </a:lnTo>
                    <a:lnTo>
                      <a:pt x="282" y="339"/>
                    </a:lnTo>
                    <a:lnTo>
                      <a:pt x="282" y="332"/>
                    </a:lnTo>
                    <a:close/>
                    <a:moveTo>
                      <a:pt x="299" y="320"/>
                    </a:moveTo>
                    <a:lnTo>
                      <a:pt x="294" y="320"/>
                    </a:lnTo>
                    <a:lnTo>
                      <a:pt x="287" y="324"/>
                    </a:lnTo>
                    <a:lnTo>
                      <a:pt x="287" y="332"/>
                    </a:lnTo>
                    <a:lnTo>
                      <a:pt x="299" y="320"/>
                    </a:lnTo>
                    <a:close/>
                    <a:moveTo>
                      <a:pt x="313" y="298"/>
                    </a:moveTo>
                    <a:lnTo>
                      <a:pt x="296" y="315"/>
                    </a:lnTo>
                    <a:lnTo>
                      <a:pt x="301" y="315"/>
                    </a:lnTo>
                    <a:lnTo>
                      <a:pt x="311" y="303"/>
                    </a:lnTo>
                    <a:lnTo>
                      <a:pt x="313" y="298"/>
                    </a:lnTo>
                    <a:close/>
                    <a:moveTo>
                      <a:pt x="330" y="277"/>
                    </a:moveTo>
                    <a:lnTo>
                      <a:pt x="315" y="294"/>
                    </a:lnTo>
                    <a:lnTo>
                      <a:pt x="315" y="298"/>
                    </a:lnTo>
                    <a:lnTo>
                      <a:pt x="330" y="284"/>
                    </a:lnTo>
                    <a:lnTo>
                      <a:pt x="330" y="277"/>
                    </a:lnTo>
                    <a:close/>
                    <a:moveTo>
                      <a:pt x="339" y="268"/>
                    </a:moveTo>
                    <a:lnTo>
                      <a:pt x="334" y="272"/>
                    </a:lnTo>
                    <a:lnTo>
                      <a:pt x="332" y="279"/>
                    </a:lnTo>
                    <a:lnTo>
                      <a:pt x="337" y="272"/>
                    </a:lnTo>
                    <a:lnTo>
                      <a:pt x="339" y="268"/>
                    </a:lnTo>
                    <a:close/>
                    <a:moveTo>
                      <a:pt x="349" y="256"/>
                    </a:moveTo>
                    <a:lnTo>
                      <a:pt x="346" y="258"/>
                    </a:lnTo>
                    <a:lnTo>
                      <a:pt x="346" y="265"/>
                    </a:lnTo>
                    <a:lnTo>
                      <a:pt x="351" y="258"/>
                    </a:lnTo>
                    <a:lnTo>
                      <a:pt x="349" y="256"/>
                    </a:lnTo>
                    <a:close/>
                    <a:moveTo>
                      <a:pt x="353" y="251"/>
                    </a:moveTo>
                    <a:lnTo>
                      <a:pt x="351" y="253"/>
                    </a:lnTo>
                    <a:lnTo>
                      <a:pt x="353" y="256"/>
                    </a:lnTo>
                    <a:lnTo>
                      <a:pt x="353" y="253"/>
                    </a:lnTo>
                    <a:lnTo>
                      <a:pt x="353" y="251"/>
                    </a:lnTo>
                    <a:close/>
                    <a:moveTo>
                      <a:pt x="389" y="208"/>
                    </a:moveTo>
                    <a:lnTo>
                      <a:pt x="353" y="249"/>
                    </a:lnTo>
                    <a:lnTo>
                      <a:pt x="356" y="251"/>
                    </a:lnTo>
                    <a:lnTo>
                      <a:pt x="389" y="213"/>
                    </a:lnTo>
                    <a:lnTo>
                      <a:pt x="389" y="208"/>
                    </a:lnTo>
                    <a:close/>
                    <a:moveTo>
                      <a:pt x="401" y="196"/>
                    </a:moveTo>
                    <a:lnTo>
                      <a:pt x="391" y="206"/>
                    </a:lnTo>
                    <a:lnTo>
                      <a:pt x="391" y="211"/>
                    </a:lnTo>
                    <a:lnTo>
                      <a:pt x="401" y="201"/>
                    </a:lnTo>
                    <a:lnTo>
                      <a:pt x="401" y="196"/>
                    </a:lnTo>
                    <a:close/>
                    <a:moveTo>
                      <a:pt x="405" y="189"/>
                    </a:moveTo>
                    <a:lnTo>
                      <a:pt x="403" y="192"/>
                    </a:lnTo>
                    <a:lnTo>
                      <a:pt x="403" y="196"/>
                    </a:lnTo>
                    <a:lnTo>
                      <a:pt x="405" y="194"/>
                    </a:lnTo>
                    <a:lnTo>
                      <a:pt x="405" y="189"/>
                    </a:lnTo>
                    <a:close/>
                    <a:moveTo>
                      <a:pt x="529" y="47"/>
                    </a:moveTo>
                    <a:lnTo>
                      <a:pt x="415" y="180"/>
                    </a:lnTo>
                    <a:lnTo>
                      <a:pt x="413" y="187"/>
                    </a:lnTo>
                    <a:lnTo>
                      <a:pt x="522" y="59"/>
                    </a:lnTo>
                    <a:lnTo>
                      <a:pt x="529" y="47"/>
                    </a:lnTo>
                    <a:close/>
                    <a:moveTo>
                      <a:pt x="571" y="0"/>
                    </a:moveTo>
                    <a:lnTo>
                      <a:pt x="545" y="28"/>
                    </a:lnTo>
                    <a:lnTo>
                      <a:pt x="541" y="40"/>
                    </a:lnTo>
                    <a:lnTo>
                      <a:pt x="562" y="14"/>
                    </a:lnTo>
                    <a:lnTo>
                      <a:pt x="571"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7652"/>
              <p:cNvSpPr>
                <a:spLocks noEditPoints="1"/>
              </p:cNvSpPr>
              <p:nvPr/>
            </p:nvSpPr>
            <p:spPr bwMode="auto">
              <a:xfrm>
                <a:off x="2050415" y="4543426"/>
                <a:ext cx="906463" cy="1046163"/>
              </a:xfrm>
              <a:custGeom>
                <a:avLst/>
                <a:gdLst>
                  <a:gd name="T0" fmla="*/ 0 w 571"/>
                  <a:gd name="T1" fmla="*/ 659 h 659"/>
                  <a:gd name="T2" fmla="*/ 0 w 571"/>
                  <a:gd name="T3" fmla="*/ 659 h 659"/>
                  <a:gd name="T4" fmla="*/ 0 w 571"/>
                  <a:gd name="T5" fmla="*/ 659 h 659"/>
                  <a:gd name="T6" fmla="*/ 50 w 571"/>
                  <a:gd name="T7" fmla="*/ 606 h 659"/>
                  <a:gd name="T8" fmla="*/ 123 w 571"/>
                  <a:gd name="T9" fmla="*/ 514 h 659"/>
                  <a:gd name="T10" fmla="*/ 50 w 571"/>
                  <a:gd name="T11" fmla="*/ 604 h 659"/>
                  <a:gd name="T12" fmla="*/ 123 w 571"/>
                  <a:gd name="T13" fmla="*/ 514 h 659"/>
                  <a:gd name="T14" fmla="*/ 126 w 571"/>
                  <a:gd name="T15" fmla="*/ 512 h 659"/>
                  <a:gd name="T16" fmla="*/ 140 w 571"/>
                  <a:gd name="T17" fmla="*/ 502 h 659"/>
                  <a:gd name="T18" fmla="*/ 204 w 571"/>
                  <a:gd name="T19" fmla="*/ 422 h 659"/>
                  <a:gd name="T20" fmla="*/ 142 w 571"/>
                  <a:gd name="T21" fmla="*/ 497 h 659"/>
                  <a:gd name="T22" fmla="*/ 204 w 571"/>
                  <a:gd name="T23" fmla="*/ 422 h 659"/>
                  <a:gd name="T24" fmla="*/ 209 w 571"/>
                  <a:gd name="T25" fmla="*/ 417 h 659"/>
                  <a:gd name="T26" fmla="*/ 218 w 571"/>
                  <a:gd name="T27" fmla="*/ 412 h 659"/>
                  <a:gd name="T28" fmla="*/ 259 w 571"/>
                  <a:gd name="T29" fmla="*/ 360 h 659"/>
                  <a:gd name="T30" fmla="*/ 221 w 571"/>
                  <a:gd name="T31" fmla="*/ 410 h 659"/>
                  <a:gd name="T32" fmla="*/ 259 w 571"/>
                  <a:gd name="T33" fmla="*/ 360 h 659"/>
                  <a:gd name="T34" fmla="*/ 261 w 571"/>
                  <a:gd name="T35" fmla="*/ 355 h 659"/>
                  <a:gd name="T36" fmla="*/ 275 w 571"/>
                  <a:gd name="T37" fmla="*/ 346 h 659"/>
                  <a:gd name="T38" fmla="*/ 282 w 571"/>
                  <a:gd name="T39" fmla="*/ 332 h 659"/>
                  <a:gd name="T40" fmla="*/ 278 w 571"/>
                  <a:gd name="T41" fmla="*/ 341 h 659"/>
                  <a:gd name="T42" fmla="*/ 282 w 571"/>
                  <a:gd name="T43" fmla="*/ 332 h 659"/>
                  <a:gd name="T44" fmla="*/ 294 w 571"/>
                  <a:gd name="T45" fmla="*/ 320 h 659"/>
                  <a:gd name="T46" fmla="*/ 287 w 571"/>
                  <a:gd name="T47" fmla="*/ 332 h 659"/>
                  <a:gd name="T48" fmla="*/ 313 w 571"/>
                  <a:gd name="T49" fmla="*/ 298 h 659"/>
                  <a:gd name="T50" fmla="*/ 301 w 571"/>
                  <a:gd name="T51" fmla="*/ 315 h 659"/>
                  <a:gd name="T52" fmla="*/ 313 w 571"/>
                  <a:gd name="T53" fmla="*/ 298 h 659"/>
                  <a:gd name="T54" fmla="*/ 315 w 571"/>
                  <a:gd name="T55" fmla="*/ 294 h 659"/>
                  <a:gd name="T56" fmla="*/ 330 w 571"/>
                  <a:gd name="T57" fmla="*/ 284 h 659"/>
                  <a:gd name="T58" fmla="*/ 339 w 571"/>
                  <a:gd name="T59" fmla="*/ 268 h 659"/>
                  <a:gd name="T60" fmla="*/ 332 w 571"/>
                  <a:gd name="T61" fmla="*/ 279 h 659"/>
                  <a:gd name="T62" fmla="*/ 339 w 571"/>
                  <a:gd name="T63" fmla="*/ 268 h 659"/>
                  <a:gd name="T64" fmla="*/ 346 w 571"/>
                  <a:gd name="T65" fmla="*/ 258 h 659"/>
                  <a:gd name="T66" fmla="*/ 351 w 571"/>
                  <a:gd name="T67" fmla="*/ 258 h 659"/>
                  <a:gd name="T68" fmla="*/ 353 w 571"/>
                  <a:gd name="T69" fmla="*/ 251 h 659"/>
                  <a:gd name="T70" fmla="*/ 353 w 571"/>
                  <a:gd name="T71" fmla="*/ 256 h 659"/>
                  <a:gd name="T72" fmla="*/ 353 w 571"/>
                  <a:gd name="T73" fmla="*/ 251 h 659"/>
                  <a:gd name="T74" fmla="*/ 353 w 571"/>
                  <a:gd name="T75" fmla="*/ 249 h 659"/>
                  <a:gd name="T76" fmla="*/ 389 w 571"/>
                  <a:gd name="T77" fmla="*/ 213 h 659"/>
                  <a:gd name="T78" fmla="*/ 401 w 571"/>
                  <a:gd name="T79" fmla="*/ 196 h 659"/>
                  <a:gd name="T80" fmla="*/ 391 w 571"/>
                  <a:gd name="T81" fmla="*/ 211 h 659"/>
                  <a:gd name="T82" fmla="*/ 401 w 571"/>
                  <a:gd name="T83" fmla="*/ 196 h 659"/>
                  <a:gd name="T84" fmla="*/ 403 w 571"/>
                  <a:gd name="T85" fmla="*/ 192 h 659"/>
                  <a:gd name="T86" fmla="*/ 405 w 571"/>
                  <a:gd name="T87" fmla="*/ 194 h 659"/>
                  <a:gd name="T88" fmla="*/ 529 w 571"/>
                  <a:gd name="T89" fmla="*/ 47 h 659"/>
                  <a:gd name="T90" fmla="*/ 413 w 571"/>
                  <a:gd name="T91" fmla="*/ 187 h 659"/>
                  <a:gd name="T92" fmla="*/ 529 w 571"/>
                  <a:gd name="T93" fmla="*/ 47 h 659"/>
                  <a:gd name="T94" fmla="*/ 545 w 571"/>
                  <a:gd name="T95" fmla="*/ 28 h 659"/>
                  <a:gd name="T96" fmla="*/ 562 w 571"/>
                  <a:gd name="T97" fmla="*/ 14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71" h="659">
                    <a:moveTo>
                      <a:pt x="0" y="659"/>
                    </a:moveTo>
                    <a:lnTo>
                      <a:pt x="0" y="659"/>
                    </a:lnTo>
                    <a:lnTo>
                      <a:pt x="0" y="659"/>
                    </a:lnTo>
                    <a:lnTo>
                      <a:pt x="0" y="659"/>
                    </a:lnTo>
                    <a:moveTo>
                      <a:pt x="48" y="604"/>
                    </a:moveTo>
                    <a:lnTo>
                      <a:pt x="0" y="659"/>
                    </a:lnTo>
                    <a:lnTo>
                      <a:pt x="19" y="640"/>
                    </a:lnTo>
                    <a:lnTo>
                      <a:pt x="50" y="606"/>
                    </a:lnTo>
                    <a:lnTo>
                      <a:pt x="48" y="604"/>
                    </a:lnTo>
                    <a:moveTo>
                      <a:pt x="123" y="514"/>
                    </a:moveTo>
                    <a:lnTo>
                      <a:pt x="48" y="602"/>
                    </a:lnTo>
                    <a:lnTo>
                      <a:pt x="50" y="604"/>
                    </a:lnTo>
                    <a:lnTo>
                      <a:pt x="126" y="516"/>
                    </a:lnTo>
                    <a:lnTo>
                      <a:pt x="123" y="514"/>
                    </a:lnTo>
                    <a:moveTo>
                      <a:pt x="135" y="500"/>
                    </a:moveTo>
                    <a:lnTo>
                      <a:pt x="126" y="512"/>
                    </a:lnTo>
                    <a:lnTo>
                      <a:pt x="128" y="514"/>
                    </a:lnTo>
                    <a:lnTo>
                      <a:pt x="140" y="502"/>
                    </a:lnTo>
                    <a:lnTo>
                      <a:pt x="135" y="500"/>
                    </a:lnTo>
                    <a:moveTo>
                      <a:pt x="204" y="422"/>
                    </a:moveTo>
                    <a:lnTo>
                      <a:pt x="138" y="497"/>
                    </a:lnTo>
                    <a:lnTo>
                      <a:pt x="142" y="497"/>
                    </a:lnTo>
                    <a:lnTo>
                      <a:pt x="204" y="426"/>
                    </a:lnTo>
                    <a:lnTo>
                      <a:pt x="204" y="422"/>
                    </a:lnTo>
                    <a:moveTo>
                      <a:pt x="216" y="410"/>
                    </a:moveTo>
                    <a:lnTo>
                      <a:pt x="209" y="417"/>
                    </a:lnTo>
                    <a:lnTo>
                      <a:pt x="209" y="422"/>
                    </a:lnTo>
                    <a:lnTo>
                      <a:pt x="218" y="412"/>
                    </a:lnTo>
                    <a:lnTo>
                      <a:pt x="216" y="410"/>
                    </a:lnTo>
                    <a:moveTo>
                      <a:pt x="259" y="360"/>
                    </a:moveTo>
                    <a:lnTo>
                      <a:pt x="218" y="407"/>
                    </a:lnTo>
                    <a:lnTo>
                      <a:pt x="221" y="410"/>
                    </a:lnTo>
                    <a:lnTo>
                      <a:pt x="256" y="365"/>
                    </a:lnTo>
                    <a:lnTo>
                      <a:pt x="259" y="360"/>
                    </a:lnTo>
                    <a:moveTo>
                      <a:pt x="275" y="341"/>
                    </a:moveTo>
                    <a:lnTo>
                      <a:pt x="261" y="355"/>
                    </a:lnTo>
                    <a:lnTo>
                      <a:pt x="263" y="360"/>
                    </a:lnTo>
                    <a:lnTo>
                      <a:pt x="275" y="346"/>
                    </a:lnTo>
                    <a:lnTo>
                      <a:pt x="275" y="341"/>
                    </a:lnTo>
                    <a:moveTo>
                      <a:pt x="282" y="332"/>
                    </a:moveTo>
                    <a:lnTo>
                      <a:pt x="280" y="336"/>
                    </a:lnTo>
                    <a:lnTo>
                      <a:pt x="278" y="341"/>
                    </a:lnTo>
                    <a:lnTo>
                      <a:pt x="282" y="339"/>
                    </a:lnTo>
                    <a:lnTo>
                      <a:pt x="282" y="332"/>
                    </a:lnTo>
                    <a:moveTo>
                      <a:pt x="299" y="320"/>
                    </a:moveTo>
                    <a:lnTo>
                      <a:pt x="294" y="320"/>
                    </a:lnTo>
                    <a:lnTo>
                      <a:pt x="287" y="324"/>
                    </a:lnTo>
                    <a:lnTo>
                      <a:pt x="287" y="332"/>
                    </a:lnTo>
                    <a:lnTo>
                      <a:pt x="299" y="320"/>
                    </a:lnTo>
                    <a:moveTo>
                      <a:pt x="313" y="298"/>
                    </a:moveTo>
                    <a:lnTo>
                      <a:pt x="296" y="315"/>
                    </a:lnTo>
                    <a:lnTo>
                      <a:pt x="301" y="315"/>
                    </a:lnTo>
                    <a:lnTo>
                      <a:pt x="311" y="303"/>
                    </a:lnTo>
                    <a:lnTo>
                      <a:pt x="313" y="298"/>
                    </a:lnTo>
                    <a:moveTo>
                      <a:pt x="330" y="277"/>
                    </a:moveTo>
                    <a:lnTo>
                      <a:pt x="315" y="294"/>
                    </a:lnTo>
                    <a:lnTo>
                      <a:pt x="315" y="298"/>
                    </a:lnTo>
                    <a:lnTo>
                      <a:pt x="330" y="284"/>
                    </a:lnTo>
                    <a:lnTo>
                      <a:pt x="330" y="277"/>
                    </a:lnTo>
                    <a:moveTo>
                      <a:pt x="339" y="268"/>
                    </a:moveTo>
                    <a:lnTo>
                      <a:pt x="334" y="272"/>
                    </a:lnTo>
                    <a:lnTo>
                      <a:pt x="332" y="279"/>
                    </a:lnTo>
                    <a:lnTo>
                      <a:pt x="337" y="272"/>
                    </a:lnTo>
                    <a:lnTo>
                      <a:pt x="339" y="268"/>
                    </a:lnTo>
                    <a:moveTo>
                      <a:pt x="349" y="256"/>
                    </a:moveTo>
                    <a:lnTo>
                      <a:pt x="346" y="258"/>
                    </a:lnTo>
                    <a:lnTo>
                      <a:pt x="346" y="265"/>
                    </a:lnTo>
                    <a:lnTo>
                      <a:pt x="351" y="258"/>
                    </a:lnTo>
                    <a:lnTo>
                      <a:pt x="349" y="256"/>
                    </a:lnTo>
                    <a:moveTo>
                      <a:pt x="353" y="251"/>
                    </a:moveTo>
                    <a:lnTo>
                      <a:pt x="351" y="253"/>
                    </a:lnTo>
                    <a:lnTo>
                      <a:pt x="353" y="256"/>
                    </a:lnTo>
                    <a:lnTo>
                      <a:pt x="353" y="253"/>
                    </a:lnTo>
                    <a:lnTo>
                      <a:pt x="353" y="251"/>
                    </a:lnTo>
                    <a:moveTo>
                      <a:pt x="389" y="208"/>
                    </a:moveTo>
                    <a:lnTo>
                      <a:pt x="353" y="249"/>
                    </a:lnTo>
                    <a:lnTo>
                      <a:pt x="356" y="251"/>
                    </a:lnTo>
                    <a:lnTo>
                      <a:pt x="389" y="213"/>
                    </a:lnTo>
                    <a:lnTo>
                      <a:pt x="389" y="208"/>
                    </a:lnTo>
                    <a:moveTo>
                      <a:pt x="401" y="196"/>
                    </a:moveTo>
                    <a:lnTo>
                      <a:pt x="391" y="206"/>
                    </a:lnTo>
                    <a:lnTo>
                      <a:pt x="391" y="211"/>
                    </a:lnTo>
                    <a:lnTo>
                      <a:pt x="401" y="201"/>
                    </a:lnTo>
                    <a:lnTo>
                      <a:pt x="401" y="196"/>
                    </a:lnTo>
                    <a:moveTo>
                      <a:pt x="405" y="189"/>
                    </a:moveTo>
                    <a:lnTo>
                      <a:pt x="403" y="192"/>
                    </a:lnTo>
                    <a:lnTo>
                      <a:pt x="403" y="196"/>
                    </a:lnTo>
                    <a:lnTo>
                      <a:pt x="405" y="194"/>
                    </a:lnTo>
                    <a:lnTo>
                      <a:pt x="405" y="189"/>
                    </a:lnTo>
                    <a:moveTo>
                      <a:pt x="529" y="47"/>
                    </a:moveTo>
                    <a:lnTo>
                      <a:pt x="415" y="180"/>
                    </a:lnTo>
                    <a:lnTo>
                      <a:pt x="413" y="187"/>
                    </a:lnTo>
                    <a:lnTo>
                      <a:pt x="522" y="59"/>
                    </a:lnTo>
                    <a:lnTo>
                      <a:pt x="529" y="47"/>
                    </a:lnTo>
                    <a:moveTo>
                      <a:pt x="571" y="0"/>
                    </a:moveTo>
                    <a:lnTo>
                      <a:pt x="545" y="28"/>
                    </a:lnTo>
                    <a:lnTo>
                      <a:pt x="541" y="40"/>
                    </a:lnTo>
                    <a:lnTo>
                      <a:pt x="562" y="14"/>
                    </a:lnTo>
                    <a:lnTo>
                      <a:pt x="5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7657"/>
              <p:cNvSpPr>
                <a:spLocks/>
              </p:cNvSpPr>
              <p:nvPr/>
            </p:nvSpPr>
            <p:spPr bwMode="auto">
              <a:xfrm>
                <a:off x="2126615" y="5499101"/>
                <a:ext cx="3175" cy="6350"/>
              </a:xfrm>
              <a:custGeom>
                <a:avLst/>
                <a:gdLst>
                  <a:gd name="T0" fmla="*/ 0 w 2"/>
                  <a:gd name="T1" fmla="*/ 0 h 4"/>
                  <a:gd name="T2" fmla="*/ 0 w 2"/>
                  <a:gd name="T3" fmla="*/ 2 h 4"/>
                  <a:gd name="T4" fmla="*/ 2 w 2"/>
                  <a:gd name="T5" fmla="*/ 4 h 4"/>
                  <a:gd name="T6" fmla="*/ 2 w 2"/>
                  <a:gd name="T7" fmla="*/ 2 h 4"/>
                  <a:gd name="T8" fmla="*/ 0 w 2"/>
                  <a:gd name="T9" fmla="*/ 0 h 4"/>
                </a:gdLst>
                <a:ahLst/>
                <a:cxnLst>
                  <a:cxn ang="0">
                    <a:pos x="T0" y="T1"/>
                  </a:cxn>
                  <a:cxn ang="0">
                    <a:pos x="T2" y="T3"/>
                  </a:cxn>
                  <a:cxn ang="0">
                    <a:pos x="T4" y="T5"/>
                  </a:cxn>
                  <a:cxn ang="0">
                    <a:pos x="T6" y="T7"/>
                  </a:cxn>
                  <a:cxn ang="0">
                    <a:pos x="T8" y="T9"/>
                  </a:cxn>
                </a:cxnLst>
                <a:rect l="0" t="0" r="r" b="b"/>
                <a:pathLst>
                  <a:path w="2" h="4">
                    <a:moveTo>
                      <a:pt x="0" y="0"/>
                    </a:moveTo>
                    <a:lnTo>
                      <a:pt x="0" y="2"/>
                    </a:lnTo>
                    <a:lnTo>
                      <a:pt x="2" y="4"/>
                    </a:lnTo>
                    <a:lnTo>
                      <a:pt x="2" y="2"/>
                    </a:lnTo>
                    <a:lnTo>
                      <a:pt x="0"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7658"/>
              <p:cNvSpPr>
                <a:spLocks/>
              </p:cNvSpPr>
              <p:nvPr/>
            </p:nvSpPr>
            <p:spPr bwMode="auto">
              <a:xfrm>
                <a:off x="2126615" y="5499101"/>
                <a:ext cx="3175" cy="6350"/>
              </a:xfrm>
              <a:custGeom>
                <a:avLst/>
                <a:gdLst>
                  <a:gd name="T0" fmla="*/ 0 w 2"/>
                  <a:gd name="T1" fmla="*/ 0 h 4"/>
                  <a:gd name="T2" fmla="*/ 0 w 2"/>
                  <a:gd name="T3" fmla="*/ 2 h 4"/>
                  <a:gd name="T4" fmla="*/ 2 w 2"/>
                  <a:gd name="T5" fmla="*/ 4 h 4"/>
                  <a:gd name="T6" fmla="*/ 2 w 2"/>
                  <a:gd name="T7" fmla="*/ 2 h 4"/>
                  <a:gd name="T8" fmla="*/ 0 w 2"/>
                  <a:gd name="T9" fmla="*/ 0 h 4"/>
                </a:gdLst>
                <a:ahLst/>
                <a:cxnLst>
                  <a:cxn ang="0">
                    <a:pos x="T0" y="T1"/>
                  </a:cxn>
                  <a:cxn ang="0">
                    <a:pos x="T2" y="T3"/>
                  </a:cxn>
                  <a:cxn ang="0">
                    <a:pos x="T4" y="T5"/>
                  </a:cxn>
                  <a:cxn ang="0">
                    <a:pos x="T6" y="T7"/>
                  </a:cxn>
                  <a:cxn ang="0">
                    <a:pos x="T8" y="T9"/>
                  </a:cxn>
                </a:cxnLst>
                <a:rect l="0" t="0" r="r" b="b"/>
                <a:pathLst>
                  <a:path w="2" h="4">
                    <a:moveTo>
                      <a:pt x="0" y="0"/>
                    </a:moveTo>
                    <a:lnTo>
                      <a:pt x="0" y="2"/>
                    </a:lnTo>
                    <a:lnTo>
                      <a:pt x="2" y="4"/>
                    </a:lnTo>
                    <a:lnTo>
                      <a:pt x="2" y="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7761"/>
              <p:cNvSpPr>
                <a:spLocks/>
              </p:cNvSpPr>
              <p:nvPr/>
            </p:nvSpPr>
            <p:spPr bwMode="auto">
              <a:xfrm>
                <a:off x="2050415" y="5559426"/>
                <a:ext cx="30163" cy="30163"/>
              </a:xfrm>
              <a:custGeom>
                <a:avLst/>
                <a:gdLst>
                  <a:gd name="T0" fmla="*/ 19 w 19"/>
                  <a:gd name="T1" fmla="*/ 0 h 19"/>
                  <a:gd name="T2" fmla="*/ 0 w 19"/>
                  <a:gd name="T3" fmla="*/ 19 h 19"/>
                  <a:gd name="T4" fmla="*/ 0 w 19"/>
                  <a:gd name="T5" fmla="*/ 19 h 19"/>
                  <a:gd name="T6" fmla="*/ 0 w 19"/>
                  <a:gd name="T7" fmla="*/ 19 h 19"/>
                  <a:gd name="T8" fmla="*/ 0 w 19"/>
                  <a:gd name="T9" fmla="*/ 19 h 19"/>
                  <a:gd name="T10" fmla="*/ 0 w 19"/>
                  <a:gd name="T11" fmla="*/ 16 h 19"/>
                  <a:gd name="T12" fmla="*/ 7 w 19"/>
                  <a:gd name="T13" fmla="*/ 14 h 19"/>
                  <a:gd name="T14" fmla="*/ 19 w 19"/>
                  <a:gd name="T15" fmla="*/ 0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9">
                    <a:moveTo>
                      <a:pt x="19" y="0"/>
                    </a:moveTo>
                    <a:lnTo>
                      <a:pt x="0" y="19"/>
                    </a:lnTo>
                    <a:lnTo>
                      <a:pt x="0" y="19"/>
                    </a:lnTo>
                    <a:lnTo>
                      <a:pt x="0" y="19"/>
                    </a:lnTo>
                    <a:lnTo>
                      <a:pt x="0" y="19"/>
                    </a:lnTo>
                    <a:lnTo>
                      <a:pt x="0" y="16"/>
                    </a:lnTo>
                    <a:lnTo>
                      <a:pt x="7" y="14"/>
                    </a:lnTo>
                    <a:lnTo>
                      <a:pt x="19"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7762"/>
              <p:cNvSpPr>
                <a:spLocks/>
              </p:cNvSpPr>
              <p:nvPr/>
            </p:nvSpPr>
            <p:spPr bwMode="auto">
              <a:xfrm>
                <a:off x="2050415" y="5559426"/>
                <a:ext cx="30163" cy="30163"/>
              </a:xfrm>
              <a:custGeom>
                <a:avLst/>
                <a:gdLst>
                  <a:gd name="T0" fmla="*/ 19 w 19"/>
                  <a:gd name="T1" fmla="*/ 0 h 19"/>
                  <a:gd name="T2" fmla="*/ 0 w 19"/>
                  <a:gd name="T3" fmla="*/ 19 h 19"/>
                  <a:gd name="T4" fmla="*/ 0 w 19"/>
                  <a:gd name="T5" fmla="*/ 19 h 19"/>
                  <a:gd name="T6" fmla="*/ 0 w 19"/>
                  <a:gd name="T7" fmla="*/ 19 h 19"/>
                  <a:gd name="T8" fmla="*/ 0 w 19"/>
                  <a:gd name="T9" fmla="*/ 19 h 19"/>
                  <a:gd name="T10" fmla="*/ 0 w 19"/>
                  <a:gd name="T11" fmla="*/ 16 h 19"/>
                  <a:gd name="T12" fmla="*/ 7 w 19"/>
                  <a:gd name="T13" fmla="*/ 14 h 19"/>
                  <a:gd name="T14" fmla="*/ 19 w 19"/>
                  <a:gd name="T15" fmla="*/ 0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9">
                    <a:moveTo>
                      <a:pt x="19" y="0"/>
                    </a:moveTo>
                    <a:lnTo>
                      <a:pt x="0" y="19"/>
                    </a:lnTo>
                    <a:lnTo>
                      <a:pt x="0" y="19"/>
                    </a:lnTo>
                    <a:lnTo>
                      <a:pt x="0" y="19"/>
                    </a:lnTo>
                    <a:lnTo>
                      <a:pt x="0" y="19"/>
                    </a:lnTo>
                    <a:lnTo>
                      <a:pt x="0" y="16"/>
                    </a:lnTo>
                    <a:lnTo>
                      <a:pt x="7" y="14"/>
                    </a:lnTo>
                    <a:lnTo>
                      <a:pt x="1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7763"/>
              <p:cNvSpPr>
                <a:spLocks/>
              </p:cNvSpPr>
              <p:nvPr/>
            </p:nvSpPr>
            <p:spPr bwMode="auto">
              <a:xfrm>
                <a:off x="2050415" y="5581651"/>
                <a:ext cx="11113" cy="7938"/>
              </a:xfrm>
              <a:custGeom>
                <a:avLst/>
                <a:gdLst>
                  <a:gd name="T0" fmla="*/ 7 w 7"/>
                  <a:gd name="T1" fmla="*/ 0 h 5"/>
                  <a:gd name="T2" fmla="*/ 0 w 7"/>
                  <a:gd name="T3" fmla="*/ 2 h 5"/>
                  <a:gd name="T4" fmla="*/ 0 w 7"/>
                  <a:gd name="T5" fmla="*/ 5 h 5"/>
                  <a:gd name="T6" fmla="*/ 0 w 7"/>
                  <a:gd name="T7" fmla="*/ 5 h 5"/>
                  <a:gd name="T8" fmla="*/ 0 w 7"/>
                  <a:gd name="T9" fmla="*/ 2 h 5"/>
                  <a:gd name="T10" fmla="*/ 3 w 7"/>
                  <a:gd name="T11" fmla="*/ 5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lnTo>
                      <a:pt x="0" y="2"/>
                    </a:lnTo>
                    <a:lnTo>
                      <a:pt x="0" y="5"/>
                    </a:lnTo>
                    <a:lnTo>
                      <a:pt x="0" y="5"/>
                    </a:lnTo>
                    <a:lnTo>
                      <a:pt x="0" y="2"/>
                    </a:lnTo>
                    <a:lnTo>
                      <a:pt x="3" y="5"/>
                    </a:lnTo>
                    <a:lnTo>
                      <a:pt x="7" y="0"/>
                    </a:lnTo>
                    <a:close/>
                  </a:path>
                </a:pathLst>
              </a:custGeom>
              <a:solidFill>
                <a:srgbClr val="1010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7764"/>
              <p:cNvSpPr>
                <a:spLocks/>
              </p:cNvSpPr>
              <p:nvPr/>
            </p:nvSpPr>
            <p:spPr bwMode="auto">
              <a:xfrm>
                <a:off x="2050415" y="5581651"/>
                <a:ext cx="11113" cy="7938"/>
              </a:xfrm>
              <a:custGeom>
                <a:avLst/>
                <a:gdLst>
                  <a:gd name="T0" fmla="*/ 7 w 7"/>
                  <a:gd name="T1" fmla="*/ 0 h 5"/>
                  <a:gd name="T2" fmla="*/ 0 w 7"/>
                  <a:gd name="T3" fmla="*/ 2 h 5"/>
                  <a:gd name="T4" fmla="*/ 0 w 7"/>
                  <a:gd name="T5" fmla="*/ 5 h 5"/>
                  <a:gd name="T6" fmla="*/ 0 w 7"/>
                  <a:gd name="T7" fmla="*/ 5 h 5"/>
                  <a:gd name="T8" fmla="*/ 0 w 7"/>
                  <a:gd name="T9" fmla="*/ 2 h 5"/>
                  <a:gd name="T10" fmla="*/ 3 w 7"/>
                  <a:gd name="T11" fmla="*/ 5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lnTo>
                      <a:pt x="0" y="2"/>
                    </a:lnTo>
                    <a:lnTo>
                      <a:pt x="0" y="5"/>
                    </a:lnTo>
                    <a:lnTo>
                      <a:pt x="0" y="5"/>
                    </a:lnTo>
                    <a:lnTo>
                      <a:pt x="0" y="2"/>
                    </a:lnTo>
                    <a:lnTo>
                      <a:pt x="3" y="5"/>
                    </a:lnTo>
                    <a:lnTo>
                      <a:pt x="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7765"/>
              <p:cNvSpPr>
                <a:spLocks/>
              </p:cNvSpPr>
              <p:nvPr/>
            </p:nvSpPr>
            <p:spPr bwMode="auto">
              <a:xfrm>
                <a:off x="2050415" y="5584826"/>
                <a:ext cx="4763" cy="4763"/>
              </a:xfrm>
              <a:custGeom>
                <a:avLst/>
                <a:gdLst>
                  <a:gd name="T0" fmla="*/ 0 w 3"/>
                  <a:gd name="T1" fmla="*/ 0 h 3"/>
                  <a:gd name="T2" fmla="*/ 0 w 3"/>
                  <a:gd name="T3" fmla="*/ 3 h 3"/>
                  <a:gd name="T4" fmla="*/ 3 w 3"/>
                  <a:gd name="T5" fmla="*/ 3 h 3"/>
                  <a:gd name="T6" fmla="*/ 3 w 3"/>
                  <a:gd name="T7" fmla="*/ 3 h 3"/>
                  <a:gd name="T8" fmla="*/ 0 w 3"/>
                  <a:gd name="T9" fmla="*/ 0 h 3"/>
                </a:gdLst>
                <a:ahLst/>
                <a:cxnLst>
                  <a:cxn ang="0">
                    <a:pos x="T0" y="T1"/>
                  </a:cxn>
                  <a:cxn ang="0">
                    <a:pos x="T2" y="T3"/>
                  </a:cxn>
                  <a:cxn ang="0">
                    <a:pos x="T4" y="T5"/>
                  </a:cxn>
                  <a:cxn ang="0">
                    <a:pos x="T6" y="T7"/>
                  </a:cxn>
                  <a:cxn ang="0">
                    <a:pos x="T8" y="T9"/>
                  </a:cxn>
                </a:cxnLst>
                <a:rect l="0" t="0" r="r" b="b"/>
                <a:pathLst>
                  <a:path w="3" h="3">
                    <a:moveTo>
                      <a:pt x="0" y="0"/>
                    </a:moveTo>
                    <a:lnTo>
                      <a:pt x="0" y="3"/>
                    </a:lnTo>
                    <a:lnTo>
                      <a:pt x="3" y="3"/>
                    </a:lnTo>
                    <a:lnTo>
                      <a:pt x="3" y="3"/>
                    </a:lnTo>
                    <a:lnTo>
                      <a:pt x="0" y="0"/>
                    </a:lnTo>
                    <a:close/>
                  </a:path>
                </a:pathLst>
              </a:custGeom>
              <a:solidFill>
                <a:srgbClr val="06060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7766"/>
              <p:cNvSpPr>
                <a:spLocks/>
              </p:cNvSpPr>
              <p:nvPr/>
            </p:nvSpPr>
            <p:spPr bwMode="auto">
              <a:xfrm>
                <a:off x="2050415" y="5584826"/>
                <a:ext cx="4763" cy="4763"/>
              </a:xfrm>
              <a:custGeom>
                <a:avLst/>
                <a:gdLst>
                  <a:gd name="T0" fmla="*/ 0 w 3"/>
                  <a:gd name="T1" fmla="*/ 0 h 3"/>
                  <a:gd name="T2" fmla="*/ 0 w 3"/>
                  <a:gd name="T3" fmla="*/ 3 h 3"/>
                  <a:gd name="T4" fmla="*/ 3 w 3"/>
                  <a:gd name="T5" fmla="*/ 3 h 3"/>
                  <a:gd name="T6" fmla="*/ 3 w 3"/>
                  <a:gd name="T7" fmla="*/ 3 h 3"/>
                  <a:gd name="T8" fmla="*/ 0 w 3"/>
                  <a:gd name="T9" fmla="*/ 0 h 3"/>
                </a:gdLst>
                <a:ahLst/>
                <a:cxnLst>
                  <a:cxn ang="0">
                    <a:pos x="T0" y="T1"/>
                  </a:cxn>
                  <a:cxn ang="0">
                    <a:pos x="T2" y="T3"/>
                  </a:cxn>
                  <a:cxn ang="0">
                    <a:pos x="T4" y="T5"/>
                  </a:cxn>
                  <a:cxn ang="0">
                    <a:pos x="T6" y="T7"/>
                  </a:cxn>
                  <a:cxn ang="0">
                    <a:pos x="T8" y="T9"/>
                  </a:cxn>
                </a:cxnLst>
                <a:rect l="0" t="0" r="r" b="b"/>
                <a:pathLst>
                  <a:path w="3" h="3">
                    <a:moveTo>
                      <a:pt x="0" y="0"/>
                    </a:moveTo>
                    <a:lnTo>
                      <a:pt x="0" y="3"/>
                    </a:lnTo>
                    <a:lnTo>
                      <a:pt x="3" y="3"/>
                    </a:lnTo>
                    <a:lnTo>
                      <a:pt x="3" y="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8077"/>
              <p:cNvSpPr>
                <a:spLocks noEditPoints="1"/>
              </p:cNvSpPr>
              <p:nvPr/>
            </p:nvSpPr>
            <p:spPr bwMode="auto">
              <a:xfrm>
                <a:off x="2983865" y="4527551"/>
                <a:ext cx="2320925" cy="1087438"/>
              </a:xfrm>
              <a:custGeom>
                <a:avLst/>
                <a:gdLst>
                  <a:gd name="T0" fmla="*/ 855 w 1462"/>
                  <a:gd name="T1" fmla="*/ 403 h 685"/>
                  <a:gd name="T2" fmla="*/ 1462 w 1462"/>
                  <a:gd name="T3" fmla="*/ 685 h 685"/>
                  <a:gd name="T4" fmla="*/ 1462 w 1462"/>
                  <a:gd name="T5" fmla="*/ 685 h 685"/>
                  <a:gd name="T6" fmla="*/ 813 w 1462"/>
                  <a:gd name="T7" fmla="*/ 379 h 685"/>
                  <a:gd name="T8" fmla="*/ 851 w 1462"/>
                  <a:gd name="T9" fmla="*/ 401 h 685"/>
                  <a:gd name="T10" fmla="*/ 813 w 1462"/>
                  <a:gd name="T11" fmla="*/ 379 h 685"/>
                  <a:gd name="T12" fmla="*/ 753 w 1462"/>
                  <a:gd name="T13" fmla="*/ 356 h 685"/>
                  <a:gd name="T14" fmla="*/ 808 w 1462"/>
                  <a:gd name="T15" fmla="*/ 377 h 685"/>
                  <a:gd name="T16" fmla="*/ 737 w 1462"/>
                  <a:gd name="T17" fmla="*/ 344 h 685"/>
                  <a:gd name="T18" fmla="*/ 749 w 1462"/>
                  <a:gd name="T19" fmla="*/ 353 h 685"/>
                  <a:gd name="T20" fmla="*/ 737 w 1462"/>
                  <a:gd name="T21" fmla="*/ 344 h 685"/>
                  <a:gd name="T22" fmla="*/ 727 w 1462"/>
                  <a:gd name="T23" fmla="*/ 344 h 685"/>
                  <a:gd name="T24" fmla="*/ 689 w 1462"/>
                  <a:gd name="T25" fmla="*/ 323 h 685"/>
                  <a:gd name="T26" fmla="*/ 678 w 1462"/>
                  <a:gd name="T27" fmla="*/ 318 h 685"/>
                  <a:gd name="T28" fmla="*/ 678 w 1462"/>
                  <a:gd name="T29" fmla="*/ 320 h 685"/>
                  <a:gd name="T30" fmla="*/ 678 w 1462"/>
                  <a:gd name="T31" fmla="*/ 318 h 685"/>
                  <a:gd name="T32" fmla="*/ 642 w 1462"/>
                  <a:gd name="T33" fmla="*/ 304 h 685"/>
                  <a:gd name="T34" fmla="*/ 673 w 1462"/>
                  <a:gd name="T35" fmla="*/ 313 h 685"/>
                  <a:gd name="T36" fmla="*/ 604 w 1462"/>
                  <a:gd name="T37" fmla="*/ 282 h 685"/>
                  <a:gd name="T38" fmla="*/ 637 w 1462"/>
                  <a:gd name="T39" fmla="*/ 301 h 685"/>
                  <a:gd name="T40" fmla="*/ 604 w 1462"/>
                  <a:gd name="T41" fmla="*/ 282 h 685"/>
                  <a:gd name="T42" fmla="*/ 590 w 1462"/>
                  <a:gd name="T43" fmla="*/ 278 h 685"/>
                  <a:gd name="T44" fmla="*/ 599 w 1462"/>
                  <a:gd name="T45" fmla="*/ 280 h 685"/>
                  <a:gd name="T46" fmla="*/ 561 w 1462"/>
                  <a:gd name="T47" fmla="*/ 263 h 685"/>
                  <a:gd name="T48" fmla="*/ 585 w 1462"/>
                  <a:gd name="T49" fmla="*/ 278 h 685"/>
                  <a:gd name="T50" fmla="*/ 561 w 1462"/>
                  <a:gd name="T51" fmla="*/ 263 h 685"/>
                  <a:gd name="T52" fmla="*/ 481 w 1462"/>
                  <a:gd name="T53" fmla="*/ 228 h 685"/>
                  <a:gd name="T54" fmla="*/ 557 w 1462"/>
                  <a:gd name="T55" fmla="*/ 261 h 685"/>
                  <a:gd name="T56" fmla="*/ 448 w 1462"/>
                  <a:gd name="T57" fmla="*/ 209 h 685"/>
                  <a:gd name="T58" fmla="*/ 479 w 1462"/>
                  <a:gd name="T59" fmla="*/ 225 h 685"/>
                  <a:gd name="T60" fmla="*/ 448 w 1462"/>
                  <a:gd name="T61" fmla="*/ 209 h 685"/>
                  <a:gd name="T62" fmla="*/ 372 w 1462"/>
                  <a:gd name="T63" fmla="*/ 176 h 685"/>
                  <a:gd name="T64" fmla="*/ 445 w 1462"/>
                  <a:gd name="T65" fmla="*/ 206 h 685"/>
                  <a:gd name="T66" fmla="*/ 370 w 1462"/>
                  <a:gd name="T67" fmla="*/ 171 h 685"/>
                  <a:gd name="T68" fmla="*/ 370 w 1462"/>
                  <a:gd name="T69" fmla="*/ 176 h 685"/>
                  <a:gd name="T70" fmla="*/ 370 w 1462"/>
                  <a:gd name="T71" fmla="*/ 171 h 685"/>
                  <a:gd name="T72" fmla="*/ 355 w 1462"/>
                  <a:gd name="T73" fmla="*/ 169 h 685"/>
                  <a:gd name="T74" fmla="*/ 367 w 1462"/>
                  <a:gd name="T75" fmla="*/ 171 h 685"/>
                  <a:gd name="T76" fmla="*/ 355 w 1462"/>
                  <a:gd name="T77" fmla="*/ 164 h 685"/>
                  <a:gd name="T78" fmla="*/ 351 w 1462"/>
                  <a:gd name="T79" fmla="*/ 166 h 685"/>
                  <a:gd name="T80" fmla="*/ 355 w 1462"/>
                  <a:gd name="T81" fmla="*/ 164 h 685"/>
                  <a:gd name="T82" fmla="*/ 194 w 1462"/>
                  <a:gd name="T83" fmla="*/ 93 h 685"/>
                  <a:gd name="T84" fmla="*/ 351 w 1462"/>
                  <a:gd name="T85" fmla="*/ 164 h 685"/>
                  <a:gd name="T86" fmla="*/ 187 w 1462"/>
                  <a:gd name="T87" fmla="*/ 86 h 685"/>
                  <a:gd name="T88" fmla="*/ 189 w 1462"/>
                  <a:gd name="T89" fmla="*/ 90 h 685"/>
                  <a:gd name="T90" fmla="*/ 187 w 1462"/>
                  <a:gd name="T91" fmla="*/ 86 h 685"/>
                  <a:gd name="T92" fmla="*/ 149 w 1462"/>
                  <a:gd name="T93" fmla="*/ 71 h 685"/>
                  <a:gd name="T94" fmla="*/ 185 w 1462"/>
                  <a:gd name="T95" fmla="*/ 86 h 685"/>
                  <a:gd name="T96" fmla="*/ 62 w 1462"/>
                  <a:gd name="T97" fmla="*/ 26 h 685"/>
                  <a:gd name="T98" fmla="*/ 147 w 1462"/>
                  <a:gd name="T99" fmla="*/ 71 h 685"/>
                  <a:gd name="T100" fmla="*/ 62 w 1462"/>
                  <a:gd name="T101" fmla="*/ 26 h 685"/>
                  <a:gd name="T102" fmla="*/ 52 w 1462"/>
                  <a:gd name="T103" fmla="*/ 26 h 685"/>
                  <a:gd name="T104" fmla="*/ 57 w 1462"/>
                  <a:gd name="T105" fmla="*/ 24 h 685"/>
                  <a:gd name="T106" fmla="*/ 0 w 1462"/>
                  <a:gd name="T107" fmla="*/ 0 h 685"/>
                  <a:gd name="T108" fmla="*/ 50 w 1462"/>
                  <a:gd name="T109" fmla="*/ 24 h 685"/>
                  <a:gd name="T110" fmla="*/ 31 w 1462"/>
                  <a:gd name="T111" fmla="*/ 12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62" h="685">
                    <a:moveTo>
                      <a:pt x="860" y="403"/>
                    </a:moveTo>
                    <a:lnTo>
                      <a:pt x="855" y="403"/>
                    </a:lnTo>
                    <a:lnTo>
                      <a:pt x="1448" y="683"/>
                    </a:lnTo>
                    <a:lnTo>
                      <a:pt x="1462" y="685"/>
                    </a:lnTo>
                    <a:lnTo>
                      <a:pt x="1459" y="685"/>
                    </a:lnTo>
                    <a:lnTo>
                      <a:pt x="1462" y="685"/>
                    </a:lnTo>
                    <a:lnTo>
                      <a:pt x="860" y="403"/>
                    </a:lnTo>
                    <a:close/>
                    <a:moveTo>
                      <a:pt x="813" y="379"/>
                    </a:moveTo>
                    <a:lnTo>
                      <a:pt x="808" y="382"/>
                    </a:lnTo>
                    <a:lnTo>
                      <a:pt x="851" y="401"/>
                    </a:lnTo>
                    <a:lnTo>
                      <a:pt x="855" y="401"/>
                    </a:lnTo>
                    <a:lnTo>
                      <a:pt x="813" y="379"/>
                    </a:lnTo>
                    <a:close/>
                    <a:moveTo>
                      <a:pt x="758" y="353"/>
                    </a:moveTo>
                    <a:lnTo>
                      <a:pt x="753" y="356"/>
                    </a:lnTo>
                    <a:lnTo>
                      <a:pt x="803" y="379"/>
                    </a:lnTo>
                    <a:lnTo>
                      <a:pt x="808" y="377"/>
                    </a:lnTo>
                    <a:lnTo>
                      <a:pt x="758" y="353"/>
                    </a:lnTo>
                    <a:close/>
                    <a:moveTo>
                      <a:pt x="737" y="344"/>
                    </a:moveTo>
                    <a:lnTo>
                      <a:pt x="732" y="346"/>
                    </a:lnTo>
                    <a:lnTo>
                      <a:pt x="749" y="353"/>
                    </a:lnTo>
                    <a:lnTo>
                      <a:pt x="753" y="351"/>
                    </a:lnTo>
                    <a:lnTo>
                      <a:pt x="737" y="344"/>
                    </a:lnTo>
                    <a:close/>
                    <a:moveTo>
                      <a:pt x="682" y="323"/>
                    </a:moveTo>
                    <a:lnTo>
                      <a:pt x="727" y="344"/>
                    </a:lnTo>
                    <a:lnTo>
                      <a:pt x="732" y="342"/>
                    </a:lnTo>
                    <a:lnTo>
                      <a:pt x="689" y="323"/>
                    </a:lnTo>
                    <a:lnTo>
                      <a:pt x="682" y="323"/>
                    </a:lnTo>
                    <a:close/>
                    <a:moveTo>
                      <a:pt x="678" y="318"/>
                    </a:moveTo>
                    <a:lnTo>
                      <a:pt x="670" y="318"/>
                    </a:lnTo>
                    <a:lnTo>
                      <a:pt x="678" y="320"/>
                    </a:lnTo>
                    <a:lnTo>
                      <a:pt x="685" y="320"/>
                    </a:lnTo>
                    <a:lnTo>
                      <a:pt x="678" y="318"/>
                    </a:lnTo>
                    <a:close/>
                    <a:moveTo>
                      <a:pt x="649" y="304"/>
                    </a:moveTo>
                    <a:lnTo>
                      <a:pt x="642" y="304"/>
                    </a:lnTo>
                    <a:lnTo>
                      <a:pt x="666" y="313"/>
                    </a:lnTo>
                    <a:lnTo>
                      <a:pt x="673" y="313"/>
                    </a:lnTo>
                    <a:lnTo>
                      <a:pt x="649" y="304"/>
                    </a:lnTo>
                    <a:close/>
                    <a:moveTo>
                      <a:pt x="604" y="282"/>
                    </a:moveTo>
                    <a:lnTo>
                      <a:pt x="599" y="282"/>
                    </a:lnTo>
                    <a:lnTo>
                      <a:pt x="637" y="301"/>
                    </a:lnTo>
                    <a:lnTo>
                      <a:pt x="644" y="301"/>
                    </a:lnTo>
                    <a:lnTo>
                      <a:pt x="604" y="282"/>
                    </a:lnTo>
                    <a:close/>
                    <a:moveTo>
                      <a:pt x="592" y="278"/>
                    </a:moveTo>
                    <a:lnTo>
                      <a:pt x="590" y="278"/>
                    </a:lnTo>
                    <a:lnTo>
                      <a:pt x="597" y="282"/>
                    </a:lnTo>
                    <a:lnTo>
                      <a:pt x="599" y="280"/>
                    </a:lnTo>
                    <a:lnTo>
                      <a:pt x="592" y="278"/>
                    </a:lnTo>
                    <a:close/>
                    <a:moveTo>
                      <a:pt x="561" y="263"/>
                    </a:moveTo>
                    <a:lnTo>
                      <a:pt x="557" y="263"/>
                    </a:lnTo>
                    <a:lnTo>
                      <a:pt x="585" y="278"/>
                    </a:lnTo>
                    <a:lnTo>
                      <a:pt x="590" y="275"/>
                    </a:lnTo>
                    <a:lnTo>
                      <a:pt x="561" y="263"/>
                    </a:lnTo>
                    <a:close/>
                    <a:moveTo>
                      <a:pt x="483" y="225"/>
                    </a:moveTo>
                    <a:lnTo>
                      <a:pt x="481" y="228"/>
                    </a:lnTo>
                    <a:lnTo>
                      <a:pt x="552" y="261"/>
                    </a:lnTo>
                    <a:lnTo>
                      <a:pt x="557" y="261"/>
                    </a:lnTo>
                    <a:lnTo>
                      <a:pt x="483" y="225"/>
                    </a:lnTo>
                    <a:close/>
                    <a:moveTo>
                      <a:pt x="448" y="209"/>
                    </a:moveTo>
                    <a:lnTo>
                      <a:pt x="445" y="211"/>
                    </a:lnTo>
                    <a:lnTo>
                      <a:pt x="479" y="225"/>
                    </a:lnTo>
                    <a:lnTo>
                      <a:pt x="481" y="223"/>
                    </a:lnTo>
                    <a:lnTo>
                      <a:pt x="448" y="209"/>
                    </a:lnTo>
                    <a:close/>
                    <a:moveTo>
                      <a:pt x="374" y="173"/>
                    </a:moveTo>
                    <a:lnTo>
                      <a:pt x="372" y="176"/>
                    </a:lnTo>
                    <a:lnTo>
                      <a:pt x="441" y="209"/>
                    </a:lnTo>
                    <a:lnTo>
                      <a:pt x="445" y="206"/>
                    </a:lnTo>
                    <a:lnTo>
                      <a:pt x="374" y="173"/>
                    </a:lnTo>
                    <a:close/>
                    <a:moveTo>
                      <a:pt x="370" y="171"/>
                    </a:moveTo>
                    <a:lnTo>
                      <a:pt x="367" y="173"/>
                    </a:lnTo>
                    <a:lnTo>
                      <a:pt x="370" y="176"/>
                    </a:lnTo>
                    <a:lnTo>
                      <a:pt x="372" y="173"/>
                    </a:lnTo>
                    <a:lnTo>
                      <a:pt x="370" y="171"/>
                    </a:lnTo>
                    <a:close/>
                    <a:moveTo>
                      <a:pt x="358" y="166"/>
                    </a:moveTo>
                    <a:lnTo>
                      <a:pt x="355" y="169"/>
                    </a:lnTo>
                    <a:lnTo>
                      <a:pt x="362" y="173"/>
                    </a:lnTo>
                    <a:lnTo>
                      <a:pt x="367" y="171"/>
                    </a:lnTo>
                    <a:lnTo>
                      <a:pt x="358" y="166"/>
                    </a:lnTo>
                    <a:close/>
                    <a:moveTo>
                      <a:pt x="355" y="164"/>
                    </a:moveTo>
                    <a:lnTo>
                      <a:pt x="351" y="166"/>
                    </a:lnTo>
                    <a:lnTo>
                      <a:pt x="351" y="166"/>
                    </a:lnTo>
                    <a:lnTo>
                      <a:pt x="355" y="164"/>
                    </a:lnTo>
                    <a:lnTo>
                      <a:pt x="355" y="164"/>
                    </a:lnTo>
                    <a:close/>
                    <a:moveTo>
                      <a:pt x="197" y="90"/>
                    </a:moveTo>
                    <a:lnTo>
                      <a:pt x="194" y="93"/>
                    </a:lnTo>
                    <a:lnTo>
                      <a:pt x="346" y="164"/>
                    </a:lnTo>
                    <a:lnTo>
                      <a:pt x="351" y="164"/>
                    </a:lnTo>
                    <a:lnTo>
                      <a:pt x="197" y="90"/>
                    </a:lnTo>
                    <a:close/>
                    <a:moveTo>
                      <a:pt x="187" y="86"/>
                    </a:moveTo>
                    <a:lnTo>
                      <a:pt x="185" y="88"/>
                    </a:lnTo>
                    <a:lnTo>
                      <a:pt x="189" y="90"/>
                    </a:lnTo>
                    <a:lnTo>
                      <a:pt x="192" y="88"/>
                    </a:lnTo>
                    <a:lnTo>
                      <a:pt x="187" y="86"/>
                    </a:lnTo>
                    <a:close/>
                    <a:moveTo>
                      <a:pt x="154" y="69"/>
                    </a:moveTo>
                    <a:lnTo>
                      <a:pt x="149" y="71"/>
                    </a:lnTo>
                    <a:lnTo>
                      <a:pt x="182" y="88"/>
                    </a:lnTo>
                    <a:lnTo>
                      <a:pt x="185" y="86"/>
                    </a:lnTo>
                    <a:lnTo>
                      <a:pt x="154" y="69"/>
                    </a:lnTo>
                    <a:close/>
                    <a:moveTo>
                      <a:pt x="62" y="26"/>
                    </a:moveTo>
                    <a:lnTo>
                      <a:pt x="59" y="29"/>
                    </a:lnTo>
                    <a:lnTo>
                      <a:pt x="147" y="71"/>
                    </a:lnTo>
                    <a:lnTo>
                      <a:pt x="149" y="69"/>
                    </a:lnTo>
                    <a:lnTo>
                      <a:pt x="62" y="26"/>
                    </a:lnTo>
                    <a:close/>
                    <a:moveTo>
                      <a:pt x="54" y="24"/>
                    </a:moveTo>
                    <a:lnTo>
                      <a:pt x="52" y="26"/>
                    </a:lnTo>
                    <a:lnTo>
                      <a:pt x="54" y="26"/>
                    </a:lnTo>
                    <a:lnTo>
                      <a:pt x="57" y="24"/>
                    </a:lnTo>
                    <a:lnTo>
                      <a:pt x="54" y="24"/>
                    </a:lnTo>
                    <a:close/>
                    <a:moveTo>
                      <a:pt x="0" y="0"/>
                    </a:moveTo>
                    <a:lnTo>
                      <a:pt x="0" y="3"/>
                    </a:lnTo>
                    <a:lnTo>
                      <a:pt x="50" y="24"/>
                    </a:lnTo>
                    <a:lnTo>
                      <a:pt x="52" y="22"/>
                    </a:lnTo>
                    <a:lnTo>
                      <a:pt x="31" y="12"/>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8078"/>
              <p:cNvSpPr>
                <a:spLocks noEditPoints="1"/>
              </p:cNvSpPr>
              <p:nvPr/>
            </p:nvSpPr>
            <p:spPr bwMode="auto">
              <a:xfrm>
                <a:off x="2983865" y="4527551"/>
                <a:ext cx="2320925" cy="1087438"/>
              </a:xfrm>
              <a:custGeom>
                <a:avLst/>
                <a:gdLst>
                  <a:gd name="T0" fmla="*/ 855 w 1462"/>
                  <a:gd name="T1" fmla="*/ 403 h 685"/>
                  <a:gd name="T2" fmla="*/ 1462 w 1462"/>
                  <a:gd name="T3" fmla="*/ 685 h 685"/>
                  <a:gd name="T4" fmla="*/ 1462 w 1462"/>
                  <a:gd name="T5" fmla="*/ 685 h 685"/>
                  <a:gd name="T6" fmla="*/ 813 w 1462"/>
                  <a:gd name="T7" fmla="*/ 379 h 685"/>
                  <a:gd name="T8" fmla="*/ 851 w 1462"/>
                  <a:gd name="T9" fmla="*/ 401 h 685"/>
                  <a:gd name="T10" fmla="*/ 813 w 1462"/>
                  <a:gd name="T11" fmla="*/ 379 h 685"/>
                  <a:gd name="T12" fmla="*/ 753 w 1462"/>
                  <a:gd name="T13" fmla="*/ 356 h 685"/>
                  <a:gd name="T14" fmla="*/ 808 w 1462"/>
                  <a:gd name="T15" fmla="*/ 377 h 685"/>
                  <a:gd name="T16" fmla="*/ 737 w 1462"/>
                  <a:gd name="T17" fmla="*/ 344 h 685"/>
                  <a:gd name="T18" fmla="*/ 749 w 1462"/>
                  <a:gd name="T19" fmla="*/ 353 h 685"/>
                  <a:gd name="T20" fmla="*/ 737 w 1462"/>
                  <a:gd name="T21" fmla="*/ 344 h 685"/>
                  <a:gd name="T22" fmla="*/ 727 w 1462"/>
                  <a:gd name="T23" fmla="*/ 344 h 685"/>
                  <a:gd name="T24" fmla="*/ 689 w 1462"/>
                  <a:gd name="T25" fmla="*/ 323 h 685"/>
                  <a:gd name="T26" fmla="*/ 678 w 1462"/>
                  <a:gd name="T27" fmla="*/ 318 h 685"/>
                  <a:gd name="T28" fmla="*/ 678 w 1462"/>
                  <a:gd name="T29" fmla="*/ 320 h 685"/>
                  <a:gd name="T30" fmla="*/ 678 w 1462"/>
                  <a:gd name="T31" fmla="*/ 318 h 685"/>
                  <a:gd name="T32" fmla="*/ 642 w 1462"/>
                  <a:gd name="T33" fmla="*/ 304 h 685"/>
                  <a:gd name="T34" fmla="*/ 673 w 1462"/>
                  <a:gd name="T35" fmla="*/ 313 h 685"/>
                  <a:gd name="T36" fmla="*/ 604 w 1462"/>
                  <a:gd name="T37" fmla="*/ 282 h 685"/>
                  <a:gd name="T38" fmla="*/ 637 w 1462"/>
                  <a:gd name="T39" fmla="*/ 301 h 685"/>
                  <a:gd name="T40" fmla="*/ 604 w 1462"/>
                  <a:gd name="T41" fmla="*/ 282 h 685"/>
                  <a:gd name="T42" fmla="*/ 590 w 1462"/>
                  <a:gd name="T43" fmla="*/ 278 h 685"/>
                  <a:gd name="T44" fmla="*/ 599 w 1462"/>
                  <a:gd name="T45" fmla="*/ 280 h 685"/>
                  <a:gd name="T46" fmla="*/ 561 w 1462"/>
                  <a:gd name="T47" fmla="*/ 263 h 685"/>
                  <a:gd name="T48" fmla="*/ 585 w 1462"/>
                  <a:gd name="T49" fmla="*/ 278 h 685"/>
                  <a:gd name="T50" fmla="*/ 561 w 1462"/>
                  <a:gd name="T51" fmla="*/ 263 h 685"/>
                  <a:gd name="T52" fmla="*/ 481 w 1462"/>
                  <a:gd name="T53" fmla="*/ 228 h 685"/>
                  <a:gd name="T54" fmla="*/ 557 w 1462"/>
                  <a:gd name="T55" fmla="*/ 261 h 685"/>
                  <a:gd name="T56" fmla="*/ 448 w 1462"/>
                  <a:gd name="T57" fmla="*/ 209 h 685"/>
                  <a:gd name="T58" fmla="*/ 479 w 1462"/>
                  <a:gd name="T59" fmla="*/ 225 h 685"/>
                  <a:gd name="T60" fmla="*/ 448 w 1462"/>
                  <a:gd name="T61" fmla="*/ 209 h 685"/>
                  <a:gd name="T62" fmla="*/ 372 w 1462"/>
                  <a:gd name="T63" fmla="*/ 176 h 685"/>
                  <a:gd name="T64" fmla="*/ 445 w 1462"/>
                  <a:gd name="T65" fmla="*/ 206 h 685"/>
                  <a:gd name="T66" fmla="*/ 370 w 1462"/>
                  <a:gd name="T67" fmla="*/ 171 h 685"/>
                  <a:gd name="T68" fmla="*/ 370 w 1462"/>
                  <a:gd name="T69" fmla="*/ 176 h 685"/>
                  <a:gd name="T70" fmla="*/ 370 w 1462"/>
                  <a:gd name="T71" fmla="*/ 171 h 685"/>
                  <a:gd name="T72" fmla="*/ 355 w 1462"/>
                  <a:gd name="T73" fmla="*/ 169 h 685"/>
                  <a:gd name="T74" fmla="*/ 367 w 1462"/>
                  <a:gd name="T75" fmla="*/ 171 h 685"/>
                  <a:gd name="T76" fmla="*/ 355 w 1462"/>
                  <a:gd name="T77" fmla="*/ 164 h 685"/>
                  <a:gd name="T78" fmla="*/ 351 w 1462"/>
                  <a:gd name="T79" fmla="*/ 166 h 685"/>
                  <a:gd name="T80" fmla="*/ 355 w 1462"/>
                  <a:gd name="T81" fmla="*/ 164 h 685"/>
                  <a:gd name="T82" fmla="*/ 194 w 1462"/>
                  <a:gd name="T83" fmla="*/ 93 h 685"/>
                  <a:gd name="T84" fmla="*/ 351 w 1462"/>
                  <a:gd name="T85" fmla="*/ 164 h 685"/>
                  <a:gd name="T86" fmla="*/ 187 w 1462"/>
                  <a:gd name="T87" fmla="*/ 86 h 685"/>
                  <a:gd name="T88" fmla="*/ 189 w 1462"/>
                  <a:gd name="T89" fmla="*/ 90 h 685"/>
                  <a:gd name="T90" fmla="*/ 187 w 1462"/>
                  <a:gd name="T91" fmla="*/ 86 h 685"/>
                  <a:gd name="T92" fmla="*/ 149 w 1462"/>
                  <a:gd name="T93" fmla="*/ 71 h 685"/>
                  <a:gd name="T94" fmla="*/ 185 w 1462"/>
                  <a:gd name="T95" fmla="*/ 86 h 685"/>
                  <a:gd name="T96" fmla="*/ 62 w 1462"/>
                  <a:gd name="T97" fmla="*/ 26 h 685"/>
                  <a:gd name="T98" fmla="*/ 147 w 1462"/>
                  <a:gd name="T99" fmla="*/ 71 h 685"/>
                  <a:gd name="T100" fmla="*/ 62 w 1462"/>
                  <a:gd name="T101" fmla="*/ 26 h 685"/>
                  <a:gd name="T102" fmla="*/ 52 w 1462"/>
                  <a:gd name="T103" fmla="*/ 26 h 685"/>
                  <a:gd name="T104" fmla="*/ 57 w 1462"/>
                  <a:gd name="T105" fmla="*/ 24 h 685"/>
                  <a:gd name="T106" fmla="*/ 0 w 1462"/>
                  <a:gd name="T107" fmla="*/ 0 h 685"/>
                  <a:gd name="T108" fmla="*/ 50 w 1462"/>
                  <a:gd name="T109" fmla="*/ 24 h 685"/>
                  <a:gd name="T110" fmla="*/ 31 w 1462"/>
                  <a:gd name="T111" fmla="*/ 12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62" h="685">
                    <a:moveTo>
                      <a:pt x="860" y="403"/>
                    </a:moveTo>
                    <a:lnTo>
                      <a:pt x="855" y="403"/>
                    </a:lnTo>
                    <a:lnTo>
                      <a:pt x="1448" y="683"/>
                    </a:lnTo>
                    <a:lnTo>
                      <a:pt x="1462" y="685"/>
                    </a:lnTo>
                    <a:lnTo>
                      <a:pt x="1459" y="685"/>
                    </a:lnTo>
                    <a:lnTo>
                      <a:pt x="1462" y="685"/>
                    </a:lnTo>
                    <a:lnTo>
                      <a:pt x="860" y="403"/>
                    </a:lnTo>
                    <a:moveTo>
                      <a:pt x="813" y="379"/>
                    </a:moveTo>
                    <a:lnTo>
                      <a:pt x="808" y="382"/>
                    </a:lnTo>
                    <a:lnTo>
                      <a:pt x="851" y="401"/>
                    </a:lnTo>
                    <a:lnTo>
                      <a:pt x="855" y="401"/>
                    </a:lnTo>
                    <a:lnTo>
                      <a:pt x="813" y="379"/>
                    </a:lnTo>
                    <a:moveTo>
                      <a:pt x="758" y="353"/>
                    </a:moveTo>
                    <a:lnTo>
                      <a:pt x="753" y="356"/>
                    </a:lnTo>
                    <a:lnTo>
                      <a:pt x="803" y="379"/>
                    </a:lnTo>
                    <a:lnTo>
                      <a:pt x="808" y="377"/>
                    </a:lnTo>
                    <a:lnTo>
                      <a:pt x="758" y="353"/>
                    </a:lnTo>
                    <a:moveTo>
                      <a:pt x="737" y="344"/>
                    </a:moveTo>
                    <a:lnTo>
                      <a:pt x="732" y="346"/>
                    </a:lnTo>
                    <a:lnTo>
                      <a:pt x="749" y="353"/>
                    </a:lnTo>
                    <a:lnTo>
                      <a:pt x="753" y="351"/>
                    </a:lnTo>
                    <a:lnTo>
                      <a:pt x="737" y="344"/>
                    </a:lnTo>
                    <a:moveTo>
                      <a:pt x="682" y="323"/>
                    </a:moveTo>
                    <a:lnTo>
                      <a:pt x="727" y="344"/>
                    </a:lnTo>
                    <a:lnTo>
                      <a:pt x="732" y="342"/>
                    </a:lnTo>
                    <a:lnTo>
                      <a:pt x="689" y="323"/>
                    </a:lnTo>
                    <a:lnTo>
                      <a:pt x="682" y="323"/>
                    </a:lnTo>
                    <a:moveTo>
                      <a:pt x="678" y="318"/>
                    </a:moveTo>
                    <a:lnTo>
                      <a:pt x="670" y="318"/>
                    </a:lnTo>
                    <a:lnTo>
                      <a:pt x="678" y="320"/>
                    </a:lnTo>
                    <a:lnTo>
                      <a:pt x="685" y="320"/>
                    </a:lnTo>
                    <a:lnTo>
                      <a:pt x="678" y="318"/>
                    </a:lnTo>
                    <a:moveTo>
                      <a:pt x="649" y="304"/>
                    </a:moveTo>
                    <a:lnTo>
                      <a:pt x="642" y="304"/>
                    </a:lnTo>
                    <a:lnTo>
                      <a:pt x="666" y="313"/>
                    </a:lnTo>
                    <a:lnTo>
                      <a:pt x="673" y="313"/>
                    </a:lnTo>
                    <a:lnTo>
                      <a:pt x="649" y="304"/>
                    </a:lnTo>
                    <a:moveTo>
                      <a:pt x="604" y="282"/>
                    </a:moveTo>
                    <a:lnTo>
                      <a:pt x="599" y="282"/>
                    </a:lnTo>
                    <a:lnTo>
                      <a:pt x="637" y="301"/>
                    </a:lnTo>
                    <a:lnTo>
                      <a:pt x="644" y="301"/>
                    </a:lnTo>
                    <a:lnTo>
                      <a:pt x="604" y="282"/>
                    </a:lnTo>
                    <a:moveTo>
                      <a:pt x="592" y="278"/>
                    </a:moveTo>
                    <a:lnTo>
                      <a:pt x="590" y="278"/>
                    </a:lnTo>
                    <a:lnTo>
                      <a:pt x="597" y="282"/>
                    </a:lnTo>
                    <a:lnTo>
                      <a:pt x="599" y="280"/>
                    </a:lnTo>
                    <a:lnTo>
                      <a:pt x="592" y="278"/>
                    </a:lnTo>
                    <a:moveTo>
                      <a:pt x="561" y="263"/>
                    </a:moveTo>
                    <a:lnTo>
                      <a:pt x="557" y="263"/>
                    </a:lnTo>
                    <a:lnTo>
                      <a:pt x="585" y="278"/>
                    </a:lnTo>
                    <a:lnTo>
                      <a:pt x="590" y="275"/>
                    </a:lnTo>
                    <a:lnTo>
                      <a:pt x="561" y="263"/>
                    </a:lnTo>
                    <a:moveTo>
                      <a:pt x="483" y="225"/>
                    </a:moveTo>
                    <a:lnTo>
                      <a:pt x="481" y="228"/>
                    </a:lnTo>
                    <a:lnTo>
                      <a:pt x="552" y="261"/>
                    </a:lnTo>
                    <a:lnTo>
                      <a:pt x="557" y="261"/>
                    </a:lnTo>
                    <a:lnTo>
                      <a:pt x="483" y="225"/>
                    </a:lnTo>
                    <a:moveTo>
                      <a:pt x="448" y="209"/>
                    </a:moveTo>
                    <a:lnTo>
                      <a:pt x="445" y="211"/>
                    </a:lnTo>
                    <a:lnTo>
                      <a:pt x="479" y="225"/>
                    </a:lnTo>
                    <a:lnTo>
                      <a:pt x="481" y="223"/>
                    </a:lnTo>
                    <a:lnTo>
                      <a:pt x="448" y="209"/>
                    </a:lnTo>
                    <a:moveTo>
                      <a:pt x="374" y="173"/>
                    </a:moveTo>
                    <a:lnTo>
                      <a:pt x="372" y="176"/>
                    </a:lnTo>
                    <a:lnTo>
                      <a:pt x="441" y="209"/>
                    </a:lnTo>
                    <a:lnTo>
                      <a:pt x="445" y="206"/>
                    </a:lnTo>
                    <a:lnTo>
                      <a:pt x="374" y="173"/>
                    </a:lnTo>
                    <a:moveTo>
                      <a:pt x="370" y="171"/>
                    </a:moveTo>
                    <a:lnTo>
                      <a:pt x="367" y="173"/>
                    </a:lnTo>
                    <a:lnTo>
                      <a:pt x="370" y="176"/>
                    </a:lnTo>
                    <a:lnTo>
                      <a:pt x="372" y="173"/>
                    </a:lnTo>
                    <a:lnTo>
                      <a:pt x="370" y="171"/>
                    </a:lnTo>
                    <a:moveTo>
                      <a:pt x="358" y="166"/>
                    </a:moveTo>
                    <a:lnTo>
                      <a:pt x="355" y="169"/>
                    </a:lnTo>
                    <a:lnTo>
                      <a:pt x="362" y="173"/>
                    </a:lnTo>
                    <a:lnTo>
                      <a:pt x="367" y="171"/>
                    </a:lnTo>
                    <a:lnTo>
                      <a:pt x="358" y="166"/>
                    </a:lnTo>
                    <a:moveTo>
                      <a:pt x="355" y="164"/>
                    </a:moveTo>
                    <a:lnTo>
                      <a:pt x="351" y="166"/>
                    </a:lnTo>
                    <a:lnTo>
                      <a:pt x="351" y="166"/>
                    </a:lnTo>
                    <a:lnTo>
                      <a:pt x="355" y="164"/>
                    </a:lnTo>
                    <a:lnTo>
                      <a:pt x="355" y="164"/>
                    </a:lnTo>
                    <a:moveTo>
                      <a:pt x="197" y="90"/>
                    </a:moveTo>
                    <a:lnTo>
                      <a:pt x="194" y="93"/>
                    </a:lnTo>
                    <a:lnTo>
                      <a:pt x="346" y="164"/>
                    </a:lnTo>
                    <a:lnTo>
                      <a:pt x="351" y="164"/>
                    </a:lnTo>
                    <a:lnTo>
                      <a:pt x="197" y="90"/>
                    </a:lnTo>
                    <a:moveTo>
                      <a:pt x="187" y="86"/>
                    </a:moveTo>
                    <a:lnTo>
                      <a:pt x="185" y="88"/>
                    </a:lnTo>
                    <a:lnTo>
                      <a:pt x="189" y="90"/>
                    </a:lnTo>
                    <a:lnTo>
                      <a:pt x="192" y="88"/>
                    </a:lnTo>
                    <a:lnTo>
                      <a:pt x="187" y="86"/>
                    </a:lnTo>
                    <a:moveTo>
                      <a:pt x="154" y="69"/>
                    </a:moveTo>
                    <a:lnTo>
                      <a:pt x="149" y="71"/>
                    </a:lnTo>
                    <a:lnTo>
                      <a:pt x="182" y="88"/>
                    </a:lnTo>
                    <a:lnTo>
                      <a:pt x="185" y="86"/>
                    </a:lnTo>
                    <a:lnTo>
                      <a:pt x="154" y="69"/>
                    </a:lnTo>
                    <a:moveTo>
                      <a:pt x="62" y="26"/>
                    </a:moveTo>
                    <a:lnTo>
                      <a:pt x="59" y="29"/>
                    </a:lnTo>
                    <a:lnTo>
                      <a:pt x="147" y="71"/>
                    </a:lnTo>
                    <a:lnTo>
                      <a:pt x="149" y="69"/>
                    </a:lnTo>
                    <a:lnTo>
                      <a:pt x="62" y="26"/>
                    </a:lnTo>
                    <a:moveTo>
                      <a:pt x="54" y="24"/>
                    </a:moveTo>
                    <a:lnTo>
                      <a:pt x="52" y="26"/>
                    </a:lnTo>
                    <a:lnTo>
                      <a:pt x="54" y="26"/>
                    </a:lnTo>
                    <a:lnTo>
                      <a:pt x="57" y="24"/>
                    </a:lnTo>
                    <a:lnTo>
                      <a:pt x="54" y="24"/>
                    </a:lnTo>
                    <a:moveTo>
                      <a:pt x="0" y="0"/>
                    </a:moveTo>
                    <a:lnTo>
                      <a:pt x="0" y="3"/>
                    </a:lnTo>
                    <a:lnTo>
                      <a:pt x="50" y="24"/>
                    </a:lnTo>
                    <a:lnTo>
                      <a:pt x="52" y="22"/>
                    </a:lnTo>
                    <a:lnTo>
                      <a:pt x="31" y="1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Oval 8777"/>
              <p:cNvSpPr>
                <a:spLocks noChangeArrowheads="1"/>
              </p:cNvSpPr>
              <p:nvPr/>
            </p:nvSpPr>
            <p:spPr bwMode="auto">
              <a:xfrm>
                <a:off x="1566228" y="3617913"/>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74" name="Oval 8778"/>
              <p:cNvSpPr>
                <a:spLocks noChangeArrowheads="1"/>
              </p:cNvSpPr>
              <p:nvPr/>
            </p:nvSpPr>
            <p:spPr bwMode="auto">
              <a:xfrm>
                <a:off x="1566228" y="5145088"/>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75" name="Oval 8784"/>
              <p:cNvSpPr>
                <a:spLocks noChangeArrowheads="1"/>
              </p:cNvSpPr>
              <p:nvPr/>
            </p:nvSpPr>
            <p:spPr bwMode="auto">
              <a:xfrm>
                <a:off x="2028190" y="5565776"/>
                <a:ext cx="49212" cy="460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Oval 8796"/>
              <p:cNvSpPr>
                <a:spLocks noChangeArrowheads="1"/>
              </p:cNvSpPr>
              <p:nvPr/>
            </p:nvSpPr>
            <p:spPr bwMode="auto">
              <a:xfrm>
                <a:off x="1566228" y="3617913"/>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78" name="Oval 8797"/>
              <p:cNvSpPr>
                <a:spLocks noChangeArrowheads="1"/>
              </p:cNvSpPr>
              <p:nvPr/>
            </p:nvSpPr>
            <p:spPr bwMode="auto">
              <a:xfrm>
                <a:off x="1566228" y="5145088"/>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79" name="Oval 8803"/>
              <p:cNvSpPr>
                <a:spLocks noChangeArrowheads="1"/>
              </p:cNvSpPr>
              <p:nvPr/>
            </p:nvSpPr>
            <p:spPr bwMode="auto">
              <a:xfrm>
                <a:off x="2028190" y="5565776"/>
                <a:ext cx="49212" cy="460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Oval 8815"/>
              <p:cNvSpPr>
                <a:spLocks noChangeArrowheads="1"/>
              </p:cNvSpPr>
              <p:nvPr/>
            </p:nvSpPr>
            <p:spPr bwMode="auto">
              <a:xfrm>
                <a:off x="1566228" y="3617913"/>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82" name="Oval 8816"/>
              <p:cNvSpPr>
                <a:spLocks noChangeArrowheads="1"/>
              </p:cNvSpPr>
              <p:nvPr/>
            </p:nvSpPr>
            <p:spPr bwMode="auto">
              <a:xfrm>
                <a:off x="1566228" y="5145088"/>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83" name="Oval 8823"/>
              <p:cNvSpPr>
                <a:spLocks noChangeArrowheads="1"/>
              </p:cNvSpPr>
              <p:nvPr/>
            </p:nvSpPr>
            <p:spPr bwMode="auto">
              <a:xfrm>
                <a:off x="2028190" y="5565776"/>
                <a:ext cx="49212" cy="460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Oval 8858"/>
              <p:cNvSpPr>
                <a:spLocks noChangeArrowheads="1"/>
              </p:cNvSpPr>
              <p:nvPr/>
            </p:nvSpPr>
            <p:spPr bwMode="auto">
              <a:xfrm>
                <a:off x="1566228" y="3617913"/>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86" name="Oval 8860"/>
              <p:cNvSpPr>
                <a:spLocks noChangeArrowheads="1"/>
              </p:cNvSpPr>
              <p:nvPr/>
            </p:nvSpPr>
            <p:spPr bwMode="auto">
              <a:xfrm>
                <a:off x="1566228" y="5145088"/>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90" name="Oval 8883"/>
              <p:cNvSpPr>
                <a:spLocks noChangeArrowheads="1"/>
              </p:cNvSpPr>
              <p:nvPr/>
            </p:nvSpPr>
            <p:spPr bwMode="auto">
              <a:xfrm>
                <a:off x="2028190" y="5565776"/>
                <a:ext cx="49212" cy="460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Oval 8921"/>
              <p:cNvSpPr>
                <a:spLocks noChangeArrowheads="1"/>
              </p:cNvSpPr>
              <p:nvPr/>
            </p:nvSpPr>
            <p:spPr bwMode="auto">
              <a:xfrm>
                <a:off x="1566228" y="3617913"/>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94" name="Oval 8923"/>
              <p:cNvSpPr>
                <a:spLocks noChangeArrowheads="1"/>
              </p:cNvSpPr>
              <p:nvPr/>
            </p:nvSpPr>
            <p:spPr bwMode="auto">
              <a:xfrm>
                <a:off x="1566228" y="5145088"/>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198" name="Oval 8945"/>
              <p:cNvSpPr>
                <a:spLocks noChangeArrowheads="1"/>
              </p:cNvSpPr>
              <p:nvPr/>
            </p:nvSpPr>
            <p:spPr bwMode="auto">
              <a:xfrm>
                <a:off x="2028190" y="5565776"/>
                <a:ext cx="49212" cy="460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1" name="Oval 8984"/>
              <p:cNvSpPr>
                <a:spLocks noChangeAspect="1" noChangeArrowheads="1"/>
              </p:cNvSpPr>
              <p:nvPr/>
            </p:nvSpPr>
            <p:spPr bwMode="auto">
              <a:xfrm>
                <a:off x="5274578" y="4967263"/>
                <a:ext cx="108000" cy="10800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202" name="Oval 8986"/>
              <p:cNvSpPr>
                <a:spLocks noChangeArrowheads="1"/>
              </p:cNvSpPr>
              <p:nvPr/>
            </p:nvSpPr>
            <p:spPr bwMode="auto">
              <a:xfrm>
                <a:off x="1566228" y="3617913"/>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03" name="Oval 8988"/>
              <p:cNvSpPr>
                <a:spLocks noChangeArrowheads="1"/>
              </p:cNvSpPr>
              <p:nvPr/>
            </p:nvSpPr>
            <p:spPr bwMode="auto">
              <a:xfrm>
                <a:off x="1566228" y="5145088"/>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204" name="Oval 8991"/>
              <p:cNvSpPr>
                <a:spLocks noChangeArrowheads="1"/>
              </p:cNvSpPr>
              <p:nvPr/>
            </p:nvSpPr>
            <p:spPr bwMode="auto">
              <a:xfrm>
                <a:off x="5077023" y="3981793"/>
                <a:ext cx="50641" cy="48895"/>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05" name="Oval 8993"/>
              <p:cNvSpPr>
                <a:spLocks noChangeArrowheads="1"/>
              </p:cNvSpPr>
              <p:nvPr/>
            </p:nvSpPr>
            <p:spPr bwMode="auto">
              <a:xfrm>
                <a:off x="4112660" y="3898027"/>
                <a:ext cx="49212" cy="49213"/>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09" name="Oval 9013"/>
              <p:cNvSpPr>
                <a:spLocks noChangeArrowheads="1"/>
              </p:cNvSpPr>
              <p:nvPr/>
            </p:nvSpPr>
            <p:spPr bwMode="auto">
              <a:xfrm>
                <a:off x="2028190" y="5565776"/>
                <a:ext cx="49212" cy="46038"/>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lt1"/>
                  </a:solidFill>
                </a:endParaRPr>
              </a:p>
            </p:txBody>
          </p:sp>
          <p:sp>
            <p:nvSpPr>
              <p:cNvPr id="210" name="Oval 9016"/>
              <p:cNvSpPr>
                <a:spLocks noChangeAspect="1" noChangeArrowheads="1"/>
              </p:cNvSpPr>
              <p:nvPr/>
            </p:nvSpPr>
            <p:spPr bwMode="auto">
              <a:xfrm>
                <a:off x="5288713" y="5581651"/>
                <a:ext cx="108000" cy="10800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cxnSp>
            <p:nvCxnSpPr>
              <p:cNvPr id="212" name="直接连接符 211"/>
              <p:cNvCxnSpPr>
                <a:stCxn id="201" idx="4"/>
                <a:endCxn id="53" idx="19"/>
              </p:cNvCxnSpPr>
              <p:nvPr/>
            </p:nvCxnSpPr>
            <p:spPr>
              <a:xfrm flipH="1" flipV="1">
                <a:off x="2456815" y="5057776"/>
                <a:ext cx="2871763" cy="17487"/>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sp>
            <p:nvSpPr>
              <p:cNvPr id="214" name="椭圆 213"/>
              <p:cNvSpPr/>
              <p:nvPr/>
            </p:nvSpPr>
            <p:spPr>
              <a:xfrm>
                <a:off x="3175992" y="3081259"/>
                <a:ext cx="90487" cy="9048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cxnSp>
            <p:nvCxnSpPr>
              <p:cNvPr id="217" name="直接连接符 216"/>
              <p:cNvCxnSpPr>
                <a:stCxn id="214" idx="3"/>
              </p:cNvCxnSpPr>
              <p:nvPr/>
            </p:nvCxnSpPr>
            <p:spPr>
              <a:xfrm flipH="1">
                <a:off x="2980690" y="3158494"/>
                <a:ext cx="208554" cy="1346832"/>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p:nvPr/>
            </p:nvCxnSpPr>
            <p:spPr>
              <a:xfrm flipH="1">
                <a:off x="4191872" y="2843053"/>
                <a:ext cx="431960" cy="2109948"/>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sp>
            <p:nvSpPr>
              <p:cNvPr id="225" name="椭圆 224"/>
              <p:cNvSpPr/>
              <p:nvPr/>
            </p:nvSpPr>
            <p:spPr>
              <a:xfrm>
                <a:off x="3491865" y="2687638"/>
                <a:ext cx="53182" cy="53182"/>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26" name="椭圆 225"/>
              <p:cNvSpPr/>
              <p:nvPr/>
            </p:nvSpPr>
            <p:spPr>
              <a:xfrm>
                <a:off x="2395299" y="3339146"/>
                <a:ext cx="53182" cy="53182"/>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cxnSp>
            <p:nvCxnSpPr>
              <p:cNvPr id="229" name="直接连接符 228"/>
              <p:cNvCxnSpPr>
                <a:stCxn id="226" idx="3"/>
                <a:endCxn id="96" idx="2"/>
              </p:cNvCxnSpPr>
              <p:nvPr/>
            </p:nvCxnSpPr>
            <p:spPr>
              <a:xfrm>
                <a:off x="2403087" y="3384540"/>
                <a:ext cx="534740" cy="1130311"/>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stCxn id="225" idx="4"/>
              </p:cNvCxnSpPr>
              <p:nvPr/>
            </p:nvCxnSpPr>
            <p:spPr>
              <a:xfrm>
                <a:off x="3518456" y="2740820"/>
                <a:ext cx="171886" cy="1693068"/>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sp>
            <p:nvSpPr>
              <p:cNvPr id="243" name="Freeform 5988"/>
              <p:cNvSpPr>
                <a:spLocks noEditPoints="1"/>
              </p:cNvSpPr>
              <p:nvPr/>
            </p:nvSpPr>
            <p:spPr bwMode="auto">
              <a:xfrm flipV="1">
                <a:off x="1596389" y="4503738"/>
                <a:ext cx="1354137" cy="669926"/>
              </a:xfrm>
              <a:custGeom>
                <a:avLst/>
                <a:gdLst>
                  <a:gd name="T0" fmla="*/ 651 w 661"/>
                  <a:gd name="T1" fmla="*/ 412 h 422"/>
                  <a:gd name="T2" fmla="*/ 651 w 661"/>
                  <a:gd name="T3" fmla="*/ 417 h 422"/>
                  <a:gd name="T4" fmla="*/ 661 w 661"/>
                  <a:gd name="T5" fmla="*/ 422 h 422"/>
                  <a:gd name="T6" fmla="*/ 661 w 661"/>
                  <a:gd name="T7" fmla="*/ 419 h 422"/>
                  <a:gd name="T8" fmla="*/ 651 w 661"/>
                  <a:gd name="T9" fmla="*/ 412 h 422"/>
                  <a:gd name="T10" fmla="*/ 2 w 661"/>
                  <a:gd name="T11" fmla="*/ 0 h 422"/>
                  <a:gd name="T12" fmla="*/ 0 w 661"/>
                  <a:gd name="T13" fmla="*/ 0 h 422"/>
                  <a:gd name="T14" fmla="*/ 0 w 661"/>
                  <a:gd name="T15" fmla="*/ 0 h 422"/>
                  <a:gd name="T16" fmla="*/ 2 w 661"/>
                  <a:gd name="T17" fmla="*/ 0 h 422"/>
                  <a:gd name="T18" fmla="*/ 7 w 661"/>
                  <a:gd name="T19" fmla="*/ 7 h 422"/>
                  <a:gd name="T20" fmla="*/ 649 w 661"/>
                  <a:gd name="T21" fmla="*/ 415 h 422"/>
                  <a:gd name="T22" fmla="*/ 649 w 661"/>
                  <a:gd name="T23" fmla="*/ 412 h 422"/>
                  <a:gd name="T24" fmla="*/ 2 w 661"/>
                  <a:gd name="T25"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1" h="422">
                    <a:moveTo>
                      <a:pt x="651" y="412"/>
                    </a:moveTo>
                    <a:lnTo>
                      <a:pt x="651" y="417"/>
                    </a:lnTo>
                    <a:lnTo>
                      <a:pt x="661" y="422"/>
                    </a:lnTo>
                    <a:lnTo>
                      <a:pt x="661" y="419"/>
                    </a:lnTo>
                    <a:lnTo>
                      <a:pt x="651" y="412"/>
                    </a:lnTo>
                    <a:close/>
                    <a:moveTo>
                      <a:pt x="2" y="0"/>
                    </a:moveTo>
                    <a:lnTo>
                      <a:pt x="0" y="0"/>
                    </a:lnTo>
                    <a:lnTo>
                      <a:pt x="0" y="0"/>
                    </a:lnTo>
                    <a:lnTo>
                      <a:pt x="2" y="0"/>
                    </a:lnTo>
                    <a:lnTo>
                      <a:pt x="7" y="7"/>
                    </a:lnTo>
                    <a:lnTo>
                      <a:pt x="649" y="415"/>
                    </a:lnTo>
                    <a:lnTo>
                      <a:pt x="649" y="412"/>
                    </a:lnTo>
                    <a:lnTo>
                      <a:pt x="2" y="0"/>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cxnSp>
            <p:nvCxnSpPr>
              <p:cNvPr id="257" name="直接连接符 256"/>
              <p:cNvCxnSpPr>
                <a:stCxn id="168" idx="1"/>
                <a:endCxn id="251" idx="5"/>
              </p:cNvCxnSpPr>
              <p:nvPr/>
            </p:nvCxnSpPr>
            <p:spPr>
              <a:xfrm flipH="1" flipV="1">
                <a:off x="3888947" y="5567531"/>
                <a:ext cx="1415843" cy="47458"/>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cxnSp>
            <p:nvCxnSpPr>
              <p:cNvPr id="267" name="直接连接符 266"/>
              <p:cNvCxnSpPr>
                <a:stCxn id="214" idx="4"/>
              </p:cNvCxnSpPr>
              <p:nvPr/>
            </p:nvCxnSpPr>
            <p:spPr>
              <a:xfrm>
                <a:off x="3221236" y="3171746"/>
                <a:ext cx="227539" cy="1374855"/>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sp>
            <p:nvSpPr>
              <p:cNvPr id="250" name="椭圆 249"/>
              <p:cNvSpPr/>
              <p:nvPr/>
            </p:nvSpPr>
            <p:spPr>
              <a:xfrm>
                <a:off x="3246168" y="4264416"/>
                <a:ext cx="275076" cy="27507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51" name="椭圆 250"/>
              <p:cNvSpPr/>
              <p:nvPr/>
            </p:nvSpPr>
            <p:spPr>
              <a:xfrm>
                <a:off x="3658594" y="5337178"/>
                <a:ext cx="269875" cy="269875"/>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52" name="椭圆 251"/>
              <p:cNvSpPr/>
              <p:nvPr/>
            </p:nvSpPr>
            <p:spPr>
              <a:xfrm>
                <a:off x="2262347" y="4621214"/>
                <a:ext cx="269875" cy="269875"/>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53" name="椭圆 252"/>
              <p:cNvSpPr/>
              <p:nvPr/>
            </p:nvSpPr>
            <p:spPr>
              <a:xfrm>
                <a:off x="4356656" y="3057050"/>
                <a:ext cx="269875" cy="269875"/>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useBgFill="1">
            <p:nvSpPr>
              <p:cNvPr id="275" name="矩形 274"/>
              <p:cNvSpPr/>
              <p:nvPr/>
            </p:nvSpPr>
            <p:spPr>
              <a:xfrm>
                <a:off x="4237356" y="3371905"/>
                <a:ext cx="508473" cy="369332"/>
              </a:xfrm>
              <a:prstGeom prst="rect">
                <a:avLst/>
              </a:prstGeom>
            </p:spPr>
            <p:txBody>
              <a:bodyPr wrap="none">
                <a:spAutoFit/>
              </a:bodyPr>
              <a:lstStyle/>
              <a:p>
                <a:pPr algn="ctr"/>
                <a:r>
                  <a:rPr lang="en-US" altLang="zh-CN" dirty="0" err="1"/>
                  <a:t>PC</a:t>
                </a:r>
                <a:endParaRPr lang="zh-CN" altLang="en-US" dirty="0"/>
              </a:p>
            </p:txBody>
          </p:sp>
          <p:sp useBgFill="1">
            <p:nvSpPr>
              <p:cNvPr id="272" name="文本框 271"/>
              <p:cNvSpPr txBox="1"/>
              <p:nvPr/>
            </p:nvSpPr>
            <p:spPr>
              <a:xfrm>
                <a:off x="2799996" y="4539554"/>
                <a:ext cx="1407121" cy="369332"/>
              </a:xfrm>
              <a:prstGeom prst="rect">
                <a:avLst/>
              </a:prstGeom>
            </p:spPr>
            <p:txBody>
              <a:bodyPr wrap="square" rtlCol="0">
                <a:spAutoFit/>
              </a:bodyPr>
              <a:lstStyle/>
              <a:p>
                <a:pPr algn="ctr"/>
                <a:r>
                  <a:rPr lang="en-US" altLang="zh-CN" dirty="0"/>
                  <a:t>Phone</a:t>
                </a:r>
                <a:endParaRPr lang="zh-CN" altLang="en-US" dirty="0"/>
              </a:p>
            </p:txBody>
          </p:sp>
          <p:sp useBgFill="1">
            <p:nvSpPr>
              <p:cNvPr id="276" name="矩形 275"/>
              <p:cNvSpPr/>
              <p:nvPr/>
            </p:nvSpPr>
            <p:spPr>
              <a:xfrm>
                <a:off x="3124391" y="5624948"/>
                <a:ext cx="1550425" cy="369332"/>
              </a:xfrm>
              <a:prstGeom prst="rect">
                <a:avLst/>
              </a:prstGeom>
            </p:spPr>
            <p:txBody>
              <a:bodyPr wrap="none">
                <a:spAutoFit/>
              </a:bodyPr>
              <a:lstStyle/>
              <a:p>
                <a:pPr algn="ctr"/>
                <a:r>
                  <a:rPr lang="en-US" altLang="zh-CN"/>
                  <a:t>Refrigerator</a:t>
                </a:r>
                <a:r>
                  <a:rPr lang="zh-CN" altLang="zh-CN">
                    <a:effectLst/>
                  </a:rPr>
                  <a:t> </a:t>
                </a:r>
                <a:endParaRPr lang="zh-CN" altLang="en-US" dirty="0"/>
              </a:p>
            </p:txBody>
          </p:sp>
          <p:cxnSp>
            <p:nvCxnSpPr>
              <p:cNvPr id="260" name="直接连接符 259"/>
              <p:cNvCxnSpPr>
                <a:stCxn id="250" idx="4"/>
                <a:endCxn id="8" idx="4"/>
              </p:cNvCxnSpPr>
              <p:nvPr/>
            </p:nvCxnSpPr>
            <p:spPr>
              <a:xfrm flipH="1">
                <a:off x="2359978" y="4539492"/>
                <a:ext cx="1023728" cy="1094547"/>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grpSp>
      </p:grpSp>
      <p:grpSp>
        <p:nvGrpSpPr>
          <p:cNvPr id="25" name="组合 24">
            <a:extLst>
              <a:ext uri="{FF2B5EF4-FFF2-40B4-BE49-F238E27FC236}">
                <a16:creationId xmlns:a16="http://schemas.microsoft.com/office/drawing/2014/main" id="{6D24DCF9-848E-4C0D-BB35-14C923157F40}"/>
              </a:ext>
            </a:extLst>
          </p:cNvPr>
          <p:cNvGrpSpPr/>
          <p:nvPr/>
        </p:nvGrpSpPr>
        <p:grpSpPr>
          <a:xfrm>
            <a:off x="6417679" y="1468988"/>
            <a:ext cx="784151" cy="111695"/>
            <a:chOff x="7089233" y="1542962"/>
            <a:chExt cx="784151" cy="111695"/>
          </a:xfrm>
        </p:grpSpPr>
        <p:sp>
          <p:nvSpPr>
            <p:cNvPr id="282" name="椭圆 281"/>
            <p:cNvSpPr/>
            <p:nvPr/>
          </p:nvSpPr>
          <p:spPr>
            <a:xfrm>
              <a:off x="7089233" y="1542962"/>
              <a:ext cx="111695" cy="111695"/>
            </a:xfrm>
            <a:prstGeom prst="ellipse">
              <a:avLst/>
            </a:pr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83" name="椭圆 282"/>
            <p:cNvSpPr/>
            <p:nvPr/>
          </p:nvSpPr>
          <p:spPr>
            <a:xfrm>
              <a:off x="7425461" y="1542962"/>
              <a:ext cx="111695" cy="111695"/>
            </a:xfrm>
            <a:prstGeom prst="ellipse">
              <a:avLst/>
            </a:pr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84" name="椭圆 283"/>
            <p:cNvSpPr/>
            <p:nvPr/>
          </p:nvSpPr>
          <p:spPr>
            <a:xfrm>
              <a:off x="7761689" y="1542962"/>
              <a:ext cx="111695" cy="111695"/>
            </a:xfrm>
            <a:prstGeom prst="ellipse">
              <a:avLst/>
            </a:pr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sp>
        <p:nvSpPr>
          <p:cNvPr id="286" name="矩形 285"/>
          <p:cNvSpPr/>
          <p:nvPr/>
        </p:nvSpPr>
        <p:spPr>
          <a:xfrm>
            <a:off x="6320415" y="1949245"/>
            <a:ext cx="5132676" cy="3781292"/>
          </a:xfrm>
          <a:prstGeom prst="rect">
            <a:avLst/>
          </a:prstGeom>
        </p:spPr>
        <p:txBody>
          <a:bodyPr wrap="square">
            <a:spAutoFit/>
          </a:bodyPr>
          <a:lstStyle/>
          <a:p>
            <a:pPr marL="285750" lvl="0" indent="-285750">
              <a:lnSpc>
                <a:spcPct val="150000"/>
              </a:lnSpc>
              <a:buFont typeface="Arial" panose="020B0604020202020204" pitchFamily="34" charset="0"/>
              <a:buChar char="•"/>
              <a:defRPr/>
            </a:pPr>
            <a:r>
              <a:rPr lang="en-US" altLang="zh-CN"/>
              <a:t>devices establish a pairing relationship through </a:t>
            </a:r>
            <a:r>
              <a:rPr lang="zh-CN" altLang="en-US"/>
              <a:t>              </a:t>
            </a:r>
            <a:r>
              <a:rPr lang="en-US" altLang="zh-CN"/>
              <a:t>accounts</a:t>
            </a:r>
            <a:r>
              <a:rPr lang="zh-CN" altLang="zh-CN">
                <a:effectLst/>
              </a:rPr>
              <a:t> </a:t>
            </a:r>
            <a:endParaRPr lang="en-US" altLang="zh-CN"/>
          </a:p>
          <a:p>
            <a:pPr marL="285750" lvl="0" indent="-285750">
              <a:lnSpc>
                <a:spcPct val="150000"/>
              </a:lnSpc>
              <a:buFont typeface="Arial" panose="020B0604020202020204" pitchFamily="34" charset="0"/>
              <a:buChar char="•"/>
              <a:defRPr/>
            </a:pPr>
            <a:endParaRPr lang="en-US" altLang="zh-CN">
              <a:effectLst/>
            </a:endParaRPr>
          </a:p>
          <a:p>
            <a:pPr marL="285750" lvl="0" indent="-285750">
              <a:lnSpc>
                <a:spcPct val="150000"/>
              </a:lnSpc>
              <a:buFont typeface="Arial" panose="020B0604020202020204" pitchFamily="34" charset="0"/>
              <a:buChar char="•"/>
              <a:defRPr/>
            </a:pPr>
            <a:r>
              <a:rPr lang="en-US" altLang="zh-CN"/>
              <a:t>verifying the trust relationship</a:t>
            </a:r>
          </a:p>
          <a:p>
            <a:pPr marL="285750" lvl="0" indent="-285750">
              <a:lnSpc>
                <a:spcPct val="150000"/>
              </a:lnSpc>
              <a:buFont typeface="Arial" panose="020B0604020202020204" pitchFamily="34" charset="0"/>
              <a:buChar char="•"/>
              <a:defRPr/>
            </a:pPr>
            <a:endParaRPr lang="en-US" altLang="zh-CN"/>
          </a:p>
          <a:p>
            <a:pPr marL="285750" lvl="0" indent="-285750">
              <a:lnSpc>
                <a:spcPct val="150000"/>
              </a:lnSpc>
              <a:buFont typeface="Arial" panose="020B0604020202020204" pitchFamily="34" charset="0"/>
              <a:buChar char="•"/>
              <a:defRPr/>
            </a:pPr>
            <a:r>
              <a:rPr lang="en-US" altLang="zh-CN"/>
              <a:t>establish a secure connection channel</a:t>
            </a:r>
            <a:r>
              <a:rPr lang="zh-CN" altLang="zh-CN">
                <a:effectLst/>
              </a:rPr>
              <a:t> </a:t>
            </a:r>
            <a:endParaRPr lang="en-US" altLang="zh-CN">
              <a:effectLst/>
            </a:endParaRPr>
          </a:p>
          <a:p>
            <a:pPr marL="285750" lvl="0" indent="-285750">
              <a:lnSpc>
                <a:spcPct val="150000"/>
              </a:lnSpc>
              <a:buFont typeface="Arial" panose="020B0604020202020204" pitchFamily="34" charset="0"/>
              <a:buChar char="•"/>
              <a:defRPr/>
            </a:pPr>
            <a:endParaRPr lang="en-US" altLang="zh-CN"/>
          </a:p>
          <a:p>
            <a:pPr marL="285750" lvl="0" indent="-285750">
              <a:lnSpc>
                <a:spcPct val="150000"/>
              </a:lnSpc>
              <a:buFont typeface="Arial" panose="020B0604020202020204" pitchFamily="34" charset="0"/>
              <a:buChar char="•"/>
              <a:defRPr/>
            </a:pPr>
            <a:r>
              <a:rPr lang="en-US" altLang="zh-CN"/>
              <a:t>transmit data securely according to the rules of data flow</a:t>
            </a:r>
            <a:r>
              <a:rPr lang="zh-CN" altLang="zh-CN">
                <a:effectLst/>
              </a:rPr>
              <a:t> </a:t>
            </a:r>
            <a:endParaRPr lang="en-US" altLang="zh-CN">
              <a:effectLst/>
            </a:endParaRPr>
          </a:p>
        </p:txBody>
      </p:sp>
      <p:sp>
        <p:nvSpPr>
          <p:cNvPr id="289" name="圆角矩形 288"/>
          <p:cNvSpPr/>
          <p:nvPr/>
        </p:nvSpPr>
        <p:spPr>
          <a:xfrm>
            <a:off x="6417679" y="6053380"/>
            <a:ext cx="542716" cy="45719"/>
          </a:xfrm>
          <a:prstGeom prst="roundRect">
            <a:avLst>
              <a:gd name="adj" fmla="val 50000"/>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45" name="文本框 144"/>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146" name="直接连接符 145"/>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pic>
        <p:nvPicPr>
          <p:cNvPr id="154" name="图片 153">
            <a:extLst>
              <a:ext uri="{FF2B5EF4-FFF2-40B4-BE49-F238E27FC236}">
                <a16:creationId xmlns:a16="http://schemas.microsoft.com/office/drawing/2014/main" id="{2B043B2B-3B8C-937D-10E2-21B375F77B8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66508" y="2357004"/>
            <a:ext cx="709469" cy="709469"/>
          </a:xfrm>
          <a:prstGeom prst="rect">
            <a:avLst/>
          </a:prstGeom>
        </p:spPr>
      </p:pic>
    </p:spTree>
    <p:extLst>
      <p:ext uri="{BB962C8B-B14F-4D97-AF65-F5344CB8AC3E}">
        <p14:creationId xmlns:p14="http://schemas.microsoft.com/office/powerpoint/2010/main" val="22002734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Freeform 191"/>
          <p:cNvSpPr/>
          <p:nvPr/>
        </p:nvSpPr>
        <p:spPr bwMode="auto">
          <a:xfrm>
            <a:off x="9979163" y="1889886"/>
            <a:ext cx="89145" cy="77073"/>
          </a:xfrm>
          <a:custGeom>
            <a:avLst/>
            <a:gdLst>
              <a:gd name="T0" fmla="*/ 41 w 81"/>
              <a:gd name="T1" fmla="*/ 0 h 70"/>
              <a:gd name="T2" fmla="*/ 24 w 81"/>
              <a:gd name="T3" fmla="*/ 4 h 70"/>
              <a:gd name="T4" fmla="*/ 9 w 81"/>
              <a:gd name="T5" fmla="*/ 51 h 70"/>
              <a:gd name="T6" fmla="*/ 41 w 81"/>
              <a:gd name="T7" fmla="*/ 70 h 70"/>
              <a:gd name="T8" fmla="*/ 57 w 81"/>
              <a:gd name="T9" fmla="*/ 66 h 70"/>
              <a:gd name="T10" fmla="*/ 72 w 81"/>
              <a:gd name="T11" fmla="*/ 19 h 70"/>
              <a:gd name="T12" fmla="*/ 41 w 81"/>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81" h="70">
                <a:moveTo>
                  <a:pt x="41" y="0"/>
                </a:moveTo>
                <a:cubicBezTo>
                  <a:pt x="35" y="0"/>
                  <a:pt x="30" y="1"/>
                  <a:pt x="24" y="4"/>
                </a:cubicBezTo>
                <a:cubicBezTo>
                  <a:pt x="7" y="13"/>
                  <a:pt x="0" y="34"/>
                  <a:pt x="9" y="51"/>
                </a:cubicBezTo>
                <a:cubicBezTo>
                  <a:pt x="16" y="64"/>
                  <a:pt x="28" y="70"/>
                  <a:pt x="41" y="70"/>
                </a:cubicBezTo>
                <a:cubicBezTo>
                  <a:pt x="46" y="70"/>
                  <a:pt x="52" y="69"/>
                  <a:pt x="57" y="66"/>
                </a:cubicBezTo>
                <a:cubicBezTo>
                  <a:pt x="75" y="57"/>
                  <a:pt x="81" y="36"/>
                  <a:pt x="72" y="19"/>
                </a:cubicBezTo>
                <a:cubicBezTo>
                  <a:pt x="66" y="6"/>
                  <a:pt x="53" y="0"/>
                  <a:pt x="4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197"/>
          <p:cNvSpPr/>
          <p:nvPr/>
        </p:nvSpPr>
        <p:spPr bwMode="auto">
          <a:xfrm>
            <a:off x="10480604" y="1897779"/>
            <a:ext cx="59430" cy="33894"/>
          </a:xfrm>
          <a:custGeom>
            <a:avLst/>
            <a:gdLst>
              <a:gd name="T0" fmla="*/ 1 w 54"/>
              <a:gd name="T1" fmla="*/ 0 h 31"/>
              <a:gd name="T2" fmla="*/ 4 w 54"/>
              <a:gd name="T3" fmla="*/ 16 h 31"/>
              <a:gd name="T4" fmla="*/ 28 w 54"/>
              <a:gd name="T5" fmla="*/ 31 h 31"/>
              <a:gd name="T6" fmla="*/ 41 w 54"/>
              <a:gd name="T7" fmla="*/ 28 h 31"/>
              <a:gd name="T8" fmla="*/ 54 w 54"/>
              <a:gd name="T9" fmla="*/ 14 h 31"/>
              <a:gd name="T10" fmla="*/ 35 w 54"/>
              <a:gd name="T11" fmla="*/ 18 h 31"/>
              <a:gd name="T12" fmla="*/ 1 w 54"/>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4" h="31">
                <a:moveTo>
                  <a:pt x="1" y="0"/>
                </a:moveTo>
                <a:cubicBezTo>
                  <a:pt x="0" y="5"/>
                  <a:pt x="1" y="11"/>
                  <a:pt x="4" y="16"/>
                </a:cubicBezTo>
                <a:cubicBezTo>
                  <a:pt x="9" y="26"/>
                  <a:pt x="18" y="31"/>
                  <a:pt x="28" y="31"/>
                </a:cubicBezTo>
                <a:cubicBezTo>
                  <a:pt x="33" y="31"/>
                  <a:pt x="37" y="30"/>
                  <a:pt x="41" y="28"/>
                </a:cubicBezTo>
                <a:cubicBezTo>
                  <a:pt x="47" y="25"/>
                  <a:pt x="51" y="19"/>
                  <a:pt x="54" y="14"/>
                </a:cubicBezTo>
                <a:cubicBezTo>
                  <a:pt x="48" y="17"/>
                  <a:pt x="41" y="18"/>
                  <a:pt x="35" y="18"/>
                </a:cubicBezTo>
                <a:cubicBezTo>
                  <a:pt x="22" y="18"/>
                  <a:pt x="9" y="11"/>
                  <a:pt x="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 name="Freeform 203"/>
          <p:cNvSpPr>
            <a:spLocks noEditPoints="1"/>
          </p:cNvSpPr>
          <p:nvPr/>
        </p:nvSpPr>
        <p:spPr bwMode="auto">
          <a:xfrm>
            <a:off x="8926601" y="2991199"/>
            <a:ext cx="62680" cy="53394"/>
          </a:xfrm>
          <a:custGeom>
            <a:avLst/>
            <a:gdLst>
              <a:gd name="T0" fmla="*/ 45 w 57"/>
              <a:gd name="T1" fmla="*/ 6 h 49"/>
              <a:gd name="T2" fmla="*/ 40 w 57"/>
              <a:gd name="T3" fmla="*/ 47 h 49"/>
              <a:gd name="T4" fmla="*/ 51 w 57"/>
              <a:gd name="T5" fmla="*/ 13 h 49"/>
              <a:gd name="T6" fmla="*/ 45 w 57"/>
              <a:gd name="T7" fmla="*/ 6 h 49"/>
              <a:gd name="T8" fmla="*/ 28 w 57"/>
              <a:gd name="T9" fmla="*/ 0 h 49"/>
              <a:gd name="T10" fmla="*/ 17 w 57"/>
              <a:gd name="T11" fmla="*/ 3 h 49"/>
              <a:gd name="T12" fmla="*/ 6 w 57"/>
              <a:gd name="T13" fmla="*/ 36 h 49"/>
              <a:gd name="T14" fmla="*/ 29 w 57"/>
              <a:gd name="T15" fmla="*/ 49 h 49"/>
              <a:gd name="T16" fmla="*/ 35 w 57"/>
              <a:gd name="T17" fmla="*/ 49 h 49"/>
              <a:gd name="T18" fmla="*/ 41 w 57"/>
              <a:gd name="T19" fmla="*/ 3 h 49"/>
              <a:gd name="T20" fmla="*/ 28 w 57"/>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49">
                <a:moveTo>
                  <a:pt x="45" y="6"/>
                </a:moveTo>
                <a:cubicBezTo>
                  <a:pt x="40" y="47"/>
                  <a:pt x="40" y="47"/>
                  <a:pt x="40" y="47"/>
                </a:cubicBezTo>
                <a:cubicBezTo>
                  <a:pt x="52" y="40"/>
                  <a:pt x="57" y="25"/>
                  <a:pt x="51" y="13"/>
                </a:cubicBezTo>
                <a:cubicBezTo>
                  <a:pt x="49" y="10"/>
                  <a:pt x="47" y="8"/>
                  <a:pt x="45" y="6"/>
                </a:cubicBezTo>
                <a:moveTo>
                  <a:pt x="28" y="0"/>
                </a:moveTo>
                <a:cubicBezTo>
                  <a:pt x="25" y="0"/>
                  <a:pt x="21" y="1"/>
                  <a:pt x="17" y="3"/>
                </a:cubicBezTo>
                <a:cubicBezTo>
                  <a:pt x="5" y="9"/>
                  <a:pt x="0" y="24"/>
                  <a:pt x="6" y="36"/>
                </a:cubicBezTo>
                <a:cubicBezTo>
                  <a:pt x="11" y="45"/>
                  <a:pt x="20" y="49"/>
                  <a:pt x="29" y="49"/>
                </a:cubicBezTo>
                <a:cubicBezTo>
                  <a:pt x="31" y="49"/>
                  <a:pt x="33" y="49"/>
                  <a:pt x="35" y="49"/>
                </a:cubicBezTo>
                <a:cubicBezTo>
                  <a:pt x="41" y="3"/>
                  <a:pt x="41" y="3"/>
                  <a:pt x="41" y="3"/>
                </a:cubicBezTo>
                <a:cubicBezTo>
                  <a:pt x="37" y="1"/>
                  <a:pt x="33" y="0"/>
                  <a:pt x="28"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 name="Freeform 204"/>
          <p:cNvSpPr/>
          <p:nvPr/>
        </p:nvSpPr>
        <p:spPr bwMode="auto">
          <a:xfrm>
            <a:off x="8965138" y="2994449"/>
            <a:ext cx="11143" cy="50144"/>
          </a:xfrm>
          <a:custGeom>
            <a:avLst/>
            <a:gdLst>
              <a:gd name="T0" fmla="*/ 6 w 10"/>
              <a:gd name="T1" fmla="*/ 0 h 46"/>
              <a:gd name="T2" fmla="*/ 0 w 10"/>
              <a:gd name="T3" fmla="*/ 46 h 46"/>
              <a:gd name="T4" fmla="*/ 5 w 10"/>
              <a:gd name="T5" fmla="*/ 44 h 46"/>
              <a:gd name="T6" fmla="*/ 5 w 10"/>
              <a:gd name="T7" fmla="*/ 44 h 46"/>
              <a:gd name="T8" fmla="*/ 10 w 10"/>
              <a:gd name="T9" fmla="*/ 3 h 46"/>
              <a:gd name="T10" fmla="*/ 6 w 10"/>
              <a:gd name="T11" fmla="*/ 0 h 46"/>
            </a:gdLst>
            <a:ahLst/>
            <a:cxnLst>
              <a:cxn ang="0">
                <a:pos x="T0" y="T1"/>
              </a:cxn>
              <a:cxn ang="0">
                <a:pos x="T2" y="T3"/>
              </a:cxn>
              <a:cxn ang="0">
                <a:pos x="T4" y="T5"/>
              </a:cxn>
              <a:cxn ang="0">
                <a:pos x="T6" y="T7"/>
              </a:cxn>
              <a:cxn ang="0">
                <a:pos x="T8" y="T9"/>
              </a:cxn>
              <a:cxn ang="0">
                <a:pos x="T10" y="T11"/>
              </a:cxn>
            </a:cxnLst>
            <a:rect l="0" t="0" r="r" b="b"/>
            <a:pathLst>
              <a:path w="10" h="46">
                <a:moveTo>
                  <a:pt x="6" y="0"/>
                </a:moveTo>
                <a:cubicBezTo>
                  <a:pt x="0" y="46"/>
                  <a:pt x="0" y="46"/>
                  <a:pt x="0" y="46"/>
                </a:cubicBezTo>
                <a:cubicBezTo>
                  <a:pt x="2" y="45"/>
                  <a:pt x="3" y="45"/>
                  <a:pt x="5" y="44"/>
                </a:cubicBezTo>
                <a:cubicBezTo>
                  <a:pt x="5" y="44"/>
                  <a:pt x="5" y="44"/>
                  <a:pt x="5" y="44"/>
                </a:cubicBezTo>
                <a:cubicBezTo>
                  <a:pt x="10" y="3"/>
                  <a:pt x="10" y="3"/>
                  <a:pt x="10" y="3"/>
                </a:cubicBezTo>
                <a:cubicBezTo>
                  <a:pt x="9" y="2"/>
                  <a:pt x="8" y="1"/>
                  <a:pt x="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212"/>
          <p:cNvSpPr/>
          <p:nvPr/>
        </p:nvSpPr>
        <p:spPr bwMode="auto">
          <a:xfrm>
            <a:off x="6958100" y="4905850"/>
            <a:ext cx="132789" cy="117467"/>
          </a:xfrm>
          <a:custGeom>
            <a:avLst/>
            <a:gdLst>
              <a:gd name="T0" fmla="*/ 61 w 121"/>
              <a:gd name="T1" fmla="*/ 0 h 107"/>
              <a:gd name="T2" fmla="*/ 36 w 121"/>
              <a:gd name="T3" fmla="*/ 7 h 107"/>
              <a:gd name="T4" fmla="*/ 14 w 121"/>
              <a:gd name="T5" fmla="*/ 78 h 107"/>
              <a:gd name="T6" fmla="*/ 61 w 121"/>
              <a:gd name="T7" fmla="*/ 107 h 107"/>
              <a:gd name="T8" fmla="*/ 86 w 121"/>
              <a:gd name="T9" fmla="*/ 101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7"/>
                </a:cubicBezTo>
                <a:cubicBezTo>
                  <a:pt x="10" y="20"/>
                  <a:pt x="0" y="52"/>
                  <a:pt x="14" y="78"/>
                </a:cubicBezTo>
                <a:cubicBezTo>
                  <a:pt x="23" y="96"/>
                  <a:pt x="42" y="107"/>
                  <a:pt x="61" y="107"/>
                </a:cubicBezTo>
                <a:cubicBezTo>
                  <a:pt x="69" y="107"/>
                  <a:pt x="78" y="105"/>
                  <a:pt x="86" y="101"/>
                </a:cubicBezTo>
                <a:cubicBezTo>
                  <a:pt x="111" y="87"/>
                  <a:pt x="121" y="55"/>
                  <a:pt x="108" y="29"/>
                </a:cubicBezTo>
                <a:cubicBezTo>
                  <a:pt x="98" y="11"/>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213"/>
          <p:cNvSpPr/>
          <p:nvPr/>
        </p:nvSpPr>
        <p:spPr bwMode="auto">
          <a:xfrm>
            <a:off x="9823624" y="1364301"/>
            <a:ext cx="133718" cy="116074"/>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4" y="96"/>
                  <a:pt x="42" y="106"/>
                  <a:pt x="61" y="106"/>
                </a:cubicBezTo>
                <a:cubicBezTo>
                  <a:pt x="69" y="106"/>
                  <a:pt x="78" y="104"/>
                  <a:pt x="86" y="100"/>
                </a:cubicBezTo>
                <a:cubicBezTo>
                  <a:pt x="112" y="86"/>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214"/>
          <p:cNvSpPr/>
          <p:nvPr/>
        </p:nvSpPr>
        <p:spPr bwMode="auto">
          <a:xfrm>
            <a:off x="9197751" y="1893136"/>
            <a:ext cx="132789" cy="117467"/>
          </a:xfrm>
          <a:custGeom>
            <a:avLst/>
            <a:gdLst>
              <a:gd name="T0" fmla="*/ 61 w 121"/>
              <a:gd name="T1" fmla="*/ 0 h 107"/>
              <a:gd name="T2" fmla="*/ 36 w 121"/>
              <a:gd name="T3" fmla="*/ 6 h 107"/>
              <a:gd name="T4" fmla="*/ 14 w 121"/>
              <a:gd name="T5" fmla="*/ 78 h 107"/>
              <a:gd name="T6" fmla="*/ 61 w 121"/>
              <a:gd name="T7" fmla="*/ 107 h 107"/>
              <a:gd name="T8" fmla="*/ 85 w 121"/>
              <a:gd name="T9" fmla="*/ 100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6"/>
                </a:cubicBezTo>
                <a:cubicBezTo>
                  <a:pt x="10" y="20"/>
                  <a:pt x="0" y="52"/>
                  <a:pt x="14" y="78"/>
                </a:cubicBezTo>
                <a:cubicBezTo>
                  <a:pt x="23" y="96"/>
                  <a:pt x="42" y="107"/>
                  <a:pt x="61" y="107"/>
                </a:cubicBezTo>
                <a:cubicBezTo>
                  <a:pt x="69" y="107"/>
                  <a:pt x="77" y="105"/>
                  <a:pt x="85" y="100"/>
                </a:cubicBezTo>
                <a:cubicBezTo>
                  <a:pt x="111" y="87"/>
                  <a:pt x="121" y="55"/>
                  <a:pt x="108" y="29"/>
                </a:cubicBezTo>
                <a:cubicBezTo>
                  <a:pt x="98" y="11"/>
                  <a:pt x="80" y="0"/>
                  <a:pt x="6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3" name="Freeform 215"/>
          <p:cNvSpPr/>
          <p:nvPr/>
        </p:nvSpPr>
        <p:spPr bwMode="auto">
          <a:xfrm>
            <a:off x="10156989" y="1648451"/>
            <a:ext cx="103074" cy="91002"/>
          </a:xfrm>
          <a:custGeom>
            <a:avLst/>
            <a:gdLst>
              <a:gd name="T0" fmla="*/ 47 w 94"/>
              <a:gd name="T1" fmla="*/ 0 h 83"/>
              <a:gd name="T2" fmla="*/ 28 w 94"/>
              <a:gd name="T3" fmla="*/ 5 h 83"/>
              <a:gd name="T4" fmla="*/ 11 w 94"/>
              <a:gd name="T5" fmla="*/ 61 h 83"/>
              <a:gd name="T6" fmla="*/ 47 w 94"/>
              <a:gd name="T7" fmla="*/ 83 h 83"/>
              <a:gd name="T8" fmla="*/ 66 w 94"/>
              <a:gd name="T9" fmla="*/ 78 h 83"/>
              <a:gd name="T10" fmla="*/ 84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1" y="0"/>
                  <a:pt x="34" y="2"/>
                  <a:pt x="28" y="5"/>
                </a:cubicBezTo>
                <a:cubicBezTo>
                  <a:pt x="8" y="16"/>
                  <a:pt x="0" y="41"/>
                  <a:pt x="11" y="61"/>
                </a:cubicBezTo>
                <a:cubicBezTo>
                  <a:pt x="18" y="75"/>
                  <a:pt x="32" y="83"/>
                  <a:pt x="47" y="83"/>
                </a:cubicBezTo>
                <a:cubicBezTo>
                  <a:pt x="54" y="83"/>
                  <a:pt x="60" y="81"/>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217"/>
          <p:cNvSpPr/>
          <p:nvPr/>
        </p:nvSpPr>
        <p:spPr bwMode="auto">
          <a:xfrm>
            <a:off x="10467604" y="1826277"/>
            <a:ext cx="103074" cy="86824"/>
          </a:xfrm>
          <a:custGeom>
            <a:avLst/>
            <a:gdLst>
              <a:gd name="T0" fmla="*/ 47 w 94"/>
              <a:gd name="T1" fmla="*/ 0 h 79"/>
              <a:gd name="T2" fmla="*/ 28 w 94"/>
              <a:gd name="T3" fmla="*/ 5 h 79"/>
              <a:gd name="T4" fmla="*/ 11 w 94"/>
              <a:gd name="T5" fmla="*/ 61 h 79"/>
              <a:gd name="T6" fmla="*/ 13 w 94"/>
              <a:gd name="T7" fmla="*/ 65 h 79"/>
              <a:gd name="T8" fmla="*/ 27 w 94"/>
              <a:gd name="T9" fmla="*/ 44 h 79"/>
              <a:gd name="T10" fmla="*/ 40 w 94"/>
              <a:gd name="T11" fmla="*/ 41 h 79"/>
              <a:gd name="T12" fmla="*/ 65 w 94"/>
              <a:gd name="T13" fmla="*/ 56 h 79"/>
              <a:gd name="T14" fmla="*/ 66 w 94"/>
              <a:gd name="T15" fmla="*/ 79 h 79"/>
              <a:gd name="T16" fmla="*/ 66 w 94"/>
              <a:gd name="T17" fmla="*/ 78 h 79"/>
              <a:gd name="T18" fmla="*/ 84 w 94"/>
              <a:gd name="T19" fmla="*/ 22 h 79"/>
              <a:gd name="T20" fmla="*/ 47 w 94"/>
              <a:gd name="T2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79">
                <a:moveTo>
                  <a:pt x="47" y="0"/>
                </a:moveTo>
                <a:cubicBezTo>
                  <a:pt x="41" y="0"/>
                  <a:pt x="34" y="2"/>
                  <a:pt x="28" y="5"/>
                </a:cubicBezTo>
                <a:cubicBezTo>
                  <a:pt x="8" y="16"/>
                  <a:pt x="0" y="41"/>
                  <a:pt x="11" y="61"/>
                </a:cubicBezTo>
                <a:cubicBezTo>
                  <a:pt x="11" y="62"/>
                  <a:pt x="12" y="64"/>
                  <a:pt x="13" y="65"/>
                </a:cubicBezTo>
                <a:cubicBezTo>
                  <a:pt x="14" y="56"/>
                  <a:pt x="19" y="48"/>
                  <a:pt x="27" y="44"/>
                </a:cubicBezTo>
                <a:cubicBezTo>
                  <a:pt x="32" y="42"/>
                  <a:pt x="36" y="41"/>
                  <a:pt x="40" y="41"/>
                </a:cubicBezTo>
                <a:cubicBezTo>
                  <a:pt x="50" y="41"/>
                  <a:pt x="60" y="46"/>
                  <a:pt x="65" y="56"/>
                </a:cubicBezTo>
                <a:cubicBezTo>
                  <a:pt x="69" y="63"/>
                  <a:pt x="69" y="71"/>
                  <a:pt x="66" y="79"/>
                </a:cubicBezTo>
                <a:cubicBezTo>
                  <a:pt x="66" y="78"/>
                  <a:pt x="66" y="78"/>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218"/>
          <p:cNvSpPr/>
          <p:nvPr/>
        </p:nvSpPr>
        <p:spPr bwMode="auto">
          <a:xfrm>
            <a:off x="10481997" y="1871314"/>
            <a:ext cx="61287" cy="45966"/>
          </a:xfrm>
          <a:custGeom>
            <a:avLst/>
            <a:gdLst>
              <a:gd name="T0" fmla="*/ 27 w 56"/>
              <a:gd name="T1" fmla="*/ 0 h 42"/>
              <a:gd name="T2" fmla="*/ 14 w 56"/>
              <a:gd name="T3" fmla="*/ 3 h 42"/>
              <a:gd name="T4" fmla="*/ 0 w 56"/>
              <a:gd name="T5" fmla="*/ 24 h 42"/>
              <a:gd name="T6" fmla="*/ 34 w 56"/>
              <a:gd name="T7" fmla="*/ 42 h 42"/>
              <a:gd name="T8" fmla="*/ 53 w 56"/>
              <a:gd name="T9" fmla="*/ 38 h 42"/>
              <a:gd name="T10" fmla="*/ 52 w 56"/>
              <a:gd name="T11" fmla="*/ 15 h 42"/>
              <a:gd name="T12" fmla="*/ 27 w 56"/>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6" h="42">
                <a:moveTo>
                  <a:pt x="27" y="0"/>
                </a:moveTo>
                <a:cubicBezTo>
                  <a:pt x="23" y="0"/>
                  <a:pt x="19" y="1"/>
                  <a:pt x="14" y="3"/>
                </a:cubicBezTo>
                <a:cubicBezTo>
                  <a:pt x="6" y="7"/>
                  <a:pt x="1" y="15"/>
                  <a:pt x="0" y="24"/>
                </a:cubicBezTo>
                <a:cubicBezTo>
                  <a:pt x="8" y="35"/>
                  <a:pt x="21" y="42"/>
                  <a:pt x="34" y="42"/>
                </a:cubicBezTo>
                <a:cubicBezTo>
                  <a:pt x="40" y="42"/>
                  <a:pt x="47" y="41"/>
                  <a:pt x="53" y="38"/>
                </a:cubicBezTo>
                <a:cubicBezTo>
                  <a:pt x="56" y="30"/>
                  <a:pt x="56" y="22"/>
                  <a:pt x="52" y="15"/>
                </a:cubicBezTo>
                <a:cubicBezTo>
                  <a:pt x="47" y="5"/>
                  <a:pt x="37" y="0"/>
                  <a:pt x="27" y="0"/>
                </a:cubicBezTo>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219"/>
          <p:cNvSpPr/>
          <p:nvPr/>
        </p:nvSpPr>
        <p:spPr bwMode="auto">
          <a:xfrm>
            <a:off x="10575321" y="1336908"/>
            <a:ext cx="98431" cy="90074"/>
          </a:xfrm>
          <a:custGeom>
            <a:avLst/>
            <a:gdLst>
              <a:gd name="T0" fmla="*/ 43 w 90"/>
              <a:gd name="T1" fmla="*/ 0 h 82"/>
              <a:gd name="T2" fmla="*/ 24 w 90"/>
              <a:gd name="T3" fmla="*/ 4 h 82"/>
              <a:gd name="T4" fmla="*/ 19 w 90"/>
              <a:gd name="T5" fmla="*/ 7 h 82"/>
              <a:gd name="T6" fmla="*/ 3 w 90"/>
              <a:gd name="T7" fmla="*/ 30 h 82"/>
              <a:gd name="T8" fmla="*/ 6 w 90"/>
              <a:gd name="T9" fmla="*/ 60 h 82"/>
              <a:gd name="T10" fmla="*/ 43 w 90"/>
              <a:gd name="T11" fmla="*/ 82 h 82"/>
              <a:gd name="T12" fmla="*/ 62 w 90"/>
              <a:gd name="T13" fmla="*/ 78 h 82"/>
              <a:gd name="T14" fmla="*/ 79 w 90"/>
              <a:gd name="T15" fmla="*/ 22 h 82"/>
              <a:gd name="T16" fmla="*/ 43 w 90"/>
              <a:gd name="T1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82">
                <a:moveTo>
                  <a:pt x="43" y="0"/>
                </a:moveTo>
                <a:cubicBezTo>
                  <a:pt x="36" y="0"/>
                  <a:pt x="30" y="1"/>
                  <a:pt x="24" y="4"/>
                </a:cubicBezTo>
                <a:cubicBezTo>
                  <a:pt x="22" y="5"/>
                  <a:pt x="21" y="6"/>
                  <a:pt x="19" y="7"/>
                </a:cubicBezTo>
                <a:cubicBezTo>
                  <a:pt x="3" y="30"/>
                  <a:pt x="3" y="30"/>
                  <a:pt x="3" y="30"/>
                </a:cubicBezTo>
                <a:cubicBezTo>
                  <a:pt x="0" y="40"/>
                  <a:pt x="1" y="51"/>
                  <a:pt x="6" y="60"/>
                </a:cubicBezTo>
                <a:cubicBezTo>
                  <a:pt x="14" y="74"/>
                  <a:pt x="28" y="82"/>
                  <a:pt x="43" y="82"/>
                </a:cubicBezTo>
                <a:cubicBezTo>
                  <a:pt x="49" y="82"/>
                  <a:pt x="56" y="81"/>
                  <a:pt x="62" y="78"/>
                </a:cubicBezTo>
                <a:cubicBezTo>
                  <a:pt x="82" y="67"/>
                  <a:pt x="90" y="42"/>
                  <a:pt x="79" y="22"/>
                </a:cubicBezTo>
                <a:cubicBezTo>
                  <a:pt x="72" y="8"/>
                  <a:pt x="58" y="0"/>
                  <a:pt x="43"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8" name="Freeform 220"/>
          <p:cNvSpPr/>
          <p:nvPr/>
        </p:nvSpPr>
        <p:spPr bwMode="auto">
          <a:xfrm>
            <a:off x="10578571" y="1344336"/>
            <a:ext cx="17643" cy="25536"/>
          </a:xfrm>
          <a:custGeom>
            <a:avLst/>
            <a:gdLst>
              <a:gd name="T0" fmla="*/ 16 w 16"/>
              <a:gd name="T1" fmla="*/ 0 h 23"/>
              <a:gd name="T2" fmla="*/ 0 w 16"/>
              <a:gd name="T3" fmla="*/ 23 h 23"/>
              <a:gd name="T4" fmla="*/ 16 w 16"/>
              <a:gd name="T5" fmla="*/ 0 h 23"/>
            </a:gdLst>
            <a:ahLst/>
            <a:cxnLst>
              <a:cxn ang="0">
                <a:pos x="T0" y="T1"/>
              </a:cxn>
              <a:cxn ang="0">
                <a:pos x="T2" y="T3"/>
              </a:cxn>
              <a:cxn ang="0">
                <a:pos x="T4" y="T5"/>
              </a:cxn>
            </a:cxnLst>
            <a:rect l="0" t="0" r="r" b="b"/>
            <a:pathLst>
              <a:path w="16" h="23">
                <a:moveTo>
                  <a:pt x="16" y="0"/>
                </a:moveTo>
                <a:cubicBezTo>
                  <a:pt x="8" y="6"/>
                  <a:pt x="2" y="14"/>
                  <a:pt x="0" y="23"/>
                </a:cubicBezTo>
                <a:cubicBezTo>
                  <a:pt x="16" y="0"/>
                  <a:pt x="16" y="0"/>
                  <a:pt x="1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226"/>
          <p:cNvSpPr/>
          <p:nvPr/>
        </p:nvSpPr>
        <p:spPr bwMode="auto">
          <a:xfrm>
            <a:off x="7496685" y="5041889"/>
            <a:ext cx="65002" cy="57109"/>
          </a:xfrm>
          <a:custGeom>
            <a:avLst/>
            <a:gdLst>
              <a:gd name="T0" fmla="*/ 29 w 59"/>
              <a:gd name="T1" fmla="*/ 0 h 52"/>
              <a:gd name="T2" fmla="*/ 18 w 59"/>
              <a:gd name="T3" fmla="*/ 3 h 52"/>
              <a:gd name="T4" fmla="*/ 7 w 59"/>
              <a:gd name="T5" fmla="*/ 38 h 52"/>
              <a:gd name="T6" fmla="*/ 29 w 59"/>
              <a:gd name="T7" fmla="*/ 52 h 52"/>
              <a:gd name="T8" fmla="*/ 41 w 59"/>
              <a:gd name="T9" fmla="*/ 49 h 52"/>
              <a:gd name="T10" fmla="*/ 52 w 59"/>
              <a:gd name="T11" fmla="*/ 14 h 52"/>
              <a:gd name="T12" fmla="*/ 29 w 5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9" h="52">
                <a:moveTo>
                  <a:pt x="29" y="0"/>
                </a:moveTo>
                <a:cubicBezTo>
                  <a:pt x="25" y="0"/>
                  <a:pt x="21" y="1"/>
                  <a:pt x="18" y="3"/>
                </a:cubicBezTo>
                <a:cubicBezTo>
                  <a:pt x="5" y="10"/>
                  <a:pt x="0" y="25"/>
                  <a:pt x="7" y="38"/>
                </a:cubicBezTo>
                <a:cubicBezTo>
                  <a:pt x="11" y="47"/>
                  <a:pt x="20" y="52"/>
                  <a:pt x="29" y="52"/>
                </a:cubicBezTo>
                <a:cubicBezTo>
                  <a:pt x="33" y="52"/>
                  <a:pt x="38" y="51"/>
                  <a:pt x="41" y="49"/>
                </a:cubicBezTo>
                <a:cubicBezTo>
                  <a:pt x="54" y="42"/>
                  <a:pt x="59" y="27"/>
                  <a:pt x="52" y="14"/>
                </a:cubicBezTo>
                <a:cubicBezTo>
                  <a:pt x="48" y="5"/>
                  <a:pt x="39" y="0"/>
                  <a:pt x="29"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5" name="Freeform 227"/>
          <p:cNvSpPr/>
          <p:nvPr/>
        </p:nvSpPr>
        <p:spPr bwMode="auto">
          <a:xfrm>
            <a:off x="7915945" y="3330603"/>
            <a:ext cx="134182" cy="116539"/>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3" y="96"/>
                  <a:pt x="42" y="106"/>
                  <a:pt x="61" y="106"/>
                </a:cubicBezTo>
                <a:cubicBezTo>
                  <a:pt x="69" y="106"/>
                  <a:pt x="78" y="104"/>
                  <a:pt x="86" y="100"/>
                </a:cubicBezTo>
                <a:cubicBezTo>
                  <a:pt x="112" y="87"/>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228"/>
          <p:cNvSpPr>
            <a:spLocks noEditPoints="1"/>
          </p:cNvSpPr>
          <p:nvPr/>
        </p:nvSpPr>
        <p:spPr bwMode="auto">
          <a:xfrm>
            <a:off x="7979554" y="4881706"/>
            <a:ext cx="102145" cy="91002"/>
          </a:xfrm>
          <a:custGeom>
            <a:avLst/>
            <a:gdLst>
              <a:gd name="T0" fmla="*/ 63 w 93"/>
              <a:gd name="T1" fmla="*/ 79 h 83"/>
              <a:gd name="T2" fmla="*/ 41 w 93"/>
              <a:gd name="T3" fmla="*/ 82 h 83"/>
              <a:gd name="T4" fmla="*/ 47 w 93"/>
              <a:gd name="T5" fmla="*/ 83 h 83"/>
              <a:gd name="T6" fmla="*/ 63 w 93"/>
              <a:gd name="T7" fmla="*/ 79 h 83"/>
              <a:gd name="T8" fmla="*/ 47 w 93"/>
              <a:gd name="T9" fmla="*/ 0 h 83"/>
              <a:gd name="T10" fmla="*/ 28 w 93"/>
              <a:gd name="T11" fmla="*/ 5 h 83"/>
              <a:gd name="T12" fmla="*/ 10 w 93"/>
              <a:gd name="T13" fmla="*/ 60 h 83"/>
              <a:gd name="T14" fmla="*/ 29 w 93"/>
              <a:gd name="T15" fmla="*/ 78 h 83"/>
              <a:gd name="T16" fmla="*/ 73 w 93"/>
              <a:gd name="T17" fmla="*/ 73 h 83"/>
              <a:gd name="T18" fmla="*/ 84 w 93"/>
              <a:gd name="T19" fmla="*/ 22 h 83"/>
              <a:gd name="T20" fmla="*/ 47 w 93"/>
              <a:gd name="T2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83">
                <a:moveTo>
                  <a:pt x="63" y="79"/>
                </a:moveTo>
                <a:cubicBezTo>
                  <a:pt x="41" y="82"/>
                  <a:pt x="41" y="82"/>
                  <a:pt x="41" y="82"/>
                </a:cubicBezTo>
                <a:cubicBezTo>
                  <a:pt x="43" y="82"/>
                  <a:pt x="45" y="83"/>
                  <a:pt x="47" y="83"/>
                </a:cubicBezTo>
                <a:cubicBezTo>
                  <a:pt x="52" y="83"/>
                  <a:pt x="58" y="82"/>
                  <a:pt x="63" y="79"/>
                </a:cubicBezTo>
                <a:moveTo>
                  <a:pt x="47" y="0"/>
                </a:moveTo>
                <a:cubicBezTo>
                  <a:pt x="40" y="0"/>
                  <a:pt x="34" y="1"/>
                  <a:pt x="28" y="5"/>
                </a:cubicBezTo>
                <a:cubicBezTo>
                  <a:pt x="8" y="15"/>
                  <a:pt x="0" y="40"/>
                  <a:pt x="10" y="60"/>
                </a:cubicBezTo>
                <a:cubicBezTo>
                  <a:pt x="15" y="69"/>
                  <a:pt x="21" y="75"/>
                  <a:pt x="29" y="78"/>
                </a:cubicBezTo>
                <a:cubicBezTo>
                  <a:pt x="73" y="73"/>
                  <a:pt x="73" y="73"/>
                  <a:pt x="73" y="73"/>
                </a:cubicBezTo>
                <a:cubicBezTo>
                  <a:pt x="88" y="61"/>
                  <a:pt x="93" y="40"/>
                  <a:pt x="84"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7" name="Freeform 229"/>
          <p:cNvSpPr/>
          <p:nvPr/>
        </p:nvSpPr>
        <p:spPr bwMode="auto">
          <a:xfrm>
            <a:off x="8011590" y="4961565"/>
            <a:ext cx="48287" cy="10215"/>
          </a:xfrm>
          <a:custGeom>
            <a:avLst/>
            <a:gdLst>
              <a:gd name="T0" fmla="*/ 44 w 44"/>
              <a:gd name="T1" fmla="*/ 0 h 9"/>
              <a:gd name="T2" fmla="*/ 0 w 44"/>
              <a:gd name="T3" fmla="*/ 5 h 9"/>
              <a:gd name="T4" fmla="*/ 12 w 44"/>
              <a:gd name="T5" fmla="*/ 9 h 9"/>
              <a:gd name="T6" fmla="*/ 34 w 44"/>
              <a:gd name="T7" fmla="*/ 6 h 9"/>
              <a:gd name="T8" fmla="*/ 37 w 44"/>
              <a:gd name="T9" fmla="*/ 5 h 9"/>
              <a:gd name="T10" fmla="*/ 44 w 44"/>
              <a:gd name="T11" fmla="*/ 0 h 9"/>
            </a:gdLst>
            <a:ahLst/>
            <a:cxnLst>
              <a:cxn ang="0">
                <a:pos x="T0" y="T1"/>
              </a:cxn>
              <a:cxn ang="0">
                <a:pos x="T2" y="T3"/>
              </a:cxn>
              <a:cxn ang="0">
                <a:pos x="T4" y="T5"/>
              </a:cxn>
              <a:cxn ang="0">
                <a:pos x="T6" y="T7"/>
              </a:cxn>
              <a:cxn ang="0">
                <a:pos x="T8" y="T9"/>
              </a:cxn>
              <a:cxn ang="0">
                <a:pos x="T10" y="T11"/>
              </a:cxn>
            </a:cxnLst>
            <a:rect l="0" t="0" r="r" b="b"/>
            <a:pathLst>
              <a:path w="44" h="9">
                <a:moveTo>
                  <a:pt x="44" y="0"/>
                </a:moveTo>
                <a:cubicBezTo>
                  <a:pt x="0" y="5"/>
                  <a:pt x="0" y="5"/>
                  <a:pt x="0" y="5"/>
                </a:cubicBezTo>
                <a:cubicBezTo>
                  <a:pt x="4" y="7"/>
                  <a:pt x="8" y="8"/>
                  <a:pt x="12" y="9"/>
                </a:cubicBezTo>
                <a:cubicBezTo>
                  <a:pt x="34" y="6"/>
                  <a:pt x="34" y="6"/>
                  <a:pt x="34" y="6"/>
                </a:cubicBezTo>
                <a:cubicBezTo>
                  <a:pt x="35" y="6"/>
                  <a:pt x="36" y="5"/>
                  <a:pt x="37" y="5"/>
                </a:cubicBezTo>
                <a:cubicBezTo>
                  <a:pt x="40" y="3"/>
                  <a:pt x="42" y="2"/>
                  <a:pt x="44"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8" name="Freeform 230"/>
          <p:cNvSpPr/>
          <p:nvPr/>
        </p:nvSpPr>
        <p:spPr bwMode="auto">
          <a:xfrm>
            <a:off x="8940066" y="2299396"/>
            <a:ext cx="64537" cy="56180"/>
          </a:xfrm>
          <a:custGeom>
            <a:avLst/>
            <a:gdLst>
              <a:gd name="T0" fmla="*/ 30 w 59"/>
              <a:gd name="T1" fmla="*/ 0 h 51"/>
              <a:gd name="T2" fmla="*/ 18 w 59"/>
              <a:gd name="T3" fmla="*/ 3 h 51"/>
              <a:gd name="T4" fmla="*/ 7 w 59"/>
              <a:gd name="T5" fmla="*/ 38 h 51"/>
              <a:gd name="T6" fmla="*/ 30 w 59"/>
              <a:gd name="T7" fmla="*/ 51 h 51"/>
              <a:gd name="T8" fmla="*/ 42 w 59"/>
              <a:gd name="T9" fmla="*/ 48 h 51"/>
              <a:gd name="T10" fmla="*/ 52 w 59"/>
              <a:gd name="T11" fmla="*/ 14 h 51"/>
              <a:gd name="T12" fmla="*/ 30 w 59"/>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9" h="51">
                <a:moveTo>
                  <a:pt x="30" y="0"/>
                </a:moveTo>
                <a:cubicBezTo>
                  <a:pt x="26" y="0"/>
                  <a:pt x="22" y="1"/>
                  <a:pt x="18" y="3"/>
                </a:cubicBezTo>
                <a:cubicBezTo>
                  <a:pt x="5" y="10"/>
                  <a:pt x="0" y="25"/>
                  <a:pt x="7" y="38"/>
                </a:cubicBezTo>
                <a:cubicBezTo>
                  <a:pt x="12" y="46"/>
                  <a:pt x="20" y="51"/>
                  <a:pt x="30" y="51"/>
                </a:cubicBezTo>
                <a:cubicBezTo>
                  <a:pt x="34" y="51"/>
                  <a:pt x="38" y="50"/>
                  <a:pt x="42" y="48"/>
                </a:cubicBezTo>
                <a:cubicBezTo>
                  <a:pt x="54" y="42"/>
                  <a:pt x="59" y="26"/>
                  <a:pt x="52" y="14"/>
                </a:cubicBezTo>
                <a:cubicBezTo>
                  <a:pt x="48" y="5"/>
                  <a:pt x="39" y="0"/>
                  <a:pt x="3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Freeform 231"/>
          <p:cNvSpPr/>
          <p:nvPr/>
        </p:nvSpPr>
        <p:spPr bwMode="auto">
          <a:xfrm>
            <a:off x="9674120" y="1862492"/>
            <a:ext cx="63609" cy="56180"/>
          </a:xfrm>
          <a:custGeom>
            <a:avLst/>
            <a:gdLst>
              <a:gd name="T0" fmla="*/ 29 w 58"/>
              <a:gd name="T1" fmla="*/ 0 h 51"/>
              <a:gd name="T2" fmla="*/ 17 w 58"/>
              <a:gd name="T3" fmla="*/ 3 h 51"/>
              <a:gd name="T4" fmla="*/ 6 w 58"/>
              <a:gd name="T5" fmla="*/ 37 h 51"/>
              <a:gd name="T6" fmla="*/ 29 w 58"/>
              <a:gd name="T7" fmla="*/ 51 h 51"/>
              <a:gd name="T8" fmla="*/ 41 w 58"/>
              <a:gd name="T9" fmla="*/ 48 h 51"/>
              <a:gd name="T10" fmla="*/ 52 w 58"/>
              <a:gd name="T11" fmla="*/ 13 h 51"/>
              <a:gd name="T12" fmla="*/ 29 w 58"/>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8" h="51">
                <a:moveTo>
                  <a:pt x="29" y="0"/>
                </a:moveTo>
                <a:cubicBezTo>
                  <a:pt x="25" y="0"/>
                  <a:pt x="21" y="1"/>
                  <a:pt x="17" y="3"/>
                </a:cubicBezTo>
                <a:cubicBezTo>
                  <a:pt x="5" y="9"/>
                  <a:pt x="0" y="25"/>
                  <a:pt x="6" y="37"/>
                </a:cubicBezTo>
                <a:cubicBezTo>
                  <a:pt x="11" y="46"/>
                  <a:pt x="20" y="51"/>
                  <a:pt x="29" y="51"/>
                </a:cubicBezTo>
                <a:cubicBezTo>
                  <a:pt x="33" y="51"/>
                  <a:pt x="37" y="50"/>
                  <a:pt x="41" y="48"/>
                </a:cubicBezTo>
                <a:cubicBezTo>
                  <a:pt x="53" y="41"/>
                  <a:pt x="58" y="26"/>
                  <a:pt x="52" y="13"/>
                </a:cubicBezTo>
                <a:cubicBezTo>
                  <a:pt x="47" y="5"/>
                  <a:pt x="38" y="0"/>
                  <a:pt x="29"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 name="Freeform 196"/>
          <p:cNvSpPr/>
          <p:nvPr/>
        </p:nvSpPr>
        <p:spPr bwMode="auto">
          <a:xfrm>
            <a:off x="7951232" y="2632429"/>
            <a:ext cx="69180" cy="60359"/>
          </a:xfrm>
          <a:custGeom>
            <a:avLst/>
            <a:gdLst>
              <a:gd name="T0" fmla="*/ 31 w 63"/>
              <a:gd name="T1" fmla="*/ 0 h 55"/>
              <a:gd name="T2" fmla="*/ 19 w 63"/>
              <a:gd name="T3" fmla="*/ 3 h 55"/>
              <a:gd name="T4" fmla="*/ 7 w 63"/>
              <a:gd name="T5" fmla="*/ 40 h 55"/>
              <a:gd name="T6" fmla="*/ 31 w 63"/>
              <a:gd name="T7" fmla="*/ 55 h 55"/>
              <a:gd name="T8" fmla="*/ 44 w 63"/>
              <a:gd name="T9" fmla="*/ 52 h 55"/>
              <a:gd name="T10" fmla="*/ 56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3" y="1"/>
                  <a:pt x="19" y="3"/>
                </a:cubicBezTo>
                <a:cubicBezTo>
                  <a:pt x="5" y="10"/>
                  <a:pt x="0" y="27"/>
                  <a:pt x="7" y="40"/>
                </a:cubicBezTo>
                <a:cubicBezTo>
                  <a:pt x="12" y="50"/>
                  <a:pt x="21" y="55"/>
                  <a:pt x="31" y="55"/>
                </a:cubicBezTo>
                <a:cubicBezTo>
                  <a:pt x="36" y="55"/>
                  <a:pt x="40" y="54"/>
                  <a:pt x="44" y="52"/>
                </a:cubicBezTo>
                <a:cubicBezTo>
                  <a:pt x="58" y="45"/>
                  <a:pt x="63" y="28"/>
                  <a:pt x="56" y="15"/>
                </a:cubicBezTo>
                <a:cubicBezTo>
                  <a:pt x="51"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 name="Freeform 205"/>
          <p:cNvSpPr>
            <a:spLocks noEditPoints="1"/>
          </p:cNvSpPr>
          <p:nvPr/>
        </p:nvSpPr>
        <p:spPr bwMode="auto">
          <a:xfrm>
            <a:off x="7246132" y="3185872"/>
            <a:ext cx="57109" cy="54787"/>
          </a:xfrm>
          <a:custGeom>
            <a:avLst/>
            <a:gdLst>
              <a:gd name="T0" fmla="*/ 1 w 52"/>
              <a:gd name="T1" fmla="*/ 23 h 50"/>
              <a:gd name="T2" fmla="*/ 4 w 52"/>
              <a:gd name="T3" fmla="*/ 37 h 50"/>
              <a:gd name="T4" fmla="*/ 26 w 52"/>
              <a:gd name="T5" fmla="*/ 50 h 50"/>
              <a:gd name="T6" fmla="*/ 37 w 52"/>
              <a:gd name="T7" fmla="*/ 47 h 50"/>
              <a:gd name="T8" fmla="*/ 42 w 52"/>
              <a:gd name="T9" fmla="*/ 44 h 50"/>
              <a:gd name="T10" fmla="*/ 1 w 52"/>
              <a:gd name="T11" fmla="*/ 23 h 50"/>
              <a:gd name="T12" fmla="*/ 26 w 52"/>
              <a:gd name="T13" fmla="*/ 0 h 50"/>
              <a:gd name="T14" fmla="*/ 14 w 52"/>
              <a:gd name="T15" fmla="*/ 3 h 50"/>
              <a:gd name="T16" fmla="*/ 2 w 52"/>
              <a:gd name="T17" fmla="*/ 18 h 50"/>
              <a:gd name="T18" fmla="*/ 45 w 52"/>
              <a:gd name="T19" fmla="*/ 40 h 50"/>
              <a:gd name="T20" fmla="*/ 48 w 52"/>
              <a:gd name="T21" fmla="*/ 14 h 50"/>
              <a:gd name="T22" fmla="*/ 26 w 52"/>
              <a:gd name="T2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50">
                <a:moveTo>
                  <a:pt x="1" y="23"/>
                </a:moveTo>
                <a:cubicBezTo>
                  <a:pt x="0" y="28"/>
                  <a:pt x="1" y="32"/>
                  <a:pt x="4" y="37"/>
                </a:cubicBezTo>
                <a:cubicBezTo>
                  <a:pt x="8" y="45"/>
                  <a:pt x="17" y="50"/>
                  <a:pt x="26" y="50"/>
                </a:cubicBezTo>
                <a:cubicBezTo>
                  <a:pt x="29" y="50"/>
                  <a:pt x="33" y="49"/>
                  <a:pt x="37" y="47"/>
                </a:cubicBezTo>
                <a:cubicBezTo>
                  <a:pt x="39" y="46"/>
                  <a:pt x="40" y="45"/>
                  <a:pt x="42" y="44"/>
                </a:cubicBezTo>
                <a:cubicBezTo>
                  <a:pt x="1" y="23"/>
                  <a:pt x="1" y="23"/>
                  <a:pt x="1" y="23"/>
                </a:cubicBezTo>
                <a:moveTo>
                  <a:pt x="26" y="0"/>
                </a:moveTo>
                <a:cubicBezTo>
                  <a:pt x="22" y="0"/>
                  <a:pt x="18" y="1"/>
                  <a:pt x="14" y="3"/>
                </a:cubicBezTo>
                <a:cubicBezTo>
                  <a:pt x="8" y="6"/>
                  <a:pt x="4" y="12"/>
                  <a:pt x="2" y="18"/>
                </a:cubicBezTo>
                <a:cubicBezTo>
                  <a:pt x="45" y="40"/>
                  <a:pt x="45" y="40"/>
                  <a:pt x="45" y="40"/>
                </a:cubicBezTo>
                <a:cubicBezTo>
                  <a:pt x="51" y="33"/>
                  <a:pt x="52" y="22"/>
                  <a:pt x="48" y="14"/>
                </a:cubicBezTo>
                <a:cubicBezTo>
                  <a:pt x="43" y="5"/>
                  <a:pt x="35" y="0"/>
                  <a:pt x="26"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206"/>
          <p:cNvSpPr/>
          <p:nvPr/>
        </p:nvSpPr>
        <p:spPr bwMode="auto">
          <a:xfrm>
            <a:off x="7247061" y="3205836"/>
            <a:ext cx="48287" cy="28322"/>
          </a:xfrm>
          <a:custGeom>
            <a:avLst/>
            <a:gdLst>
              <a:gd name="T0" fmla="*/ 1 w 44"/>
              <a:gd name="T1" fmla="*/ 0 h 26"/>
              <a:gd name="T2" fmla="*/ 0 w 44"/>
              <a:gd name="T3" fmla="*/ 5 h 26"/>
              <a:gd name="T4" fmla="*/ 41 w 44"/>
              <a:gd name="T5" fmla="*/ 26 h 26"/>
              <a:gd name="T6" fmla="*/ 44 w 44"/>
              <a:gd name="T7" fmla="*/ 22 h 26"/>
              <a:gd name="T8" fmla="*/ 1 w 44"/>
              <a:gd name="T9" fmla="*/ 0 h 26"/>
            </a:gdLst>
            <a:ahLst/>
            <a:cxnLst>
              <a:cxn ang="0">
                <a:pos x="T0" y="T1"/>
              </a:cxn>
              <a:cxn ang="0">
                <a:pos x="T2" y="T3"/>
              </a:cxn>
              <a:cxn ang="0">
                <a:pos x="T4" y="T5"/>
              </a:cxn>
              <a:cxn ang="0">
                <a:pos x="T6" y="T7"/>
              </a:cxn>
              <a:cxn ang="0">
                <a:pos x="T8" y="T9"/>
              </a:cxn>
            </a:cxnLst>
            <a:rect l="0" t="0" r="r" b="b"/>
            <a:pathLst>
              <a:path w="44" h="26">
                <a:moveTo>
                  <a:pt x="1" y="0"/>
                </a:moveTo>
                <a:cubicBezTo>
                  <a:pt x="0" y="2"/>
                  <a:pt x="0" y="3"/>
                  <a:pt x="0" y="5"/>
                </a:cubicBezTo>
                <a:cubicBezTo>
                  <a:pt x="41" y="26"/>
                  <a:pt x="41" y="26"/>
                  <a:pt x="41" y="26"/>
                </a:cubicBezTo>
                <a:cubicBezTo>
                  <a:pt x="42" y="25"/>
                  <a:pt x="43" y="24"/>
                  <a:pt x="44" y="22"/>
                </a:cubicBezTo>
                <a:cubicBezTo>
                  <a:pt x="1" y="0"/>
                  <a:pt x="1" y="0"/>
                  <a:pt x="1"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233"/>
          <p:cNvSpPr/>
          <p:nvPr/>
        </p:nvSpPr>
        <p:spPr bwMode="auto">
          <a:xfrm>
            <a:off x="6686022" y="2869685"/>
            <a:ext cx="93324" cy="81252"/>
          </a:xfrm>
          <a:custGeom>
            <a:avLst/>
            <a:gdLst>
              <a:gd name="T0" fmla="*/ 42 w 85"/>
              <a:gd name="T1" fmla="*/ 0 h 74"/>
              <a:gd name="T2" fmla="*/ 25 w 85"/>
              <a:gd name="T3" fmla="*/ 4 h 74"/>
              <a:gd name="T4" fmla="*/ 9 w 85"/>
              <a:gd name="T5" fmla="*/ 54 h 74"/>
              <a:gd name="T6" fmla="*/ 42 w 85"/>
              <a:gd name="T7" fmla="*/ 74 h 74"/>
              <a:gd name="T8" fmla="*/ 60 w 85"/>
              <a:gd name="T9" fmla="*/ 70 h 74"/>
              <a:gd name="T10" fmla="*/ 75 w 85"/>
              <a:gd name="T11" fmla="*/ 20 h 74"/>
              <a:gd name="T12" fmla="*/ 42 w 85"/>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85" h="74">
                <a:moveTo>
                  <a:pt x="42" y="0"/>
                </a:moveTo>
                <a:cubicBezTo>
                  <a:pt x="36" y="0"/>
                  <a:pt x="30" y="1"/>
                  <a:pt x="25" y="4"/>
                </a:cubicBezTo>
                <a:cubicBezTo>
                  <a:pt x="7" y="14"/>
                  <a:pt x="0" y="36"/>
                  <a:pt x="9" y="54"/>
                </a:cubicBezTo>
                <a:cubicBezTo>
                  <a:pt x="16" y="67"/>
                  <a:pt x="29" y="74"/>
                  <a:pt x="42" y="74"/>
                </a:cubicBezTo>
                <a:cubicBezTo>
                  <a:pt x="48" y="74"/>
                  <a:pt x="54" y="73"/>
                  <a:pt x="60" y="70"/>
                </a:cubicBezTo>
                <a:cubicBezTo>
                  <a:pt x="78" y="60"/>
                  <a:pt x="85" y="38"/>
                  <a:pt x="75" y="20"/>
                </a:cubicBezTo>
                <a:cubicBezTo>
                  <a:pt x="69" y="7"/>
                  <a:pt x="56" y="0"/>
                  <a:pt x="42"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6" name="Freeform 198"/>
          <p:cNvSpPr/>
          <p:nvPr/>
        </p:nvSpPr>
        <p:spPr bwMode="auto">
          <a:xfrm>
            <a:off x="1534873" y="4992505"/>
            <a:ext cx="69180" cy="60359"/>
          </a:xfrm>
          <a:custGeom>
            <a:avLst/>
            <a:gdLst>
              <a:gd name="T0" fmla="*/ 31 w 63"/>
              <a:gd name="T1" fmla="*/ 0 h 55"/>
              <a:gd name="T2" fmla="*/ 18 w 63"/>
              <a:gd name="T3" fmla="*/ 3 h 55"/>
              <a:gd name="T4" fmla="*/ 7 w 63"/>
              <a:gd name="T5" fmla="*/ 41 h 55"/>
              <a:gd name="T6" fmla="*/ 31 w 63"/>
              <a:gd name="T7" fmla="*/ 55 h 55"/>
              <a:gd name="T8" fmla="*/ 44 w 63"/>
              <a:gd name="T9" fmla="*/ 52 h 55"/>
              <a:gd name="T10" fmla="*/ 55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2" y="1"/>
                  <a:pt x="18" y="3"/>
                </a:cubicBezTo>
                <a:cubicBezTo>
                  <a:pt x="5" y="10"/>
                  <a:pt x="0" y="27"/>
                  <a:pt x="7" y="41"/>
                </a:cubicBezTo>
                <a:cubicBezTo>
                  <a:pt x="12" y="50"/>
                  <a:pt x="21" y="55"/>
                  <a:pt x="31" y="55"/>
                </a:cubicBezTo>
                <a:cubicBezTo>
                  <a:pt x="35" y="55"/>
                  <a:pt x="40" y="54"/>
                  <a:pt x="44" y="52"/>
                </a:cubicBezTo>
                <a:cubicBezTo>
                  <a:pt x="57" y="45"/>
                  <a:pt x="63" y="28"/>
                  <a:pt x="55" y="15"/>
                </a:cubicBezTo>
                <a:cubicBezTo>
                  <a:pt x="51" y="6"/>
                  <a:pt x="41" y="0"/>
                  <a:pt x="3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7" name="Freeform 199"/>
          <p:cNvSpPr/>
          <p:nvPr/>
        </p:nvSpPr>
        <p:spPr bwMode="auto">
          <a:xfrm>
            <a:off x="2329948" y="4122822"/>
            <a:ext cx="68252" cy="60359"/>
          </a:xfrm>
          <a:custGeom>
            <a:avLst/>
            <a:gdLst>
              <a:gd name="T0" fmla="*/ 31 w 62"/>
              <a:gd name="T1" fmla="*/ 0 h 55"/>
              <a:gd name="T2" fmla="*/ 18 w 62"/>
              <a:gd name="T3" fmla="*/ 3 h 55"/>
              <a:gd name="T4" fmla="*/ 7 w 62"/>
              <a:gd name="T5" fmla="*/ 40 h 55"/>
              <a:gd name="T6" fmla="*/ 31 w 62"/>
              <a:gd name="T7" fmla="*/ 55 h 55"/>
              <a:gd name="T8" fmla="*/ 44 w 62"/>
              <a:gd name="T9" fmla="*/ 52 h 55"/>
              <a:gd name="T10" fmla="*/ 55 w 62"/>
              <a:gd name="T11" fmla="*/ 14 h 55"/>
              <a:gd name="T12" fmla="*/ 31 w 62"/>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2" h="55">
                <a:moveTo>
                  <a:pt x="31" y="0"/>
                </a:moveTo>
                <a:cubicBezTo>
                  <a:pt x="27" y="0"/>
                  <a:pt x="22" y="1"/>
                  <a:pt x="18" y="3"/>
                </a:cubicBezTo>
                <a:cubicBezTo>
                  <a:pt x="5" y="10"/>
                  <a:pt x="0" y="27"/>
                  <a:pt x="7" y="40"/>
                </a:cubicBezTo>
                <a:cubicBezTo>
                  <a:pt x="12" y="49"/>
                  <a:pt x="21" y="55"/>
                  <a:pt x="31" y="55"/>
                </a:cubicBezTo>
                <a:cubicBezTo>
                  <a:pt x="35" y="55"/>
                  <a:pt x="40" y="54"/>
                  <a:pt x="44" y="52"/>
                </a:cubicBezTo>
                <a:cubicBezTo>
                  <a:pt x="57" y="45"/>
                  <a:pt x="62" y="28"/>
                  <a:pt x="55" y="14"/>
                </a:cubicBezTo>
                <a:cubicBezTo>
                  <a:pt x="50"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200"/>
          <p:cNvSpPr/>
          <p:nvPr/>
        </p:nvSpPr>
        <p:spPr bwMode="auto">
          <a:xfrm>
            <a:off x="2330678" y="3672601"/>
            <a:ext cx="62680" cy="55252"/>
          </a:xfrm>
          <a:custGeom>
            <a:avLst/>
            <a:gdLst>
              <a:gd name="T0" fmla="*/ 29 w 57"/>
              <a:gd name="T1" fmla="*/ 0 h 50"/>
              <a:gd name="T2" fmla="*/ 17 w 57"/>
              <a:gd name="T3" fmla="*/ 3 h 50"/>
              <a:gd name="T4" fmla="*/ 7 w 57"/>
              <a:gd name="T5" fmla="*/ 37 h 50"/>
              <a:gd name="T6" fmla="*/ 29 w 57"/>
              <a:gd name="T7" fmla="*/ 50 h 50"/>
              <a:gd name="T8" fmla="*/ 41 w 57"/>
              <a:gd name="T9" fmla="*/ 47 h 50"/>
              <a:gd name="T10" fmla="*/ 51 w 57"/>
              <a:gd name="T11" fmla="*/ 14 h 50"/>
              <a:gd name="T12" fmla="*/ 29 w 5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7" h="50">
                <a:moveTo>
                  <a:pt x="29" y="0"/>
                </a:moveTo>
                <a:cubicBezTo>
                  <a:pt x="25" y="0"/>
                  <a:pt x="21" y="1"/>
                  <a:pt x="17" y="3"/>
                </a:cubicBezTo>
                <a:cubicBezTo>
                  <a:pt x="5" y="10"/>
                  <a:pt x="0" y="25"/>
                  <a:pt x="7" y="37"/>
                </a:cubicBezTo>
                <a:cubicBezTo>
                  <a:pt x="11" y="45"/>
                  <a:pt x="20" y="50"/>
                  <a:pt x="29" y="50"/>
                </a:cubicBezTo>
                <a:cubicBezTo>
                  <a:pt x="33" y="50"/>
                  <a:pt x="37" y="49"/>
                  <a:pt x="41" y="47"/>
                </a:cubicBezTo>
                <a:cubicBezTo>
                  <a:pt x="53" y="41"/>
                  <a:pt x="57" y="26"/>
                  <a:pt x="51" y="14"/>
                </a:cubicBezTo>
                <a:cubicBezTo>
                  <a:pt x="47" y="5"/>
                  <a:pt x="38" y="0"/>
                  <a:pt x="29"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216"/>
          <p:cNvSpPr/>
          <p:nvPr/>
        </p:nvSpPr>
        <p:spPr bwMode="auto">
          <a:xfrm>
            <a:off x="1485657" y="4628032"/>
            <a:ext cx="103074" cy="91467"/>
          </a:xfrm>
          <a:custGeom>
            <a:avLst/>
            <a:gdLst>
              <a:gd name="T0" fmla="*/ 47 w 94"/>
              <a:gd name="T1" fmla="*/ 0 h 83"/>
              <a:gd name="T2" fmla="*/ 28 w 94"/>
              <a:gd name="T3" fmla="*/ 5 h 83"/>
              <a:gd name="T4" fmla="*/ 10 w 94"/>
              <a:gd name="T5" fmla="*/ 61 h 83"/>
              <a:gd name="T6" fmla="*/ 47 w 94"/>
              <a:gd name="T7" fmla="*/ 83 h 83"/>
              <a:gd name="T8" fmla="*/ 66 w 94"/>
              <a:gd name="T9" fmla="*/ 78 h 83"/>
              <a:gd name="T10" fmla="*/ 83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0" y="0"/>
                  <a:pt x="34" y="2"/>
                  <a:pt x="28" y="5"/>
                </a:cubicBezTo>
                <a:cubicBezTo>
                  <a:pt x="7" y="16"/>
                  <a:pt x="0" y="41"/>
                  <a:pt x="10" y="61"/>
                </a:cubicBezTo>
                <a:cubicBezTo>
                  <a:pt x="18" y="75"/>
                  <a:pt x="32" y="83"/>
                  <a:pt x="47" y="83"/>
                </a:cubicBezTo>
                <a:cubicBezTo>
                  <a:pt x="53" y="83"/>
                  <a:pt x="60" y="81"/>
                  <a:pt x="66" y="78"/>
                </a:cubicBezTo>
                <a:cubicBezTo>
                  <a:pt x="86" y="68"/>
                  <a:pt x="94" y="43"/>
                  <a:pt x="83"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9" name="Freeform 221"/>
          <p:cNvSpPr/>
          <p:nvPr/>
        </p:nvSpPr>
        <p:spPr bwMode="auto">
          <a:xfrm>
            <a:off x="998145" y="4789607"/>
            <a:ext cx="103538" cy="90074"/>
          </a:xfrm>
          <a:custGeom>
            <a:avLst/>
            <a:gdLst>
              <a:gd name="T0" fmla="*/ 47 w 94"/>
              <a:gd name="T1" fmla="*/ 0 h 82"/>
              <a:gd name="T2" fmla="*/ 27 w 94"/>
              <a:gd name="T3" fmla="*/ 4 h 82"/>
              <a:gd name="T4" fmla="*/ 10 w 94"/>
              <a:gd name="T5" fmla="*/ 60 h 82"/>
              <a:gd name="T6" fmla="*/ 47 w 94"/>
              <a:gd name="T7" fmla="*/ 82 h 82"/>
              <a:gd name="T8" fmla="*/ 66 w 94"/>
              <a:gd name="T9" fmla="*/ 78 h 82"/>
              <a:gd name="T10" fmla="*/ 83 w 94"/>
              <a:gd name="T11" fmla="*/ 22 h 82"/>
              <a:gd name="T12" fmla="*/ 47 w 94"/>
              <a:gd name="T13" fmla="*/ 0 h 82"/>
            </a:gdLst>
            <a:ahLst/>
            <a:cxnLst>
              <a:cxn ang="0">
                <a:pos x="T0" y="T1"/>
              </a:cxn>
              <a:cxn ang="0">
                <a:pos x="T2" y="T3"/>
              </a:cxn>
              <a:cxn ang="0">
                <a:pos x="T4" y="T5"/>
              </a:cxn>
              <a:cxn ang="0">
                <a:pos x="T6" y="T7"/>
              </a:cxn>
              <a:cxn ang="0">
                <a:pos x="T8" y="T9"/>
              </a:cxn>
              <a:cxn ang="0">
                <a:pos x="T10" y="T11"/>
              </a:cxn>
              <a:cxn ang="0">
                <a:pos x="T12" y="T13"/>
              </a:cxn>
            </a:cxnLst>
            <a:rect l="0" t="0" r="r" b="b"/>
            <a:pathLst>
              <a:path w="94" h="82">
                <a:moveTo>
                  <a:pt x="47" y="0"/>
                </a:moveTo>
                <a:cubicBezTo>
                  <a:pt x="40" y="0"/>
                  <a:pt x="34" y="1"/>
                  <a:pt x="27" y="4"/>
                </a:cubicBezTo>
                <a:cubicBezTo>
                  <a:pt x="7" y="15"/>
                  <a:pt x="0" y="40"/>
                  <a:pt x="10" y="60"/>
                </a:cubicBezTo>
                <a:cubicBezTo>
                  <a:pt x="18" y="74"/>
                  <a:pt x="32" y="82"/>
                  <a:pt x="47" y="82"/>
                </a:cubicBezTo>
                <a:cubicBezTo>
                  <a:pt x="53" y="82"/>
                  <a:pt x="60" y="81"/>
                  <a:pt x="66" y="78"/>
                </a:cubicBezTo>
                <a:cubicBezTo>
                  <a:pt x="86" y="67"/>
                  <a:pt x="94" y="42"/>
                  <a:pt x="83"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222"/>
          <p:cNvSpPr>
            <a:spLocks noEditPoints="1"/>
          </p:cNvSpPr>
          <p:nvPr/>
        </p:nvSpPr>
        <p:spPr bwMode="auto">
          <a:xfrm>
            <a:off x="1900009" y="4061535"/>
            <a:ext cx="96574" cy="91002"/>
          </a:xfrm>
          <a:custGeom>
            <a:avLst/>
            <a:gdLst>
              <a:gd name="T0" fmla="*/ 87 w 88"/>
              <a:gd name="T1" fmla="*/ 53 h 83"/>
              <a:gd name="T2" fmla="*/ 76 w 88"/>
              <a:gd name="T3" fmla="*/ 55 h 83"/>
              <a:gd name="T4" fmla="*/ 50 w 88"/>
              <a:gd name="T5" fmla="*/ 83 h 83"/>
              <a:gd name="T6" fmla="*/ 66 w 88"/>
              <a:gd name="T7" fmla="*/ 78 h 83"/>
              <a:gd name="T8" fmla="*/ 87 w 88"/>
              <a:gd name="T9" fmla="*/ 53 h 83"/>
              <a:gd name="T10" fmla="*/ 88 w 88"/>
              <a:gd name="T11" fmla="*/ 46 h 83"/>
              <a:gd name="T12" fmla="*/ 84 w 88"/>
              <a:gd name="T13" fmla="*/ 49 h 83"/>
              <a:gd name="T14" fmla="*/ 88 w 88"/>
              <a:gd name="T15" fmla="*/ 48 h 83"/>
              <a:gd name="T16" fmla="*/ 88 w 88"/>
              <a:gd name="T17" fmla="*/ 46 h 83"/>
              <a:gd name="T18" fmla="*/ 47 w 88"/>
              <a:gd name="T19" fmla="*/ 0 h 83"/>
              <a:gd name="T20" fmla="*/ 28 w 88"/>
              <a:gd name="T21" fmla="*/ 5 h 83"/>
              <a:gd name="T22" fmla="*/ 11 w 88"/>
              <a:gd name="T23" fmla="*/ 61 h 83"/>
              <a:gd name="T24" fmla="*/ 43 w 88"/>
              <a:gd name="T25" fmla="*/ 82 h 83"/>
              <a:gd name="T26" fmla="*/ 73 w 88"/>
              <a:gd name="T27" fmla="*/ 51 h 83"/>
              <a:gd name="T28" fmla="*/ 72 w 88"/>
              <a:gd name="T29" fmla="*/ 50 h 83"/>
              <a:gd name="T30" fmla="*/ 88 w 88"/>
              <a:gd name="T31" fmla="*/ 40 h 83"/>
              <a:gd name="T32" fmla="*/ 84 w 88"/>
              <a:gd name="T33" fmla="*/ 22 h 83"/>
              <a:gd name="T34" fmla="*/ 47 w 88"/>
              <a:gd name="T35"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83">
                <a:moveTo>
                  <a:pt x="87" y="53"/>
                </a:moveTo>
                <a:cubicBezTo>
                  <a:pt x="76" y="55"/>
                  <a:pt x="76" y="55"/>
                  <a:pt x="76" y="55"/>
                </a:cubicBezTo>
                <a:cubicBezTo>
                  <a:pt x="50" y="83"/>
                  <a:pt x="50" y="83"/>
                  <a:pt x="50" y="83"/>
                </a:cubicBezTo>
                <a:cubicBezTo>
                  <a:pt x="55" y="82"/>
                  <a:pt x="61" y="81"/>
                  <a:pt x="66" y="78"/>
                </a:cubicBezTo>
                <a:cubicBezTo>
                  <a:pt x="77" y="73"/>
                  <a:pt x="84" y="63"/>
                  <a:pt x="87" y="53"/>
                </a:cubicBezTo>
                <a:moveTo>
                  <a:pt x="88" y="46"/>
                </a:moveTo>
                <a:cubicBezTo>
                  <a:pt x="84" y="49"/>
                  <a:pt x="84" y="49"/>
                  <a:pt x="84" y="49"/>
                </a:cubicBezTo>
                <a:cubicBezTo>
                  <a:pt x="88" y="48"/>
                  <a:pt x="88" y="48"/>
                  <a:pt x="88" y="48"/>
                </a:cubicBezTo>
                <a:cubicBezTo>
                  <a:pt x="88" y="47"/>
                  <a:pt x="88" y="46"/>
                  <a:pt x="88" y="46"/>
                </a:cubicBezTo>
                <a:moveTo>
                  <a:pt x="47" y="0"/>
                </a:moveTo>
                <a:cubicBezTo>
                  <a:pt x="41" y="0"/>
                  <a:pt x="34" y="1"/>
                  <a:pt x="28" y="5"/>
                </a:cubicBezTo>
                <a:cubicBezTo>
                  <a:pt x="8" y="15"/>
                  <a:pt x="0" y="40"/>
                  <a:pt x="11" y="61"/>
                </a:cubicBezTo>
                <a:cubicBezTo>
                  <a:pt x="17" y="73"/>
                  <a:pt x="30" y="81"/>
                  <a:pt x="43" y="82"/>
                </a:cubicBezTo>
                <a:cubicBezTo>
                  <a:pt x="73" y="51"/>
                  <a:pt x="73" y="51"/>
                  <a:pt x="73" y="51"/>
                </a:cubicBezTo>
                <a:cubicBezTo>
                  <a:pt x="72" y="50"/>
                  <a:pt x="72" y="50"/>
                  <a:pt x="72" y="50"/>
                </a:cubicBezTo>
                <a:cubicBezTo>
                  <a:pt x="88" y="40"/>
                  <a:pt x="88" y="40"/>
                  <a:pt x="88" y="40"/>
                </a:cubicBezTo>
                <a:cubicBezTo>
                  <a:pt x="88" y="34"/>
                  <a:pt x="87" y="28"/>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223"/>
          <p:cNvSpPr/>
          <p:nvPr/>
        </p:nvSpPr>
        <p:spPr bwMode="auto">
          <a:xfrm>
            <a:off x="1946903" y="4105179"/>
            <a:ext cx="49680" cy="47358"/>
          </a:xfrm>
          <a:custGeom>
            <a:avLst/>
            <a:gdLst>
              <a:gd name="T0" fmla="*/ 45 w 45"/>
              <a:gd name="T1" fmla="*/ 0 h 43"/>
              <a:gd name="T2" fmla="*/ 29 w 45"/>
              <a:gd name="T3" fmla="*/ 10 h 43"/>
              <a:gd name="T4" fmla="*/ 30 w 45"/>
              <a:gd name="T5" fmla="*/ 11 h 43"/>
              <a:gd name="T6" fmla="*/ 0 w 45"/>
              <a:gd name="T7" fmla="*/ 42 h 43"/>
              <a:gd name="T8" fmla="*/ 4 w 45"/>
              <a:gd name="T9" fmla="*/ 43 h 43"/>
              <a:gd name="T10" fmla="*/ 7 w 45"/>
              <a:gd name="T11" fmla="*/ 43 h 43"/>
              <a:gd name="T12" fmla="*/ 33 w 45"/>
              <a:gd name="T13" fmla="*/ 15 h 43"/>
              <a:gd name="T14" fmla="*/ 44 w 45"/>
              <a:gd name="T15" fmla="*/ 13 h 43"/>
              <a:gd name="T16" fmla="*/ 45 w 45"/>
              <a:gd name="T17" fmla="*/ 8 h 43"/>
              <a:gd name="T18" fmla="*/ 41 w 45"/>
              <a:gd name="T19" fmla="*/ 9 h 43"/>
              <a:gd name="T20" fmla="*/ 45 w 45"/>
              <a:gd name="T21" fmla="*/ 6 h 43"/>
              <a:gd name="T22" fmla="*/ 45 w 45"/>
              <a:gd name="T2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 h="43">
                <a:moveTo>
                  <a:pt x="45" y="0"/>
                </a:moveTo>
                <a:cubicBezTo>
                  <a:pt x="29" y="10"/>
                  <a:pt x="29" y="10"/>
                  <a:pt x="29" y="10"/>
                </a:cubicBezTo>
                <a:cubicBezTo>
                  <a:pt x="30" y="11"/>
                  <a:pt x="30" y="11"/>
                  <a:pt x="30" y="11"/>
                </a:cubicBezTo>
                <a:cubicBezTo>
                  <a:pt x="0" y="42"/>
                  <a:pt x="0" y="42"/>
                  <a:pt x="0" y="42"/>
                </a:cubicBezTo>
                <a:cubicBezTo>
                  <a:pt x="1" y="43"/>
                  <a:pt x="3" y="43"/>
                  <a:pt x="4" y="43"/>
                </a:cubicBezTo>
                <a:cubicBezTo>
                  <a:pt x="5" y="43"/>
                  <a:pt x="6" y="43"/>
                  <a:pt x="7" y="43"/>
                </a:cubicBezTo>
                <a:cubicBezTo>
                  <a:pt x="33" y="15"/>
                  <a:pt x="33" y="15"/>
                  <a:pt x="33" y="15"/>
                </a:cubicBezTo>
                <a:cubicBezTo>
                  <a:pt x="44" y="13"/>
                  <a:pt x="44" y="13"/>
                  <a:pt x="44" y="13"/>
                </a:cubicBezTo>
                <a:cubicBezTo>
                  <a:pt x="44" y="12"/>
                  <a:pt x="45" y="10"/>
                  <a:pt x="45" y="8"/>
                </a:cubicBezTo>
                <a:cubicBezTo>
                  <a:pt x="41" y="9"/>
                  <a:pt x="41" y="9"/>
                  <a:pt x="41" y="9"/>
                </a:cubicBezTo>
                <a:cubicBezTo>
                  <a:pt x="45" y="6"/>
                  <a:pt x="45" y="6"/>
                  <a:pt x="45" y="6"/>
                </a:cubicBezTo>
                <a:cubicBezTo>
                  <a:pt x="45" y="4"/>
                  <a:pt x="45" y="2"/>
                  <a:pt x="45"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224"/>
          <p:cNvSpPr>
            <a:spLocks noEditPoints="1"/>
          </p:cNvSpPr>
          <p:nvPr/>
        </p:nvSpPr>
        <p:spPr bwMode="auto">
          <a:xfrm>
            <a:off x="2195568" y="3365237"/>
            <a:ext cx="91002" cy="82645"/>
          </a:xfrm>
          <a:custGeom>
            <a:avLst/>
            <a:gdLst>
              <a:gd name="T0" fmla="*/ 28 w 83"/>
              <a:gd name="T1" fmla="*/ 2 h 75"/>
              <a:gd name="T2" fmla="*/ 23 w 83"/>
              <a:gd name="T3" fmla="*/ 5 h 75"/>
              <a:gd name="T4" fmla="*/ 3 w 83"/>
              <a:gd name="T5" fmla="*/ 45 h 75"/>
              <a:gd name="T6" fmla="*/ 28 w 83"/>
              <a:gd name="T7" fmla="*/ 2 h 75"/>
              <a:gd name="T8" fmla="*/ 40 w 83"/>
              <a:gd name="T9" fmla="*/ 0 h 75"/>
              <a:gd name="T10" fmla="*/ 35 w 83"/>
              <a:gd name="T11" fmla="*/ 1 h 75"/>
              <a:gd name="T12" fmla="*/ 5 w 83"/>
              <a:gd name="T13" fmla="*/ 51 h 75"/>
              <a:gd name="T14" fmla="*/ 7 w 83"/>
              <a:gd name="T15" fmla="*/ 55 h 75"/>
              <a:gd name="T16" fmla="*/ 40 w 83"/>
              <a:gd name="T17" fmla="*/ 75 h 75"/>
              <a:gd name="T18" fmla="*/ 57 w 83"/>
              <a:gd name="T19" fmla="*/ 71 h 75"/>
              <a:gd name="T20" fmla="*/ 73 w 83"/>
              <a:gd name="T21" fmla="*/ 20 h 75"/>
              <a:gd name="T22" fmla="*/ 40 w 83"/>
              <a:gd name="T23"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75">
                <a:moveTo>
                  <a:pt x="28" y="2"/>
                </a:moveTo>
                <a:cubicBezTo>
                  <a:pt x="26" y="3"/>
                  <a:pt x="24" y="4"/>
                  <a:pt x="23" y="5"/>
                </a:cubicBezTo>
                <a:cubicBezTo>
                  <a:pt x="8" y="13"/>
                  <a:pt x="0" y="29"/>
                  <a:pt x="3" y="45"/>
                </a:cubicBezTo>
                <a:cubicBezTo>
                  <a:pt x="28" y="2"/>
                  <a:pt x="28" y="2"/>
                  <a:pt x="28" y="2"/>
                </a:cubicBezTo>
                <a:moveTo>
                  <a:pt x="40" y="0"/>
                </a:moveTo>
                <a:cubicBezTo>
                  <a:pt x="38" y="0"/>
                  <a:pt x="36" y="1"/>
                  <a:pt x="35" y="1"/>
                </a:cubicBezTo>
                <a:cubicBezTo>
                  <a:pt x="5" y="51"/>
                  <a:pt x="5" y="51"/>
                  <a:pt x="5" y="51"/>
                </a:cubicBezTo>
                <a:cubicBezTo>
                  <a:pt x="6" y="53"/>
                  <a:pt x="6" y="54"/>
                  <a:pt x="7" y="55"/>
                </a:cubicBezTo>
                <a:cubicBezTo>
                  <a:pt x="14" y="68"/>
                  <a:pt x="27" y="75"/>
                  <a:pt x="40" y="75"/>
                </a:cubicBezTo>
                <a:cubicBezTo>
                  <a:pt x="46" y="75"/>
                  <a:pt x="52" y="74"/>
                  <a:pt x="57" y="71"/>
                </a:cubicBezTo>
                <a:cubicBezTo>
                  <a:pt x="76" y="61"/>
                  <a:pt x="83" y="39"/>
                  <a:pt x="73" y="20"/>
                </a:cubicBezTo>
                <a:cubicBezTo>
                  <a:pt x="66" y="8"/>
                  <a:pt x="53" y="0"/>
                  <a:pt x="4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232"/>
          <p:cNvSpPr/>
          <p:nvPr/>
        </p:nvSpPr>
        <p:spPr bwMode="auto">
          <a:xfrm>
            <a:off x="2660794" y="3260305"/>
            <a:ext cx="93324" cy="82181"/>
          </a:xfrm>
          <a:custGeom>
            <a:avLst/>
            <a:gdLst>
              <a:gd name="T0" fmla="*/ 43 w 85"/>
              <a:gd name="T1" fmla="*/ 0 h 75"/>
              <a:gd name="T2" fmla="*/ 25 w 85"/>
              <a:gd name="T3" fmla="*/ 5 h 75"/>
              <a:gd name="T4" fmla="*/ 10 w 85"/>
              <a:gd name="T5" fmla="*/ 55 h 75"/>
              <a:gd name="T6" fmla="*/ 43 w 85"/>
              <a:gd name="T7" fmla="*/ 75 h 75"/>
              <a:gd name="T8" fmla="*/ 60 w 85"/>
              <a:gd name="T9" fmla="*/ 71 h 75"/>
              <a:gd name="T10" fmla="*/ 76 w 85"/>
              <a:gd name="T11" fmla="*/ 20 h 75"/>
              <a:gd name="T12" fmla="*/ 43 w 85"/>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85" h="75">
                <a:moveTo>
                  <a:pt x="43" y="0"/>
                </a:moveTo>
                <a:cubicBezTo>
                  <a:pt x="37" y="0"/>
                  <a:pt x="31" y="2"/>
                  <a:pt x="25" y="5"/>
                </a:cubicBezTo>
                <a:cubicBezTo>
                  <a:pt x="7" y="14"/>
                  <a:pt x="0" y="37"/>
                  <a:pt x="10" y="55"/>
                </a:cubicBezTo>
                <a:cubicBezTo>
                  <a:pt x="16" y="68"/>
                  <a:pt x="29" y="75"/>
                  <a:pt x="43" y="75"/>
                </a:cubicBezTo>
                <a:cubicBezTo>
                  <a:pt x="49" y="75"/>
                  <a:pt x="55" y="74"/>
                  <a:pt x="60" y="71"/>
                </a:cubicBezTo>
                <a:cubicBezTo>
                  <a:pt x="78" y="61"/>
                  <a:pt x="85" y="38"/>
                  <a:pt x="76" y="20"/>
                </a:cubicBezTo>
                <a:cubicBezTo>
                  <a:pt x="69" y="7"/>
                  <a:pt x="56" y="0"/>
                  <a:pt x="43"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文本框 50"/>
          <p:cNvSpPr txBox="1"/>
          <p:nvPr/>
        </p:nvSpPr>
        <p:spPr>
          <a:xfrm>
            <a:off x="1459048" y="502374"/>
            <a:ext cx="4502332" cy="5183342"/>
          </a:xfrm>
          <a:prstGeom prst="rect">
            <a:avLst/>
          </a:prstGeom>
          <a:noFill/>
        </p:spPr>
        <p:txBody>
          <a:bodyPr wrap="square" rtlCol="0" anchor="ctr">
            <a:spAutoFit/>
          </a:bodyPr>
          <a:lstStyle/>
          <a:p>
            <a:pPr algn="ctr">
              <a:lnSpc>
                <a:spcPct val="150000"/>
              </a:lnSpc>
            </a:pPr>
            <a:r>
              <a:rPr lang="en-US" altLang="zh-CN" sz="25000" dirty="0">
                <a:latin typeface="Microsoft YaHei" panose="020B0503020204020204" pitchFamily="34" charset="-122"/>
                <a:ea typeface="Microsoft YaHei" panose="020B0503020204020204" pitchFamily="34" charset="-122"/>
              </a:rPr>
              <a:t>1</a:t>
            </a:r>
          </a:p>
        </p:txBody>
      </p:sp>
      <p:sp useBgFill="1">
        <p:nvSpPr>
          <p:cNvPr id="52" name="矩形 51"/>
          <p:cNvSpPr/>
          <p:nvPr/>
        </p:nvSpPr>
        <p:spPr>
          <a:xfrm>
            <a:off x="3607711" y="2948731"/>
            <a:ext cx="3031888" cy="568905"/>
          </a:xfrm>
          <a:prstGeom prst="rect">
            <a:avLst/>
          </a:prstGeom>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endParaRPr kumimoji="1" lang="zh-CN" altLang="en-US" sz="3600" dirty="0">
              <a:solidFill>
                <a:schemeClr val="tx1"/>
              </a:solidFill>
              <a:effectLst>
                <a:innerShdw blurRad="63500" dist="50800" dir="16200000">
                  <a:prstClr val="black">
                    <a:alpha val="30000"/>
                  </a:prstClr>
                </a:innerShdw>
              </a:effectLst>
              <a:latin typeface="+mn-ea"/>
            </a:endParaRPr>
          </a:p>
        </p:txBody>
      </p:sp>
      <p:sp>
        <p:nvSpPr>
          <p:cNvPr id="53" name="文本框 52"/>
          <p:cNvSpPr txBox="1"/>
          <p:nvPr/>
        </p:nvSpPr>
        <p:spPr>
          <a:xfrm>
            <a:off x="4681006" y="3631262"/>
            <a:ext cx="5859994" cy="410845"/>
          </a:xfrm>
          <a:prstGeom prst="rect">
            <a:avLst/>
          </a:prstGeom>
          <a:noFill/>
        </p:spPr>
        <p:txBody>
          <a:bodyPr wrap="square" rtlCol="0">
            <a:spAutoFit/>
          </a:bodyPr>
          <a:lstStyle/>
          <a:p>
            <a:pPr>
              <a:lnSpc>
                <a:spcPct val="130000"/>
              </a:lnSpc>
            </a:pPr>
            <a:r>
              <a:rPr lang="en-US" altLang="zh-CN" sz="1600" dirty="0">
                <a:solidFill>
                  <a:schemeClr val="tx2"/>
                </a:solidFill>
                <a:latin typeface="+mn-ea"/>
              </a:rPr>
              <a:t>Introduction of HarmonyOS</a:t>
            </a:r>
            <a:endParaRPr lang="en-US" altLang="zh-CN" sz="1050" dirty="0">
              <a:solidFill>
                <a:schemeClr val="tx2"/>
              </a:solidFill>
              <a:latin typeface="+mn-ea"/>
            </a:endParaRPr>
          </a:p>
        </p:txBody>
      </p:sp>
      <p:sp>
        <p:nvSpPr>
          <p:cNvPr id="61" name="矩形 60"/>
          <p:cNvSpPr/>
          <p:nvPr/>
        </p:nvSpPr>
        <p:spPr>
          <a:xfrm>
            <a:off x="3592956" y="2959978"/>
            <a:ext cx="1529586" cy="584775"/>
          </a:xfrm>
          <a:prstGeom prst="rect">
            <a:avLst/>
          </a:prstGeom>
        </p:spPr>
        <p:txBody>
          <a:bodyPr wrap="none">
            <a:spAutoFit/>
          </a:bodyPr>
          <a:lstStyle/>
          <a:p>
            <a:r>
              <a:rPr kumimoji="1" lang="en-US" altLang="zh-CN" sz="3200" dirty="0">
                <a:solidFill>
                  <a:schemeClr val="tx2"/>
                </a:solidFill>
                <a:effectLst>
                  <a:innerShdw blurRad="63500" dist="50800" dir="16200000">
                    <a:prstClr val="black">
                      <a:alpha val="30000"/>
                    </a:prstClr>
                  </a:innerShdw>
                </a:effectLst>
                <a:latin typeface="+mn-ea"/>
              </a:rPr>
              <a:t>Part 01</a:t>
            </a:r>
            <a:endParaRPr kumimoji="1" lang="zh-CN" altLang="en-US" sz="3200" dirty="0">
              <a:solidFill>
                <a:schemeClr val="tx2"/>
              </a:solidFill>
              <a:effectLst>
                <a:innerShdw blurRad="63500" dist="50800" dir="16200000">
                  <a:prstClr val="black">
                    <a:alpha val="30000"/>
                  </a:prstClr>
                </a:innerShdw>
              </a:effectLst>
              <a:latin typeface="+mn-ea"/>
            </a:endParaRPr>
          </a:p>
        </p:txBody>
      </p:sp>
      <p:cxnSp>
        <p:nvCxnSpPr>
          <p:cNvPr id="62" name="直接连接符 61"/>
          <p:cNvCxnSpPr/>
          <p:nvPr/>
        </p:nvCxnSpPr>
        <p:spPr>
          <a:xfrm>
            <a:off x="4778443" y="3631262"/>
            <a:ext cx="4887962" cy="0"/>
          </a:xfrm>
          <a:prstGeom prst="line">
            <a:avLst/>
          </a:prstGeom>
          <a:ln>
            <a:solidFill>
              <a:schemeClr val="tx2"/>
            </a:solidFill>
            <a:prstDash val="lgDash"/>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rot="1318224" flipV="1">
            <a:off x="33518" y="3438740"/>
            <a:ext cx="1982544" cy="15648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V="1">
            <a:off x="6311730" y="1786386"/>
            <a:ext cx="4585805" cy="13422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rot="1318224" flipV="1">
            <a:off x="1725780" y="3618066"/>
            <a:ext cx="927183" cy="73183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V="1">
            <a:off x="8387754" y="2629404"/>
            <a:ext cx="276605" cy="809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V="1">
            <a:off x="10467604" y="1202830"/>
            <a:ext cx="1956873" cy="5366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8" name="直接连接符 277"/>
          <p:cNvCxnSpPr>
            <a:stCxn id="271" idx="0"/>
          </p:cNvCxnSpPr>
          <p:nvPr/>
        </p:nvCxnSpPr>
        <p:spPr>
          <a:xfrm flipV="1">
            <a:off x="6732135" y="2355576"/>
            <a:ext cx="358754" cy="514109"/>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79" name="直接连接符 278"/>
          <p:cNvCxnSpPr>
            <a:stCxn id="234" idx="1"/>
          </p:cNvCxnSpPr>
          <p:nvPr/>
        </p:nvCxnSpPr>
        <p:spPr>
          <a:xfrm flipH="1" flipV="1">
            <a:off x="7095184" y="2355577"/>
            <a:ext cx="876912" cy="28014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252" idx="2"/>
            <a:endCxn id="234" idx="1"/>
          </p:cNvCxnSpPr>
          <p:nvPr/>
        </p:nvCxnSpPr>
        <p:spPr>
          <a:xfrm flipH="1">
            <a:off x="7972096" y="1978766"/>
            <a:ext cx="1241019" cy="656955"/>
          </a:xfrm>
          <a:prstGeom prst="line">
            <a:avLst/>
          </a:prstGeom>
          <a:ln>
            <a:solidFill>
              <a:schemeClr val="tx1">
                <a:alpha val="44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235" idx="5"/>
            <a:endCxn id="252" idx="5"/>
          </p:cNvCxnSpPr>
          <p:nvPr/>
        </p:nvCxnSpPr>
        <p:spPr>
          <a:xfrm flipH="1">
            <a:off x="9316273" y="1917459"/>
            <a:ext cx="1202850" cy="751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p:nvPr/>
        </p:nvCxnSpPr>
        <p:spPr>
          <a:xfrm flipH="1">
            <a:off x="1569463" y="4152537"/>
            <a:ext cx="792555" cy="87014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6" name="直接连接符 295"/>
          <p:cNvCxnSpPr>
            <a:endCxn id="259" idx="4"/>
          </p:cNvCxnSpPr>
          <p:nvPr/>
        </p:nvCxnSpPr>
        <p:spPr>
          <a:xfrm flipH="1" flipV="1">
            <a:off x="1070842" y="4875287"/>
            <a:ext cx="471171" cy="14739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9" name="直接连接符 298"/>
          <p:cNvCxnSpPr>
            <a:endCxn id="259" idx="1"/>
          </p:cNvCxnSpPr>
          <p:nvPr/>
        </p:nvCxnSpPr>
        <p:spPr>
          <a:xfrm flipH="1">
            <a:off x="1027885" y="4152537"/>
            <a:ext cx="1319331" cy="64146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243" idx="10"/>
            <a:endCxn id="265" idx="2"/>
          </p:cNvCxnSpPr>
          <p:nvPr/>
        </p:nvCxnSpPr>
        <p:spPr>
          <a:xfrm>
            <a:off x="7298848" y="3201212"/>
            <a:ext cx="632495" cy="21514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4" name="直接连接符 313"/>
          <p:cNvCxnSpPr>
            <a:stCxn id="243" idx="6"/>
            <a:endCxn id="241" idx="6"/>
          </p:cNvCxnSpPr>
          <p:nvPr/>
        </p:nvCxnSpPr>
        <p:spPr>
          <a:xfrm flipV="1">
            <a:off x="7274687" y="3030427"/>
            <a:ext cx="1658512" cy="155445"/>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7" name="直接连接符 316"/>
          <p:cNvCxnSpPr>
            <a:stCxn id="265" idx="5"/>
            <a:endCxn id="241" idx="8"/>
          </p:cNvCxnSpPr>
          <p:nvPr/>
        </p:nvCxnSpPr>
        <p:spPr>
          <a:xfrm flipV="1">
            <a:off x="8034729" y="3044593"/>
            <a:ext cx="930360" cy="31679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2" name="直接连接符 321"/>
          <p:cNvCxnSpPr/>
          <p:nvPr/>
        </p:nvCxnSpPr>
        <p:spPr>
          <a:xfrm flipV="1">
            <a:off x="2266447" y="3297335"/>
            <a:ext cx="404333" cy="10345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5" name="直接连接符 324"/>
          <p:cNvCxnSpPr/>
          <p:nvPr/>
        </p:nvCxnSpPr>
        <p:spPr>
          <a:xfrm flipV="1">
            <a:off x="2369833" y="3338471"/>
            <a:ext cx="326201" cy="350513"/>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8" name="直接连接符 327"/>
          <p:cNvCxnSpPr/>
          <p:nvPr/>
        </p:nvCxnSpPr>
        <p:spPr>
          <a:xfrm flipH="1" flipV="1">
            <a:off x="2254599" y="3430502"/>
            <a:ext cx="85054" cy="25240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607711" y="276225"/>
            <a:ext cx="3124424" cy="369332"/>
          </a:xfrm>
          <a:prstGeom prst="rect">
            <a:avLst/>
          </a:prstGeom>
          <a:noFill/>
        </p:spPr>
        <p:txBody>
          <a:bodyPr wrap="square" rtlCol="0">
            <a:spAutoFit/>
          </a:bodyPr>
          <a:lstStyle/>
          <a:p>
            <a:r>
              <a:rPr lang="en-US" altLang="zh-CN" dirty="0">
                <a:solidFill>
                  <a:srgbClr val="FBFBFB"/>
                </a:solidFill>
              </a:rPr>
              <a:t>https://www.ypppt.com/</a:t>
            </a:r>
            <a:endParaRPr lang="zh-CN" altLang="en-US" dirty="0">
              <a:solidFill>
                <a:srgbClr val="FBFBFB"/>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文本框 52"/>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82" name="直接连接符 81"/>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95" name="文本框 94">
            <a:extLst>
              <a:ext uri="{FF2B5EF4-FFF2-40B4-BE49-F238E27FC236}">
                <a16:creationId xmlns:a16="http://schemas.microsoft.com/office/drawing/2014/main" id="{B7E43DD9-3530-DF53-A231-230680721F65}"/>
              </a:ext>
            </a:extLst>
          </p:cNvPr>
          <p:cNvSpPr txBox="1"/>
          <p:nvPr/>
        </p:nvSpPr>
        <p:spPr>
          <a:xfrm>
            <a:off x="1461180" y="980209"/>
            <a:ext cx="9269639" cy="923330"/>
          </a:xfrm>
          <a:prstGeom prst="rect">
            <a:avLst/>
          </a:prstGeom>
          <a:noFill/>
        </p:spPr>
        <p:txBody>
          <a:bodyPr wrap="square">
            <a:spAutoFit/>
          </a:bodyPr>
          <a:lstStyle/>
          <a:p>
            <a:r>
              <a:rPr lang="en-US" altLang="zh-CN" dirty="0"/>
              <a:t>Harmony</a:t>
            </a:r>
            <a:r>
              <a:rPr lang="zh-CN" altLang="en-US" dirty="0"/>
              <a:t> </a:t>
            </a:r>
            <a:r>
              <a:rPr lang="en-US" altLang="zh-CN" dirty="0"/>
              <a:t>OS is a distributed operating system for full scenarios with a component-based design that requires system components to be run on devices with different configurations. </a:t>
            </a:r>
            <a:endParaRPr lang="zh-CN" altLang="en-US" dirty="0"/>
          </a:p>
        </p:txBody>
      </p:sp>
      <p:grpSp>
        <p:nvGrpSpPr>
          <p:cNvPr id="102" name="组合 101">
            <a:extLst>
              <a:ext uri="{FF2B5EF4-FFF2-40B4-BE49-F238E27FC236}">
                <a16:creationId xmlns:a16="http://schemas.microsoft.com/office/drawing/2014/main" id="{8BD73196-F5B6-C216-BA94-E3EF2681A58C}"/>
              </a:ext>
            </a:extLst>
          </p:cNvPr>
          <p:cNvGrpSpPr/>
          <p:nvPr/>
        </p:nvGrpSpPr>
        <p:grpSpPr>
          <a:xfrm>
            <a:off x="1550680" y="2249092"/>
            <a:ext cx="2561946" cy="4122014"/>
            <a:chOff x="3259407" y="1676438"/>
            <a:chExt cx="2561946" cy="4122014"/>
          </a:xfrm>
        </p:grpSpPr>
        <p:grpSp>
          <p:nvGrpSpPr>
            <p:cNvPr id="103" name="组合 102">
              <a:extLst>
                <a:ext uri="{FF2B5EF4-FFF2-40B4-BE49-F238E27FC236}">
                  <a16:creationId xmlns:a16="http://schemas.microsoft.com/office/drawing/2014/main" id="{8073AD64-B443-7D7D-1766-2B71E97D8CC1}"/>
                </a:ext>
              </a:extLst>
            </p:cNvPr>
            <p:cNvGrpSpPr/>
            <p:nvPr/>
          </p:nvGrpSpPr>
          <p:grpSpPr>
            <a:xfrm>
              <a:off x="3259407" y="1676438"/>
              <a:ext cx="2561946" cy="4122014"/>
              <a:chOff x="3259407" y="1676438"/>
              <a:chExt cx="2561946" cy="4122014"/>
            </a:xfrm>
          </p:grpSpPr>
          <p:sp>
            <p:nvSpPr>
              <p:cNvPr id="108" name="矩形 107">
                <a:extLst>
                  <a:ext uri="{FF2B5EF4-FFF2-40B4-BE49-F238E27FC236}">
                    <a16:creationId xmlns:a16="http://schemas.microsoft.com/office/drawing/2014/main" id="{B5038F46-75AE-BEA0-B2DD-D30F36EF01E2}"/>
                  </a:ext>
                </a:extLst>
              </p:cNvPr>
              <p:cNvSpPr/>
              <p:nvPr/>
            </p:nvSpPr>
            <p:spPr>
              <a:xfrm>
                <a:off x="3259407" y="1676438"/>
                <a:ext cx="2561946" cy="4122014"/>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09" name="任意多边形 82">
                <a:extLst>
                  <a:ext uri="{FF2B5EF4-FFF2-40B4-BE49-F238E27FC236}">
                    <a16:creationId xmlns:a16="http://schemas.microsoft.com/office/drawing/2014/main" id="{86C115F8-AA94-BB24-26A0-6D1957D38462}"/>
                  </a:ext>
                </a:extLst>
              </p:cNvPr>
              <p:cNvSpPr/>
              <p:nvPr/>
            </p:nvSpPr>
            <p:spPr bwMode="auto">
              <a:xfrm>
                <a:off x="5608035" y="1807385"/>
                <a:ext cx="104959" cy="120201"/>
              </a:xfrm>
              <a:custGeom>
                <a:avLst/>
                <a:gdLst>
                  <a:gd name="connsiteX0" fmla="*/ 0 w 139700"/>
                  <a:gd name="connsiteY0" fmla="*/ 0 h 139700"/>
                  <a:gd name="connsiteX1" fmla="*/ 139700 w 139700"/>
                  <a:gd name="connsiteY1" fmla="*/ 0 h 139700"/>
                  <a:gd name="connsiteX2" fmla="*/ 139700 w 139700"/>
                  <a:gd name="connsiteY2" fmla="*/ 139700 h 139700"/>
                </a:gdLst>
                <a:ahLst/>
                <a:cxnLst>
                  <a:cxn ang="0">
                    <a:pos x="connsiteX0" y="connsiteY0"/>
                  </a:cxn>
                  <a:cxn ang="0">
                    <a:pos x="connsiteX1" y="connsiteY1"/>
                  </a:cxn>
                  <a:cxn ang="0">
                    <a:pos x="connsiteX2" y="connsiteY2"/>
                  </a:cxn>
                </a:cxnLst>
                <a:rect l="l" t="t" r="r" b="b"/>
                <a:pathLst>
                  <a:path w="139700" h="139700">
                    <a:moveTo>
                      <a:pt x="0" y="0"/>
                    </a:moveTo>
                    <a:lnTo>
                      <a:pt x="139700" y="0"/>
                    </a:lnTo>
                    <a:lnTo>
                      <a:pt x="139700" y="139700"/>
                    </a:lnTo>
                  </a:path>
                </a:pathLst>
              </a:custGeom>
              <a:noFill/>
              <a:ln w="38100" cap="rnd"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sp>
            <p:nvSpPr>
              <p:cNvPr id="110" name="任意多边形 83">
                <a:extLst>
                  <a:ext uri="{FF2B5EF4-FFF2-40B4-BE49-F238E27FC236}">
                    <a16:creationId xmlns:a16="http://schemas.microsoft.com/office/drawing/2014/main" id="{DE3FBB16-F18D-FC91-F0C9-487B9297ABD3}"/>
                  </a:ext>
                </a:extLst>
              </p:cNvPr>
              <p:cNvSpPr/>
              <p:nvPr/>
            </p:nvSpPr>
            <p:spPr bwMode="auto">
              <a:xfrm flipV="1">
                <a:off x="5608035" y="5548836"/>
                <a:ext cx="104959" cy="120803"/>
              </a:xfrm>
              <a:custGeom>
                <a:avLst/>
                <a:gdLst>
                  <a:gd name="connsiteX0" fmla="*/ 0 w 139700"/>
                  <a:gd name="connsiteY0" fmla="*/ 0 h 139700"/>
                  <a:gd name="connsiteX1" fmla="*/ 139700 w 139700"/>
                  <a:gd name="connsiteY1" fmla="*/ 0 h 139700"/>
                  <a:gd name="connsiteX2" fmla="*/ 139700 w 139700"/>
                  <a:gd name="connsiteY2" fmla="*/ 139700 h 139700"/>
                </a:gdLst>
                <a:ahLst/>
                <a:cxnLst>
                  <a:cxn ang="0">
                    <a:pos x="connsiteX0" y="connsiteY0"/>
                  </a:cxn>
                  <a:cxn ang="0">
                    <a:pos x="connsiteX1" y="connsiteY1"/>
                  </a:cxn>
                  <a:cxn ang="0">
                    <a:pos x="connsiteX2" y="connsiteY2"/>
                  </a:cxn>
                </a:cxnLst>
                <a:rect l="l" t="t" r="r" b="b"/>
                <a:pathLst>
                  <a:path w="139700" h="139700">
                    <a:moveTo>
                      <a:pt x="0" y="0"/>
                    </a:moveTo>
                    <a:lnTo>
                      <a:pt x="139700" y="0"/>
                    </a:lnTo>
                    <a:lnTo>
                      <a:pt x="139700" y="139700"/>
                    </a:lnTo>
                  </a:path>
                </a:pathLst>
              </a:custGeom>
              <a:noFill/>
              <a:ln w="38100" cap="rnd"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sp>
            <p:nvSpPr>
              <p:cNvPr id="111" name="任意多边形 84">
                <a:extLst>
                  <a:ext uri="{FF2B5EF4-FFF2-40B4-BE49-F238E27FC236}">
                    <a16:creationId xmlns:a16="http://schemas.microsoft.com/office/drawing/2014/main" id="{F1C0491B-498B-DBF6-5A1A-712C9C6190B1}"/>
                  </a:ext>
                </a:extLst>
              </p:cNvPr>
              <p:cNvSpPr/>
              <p:nvPr/>
            </p:nvSpPr>
            <p:spPr bwMode="auto">
              <a:xfrm flipH="1">
                <a:off x="3363039" y="1807385"/>
                <a:ext cx="110325" cy="120201"/>
              </a:xfrm>
              <a:custGeom>
                <a:avLst/>
                <a:gdLst>
                  <a:gd name="connsiteX0" fmla="*/ 0 w 139700"/>
                  <a:gd name="connsiteY0" fmla="*/ 0 h 139700"/>
                  <a:gd name="connsiteX1" fmla="*/ 139700 w 139700"/>
                  <a:gd name="connsiteY1" fmla="*/ 0 h 139700"/>
                  <a:gd name="connsiteX2" fmla="*/ 139700 w 139700"/>
                  <a:gd name="connsiteY2" fmla="*/ 139700 h 139700"/>
                </a:gdLst>
                <a:ahLst/>
                <a:cxnLst>
                  <a:cxn ang="0">
                    <a:pos x="connsiteX0" y="connsiteY0"/>
                  </a:cxn>
                  <a:cxn ang="0">
                    <a:pos x="connsiteX1" y="connsiteY1"/>
                  </a:cxn>
                  <a:cxn ang="0">
                    <a:pos x="connsiteX2" y="connsiteY2"/>
                  </a:cxn>
                </a:cxnLst>
                <a:rect l="l" t="t" r="r" b="b"/>
                <a:pathLst>
                  <a:path w="139700" h="139700">
                    <a:moveTo>
                      <a:pt x="0" y="0"/>
                    </a:moveTo>
                    <a:lnTo>
                      <a:pt x="139700" y="0"/>
                    </a:lnTo>
                    <a:lnTo>
                      <a:pt x="139700" y="139700"/>
                    </a:lnTo>
                  </a:path>
                </a:pathLst>
              </a:custGeom>
              <a:noFill/>
              <a:ln w="38100" cap="rnd"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sp>
            <p:nvSpPr>
              <p:cNvPr id="112" name="任意多边形 85">
                <a:extLst>
                  <a:ext uri="{FF2B5EF4-FFF2-40B4-BE49-F238E27FC236}">
                    <a16:creationId xmlns:a16="http://schemas.microsoft.com/office/drawing/2014/main" id="{F51B561A-7AA0-4F87-C4BE-06F89290A7A4}"/>
                  </a:ext>
                </a:extLst>
              </p:cNvPr>
              <p:cNvSpPr/>
              <p:nvPr/>
            </p:nvSpPr>
            <p:spPr bwMode="auto">
              <a:xfrm flipH="1" flipV="1">
                <a:off x="3363039" y="5548836"/>
                <a:ext cx="110325" cy="120803"/>
              </a:xfrm>
              <a:custGeom>
                <a:avLst/>
                <a:gdLst>
                  <a:gd name="connsiteX0" fmla="*/ 0 w 139700"/>
                  <a:gd name="connsiteY0" fmla="*/ 0 h 139700"/>
                  <a:gd name="connsiteX1" fmla="*/ 139700 w 139700"/>
                  <a:gd name="connsiteY1" fmla="*/ 0 h 139700"/>
                  <a:gd name="connsiteX2" fmla="*/ 139700 w 139700"/>
                  <a:gd name="connsiteY2" fmla="*/ 139700 h 139700"/>
                </a:gdLst>
                <a:ahLst/>
                <a:cxnLst>
                  <a:cxn ang="0">
                    <a:pos x="connsiteX0" y="connsiteY0"/>
                  </a:cxn>
                  <a:cxn ang="0">
                    <a:pos x="connsiteX1" y="connsiteY1"/>
                  </a:cxn>
                  <a:cxn ang="0">
                    <a:pos x="connsiteX2" y="connsiteY2"/>
                  </a:cxn>
                </a:cxnLst>
                <a:rect l="l" t="t" r="r" b="b"/>
                <a:pathLst>
                  <a:path w="139700" h="139700">
                    <a:moveTo>
                      <a:pt x="0" y="0"/>
                    </a:moveTo>
                    <a:lnTo>
                      <a:pt x="139700" y="0"/>
                    </a:lnTo>
                    <a:lnTo>
                      <a:pt x="139700" y="139700"/>
                    </a:lnTo>
                  </a:path>
                </a:pathLst>
              </a:custGeom>
              <a:noFill/>
              <a:ln w="38100" cap="rnd"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grpSp>
        <p:grpSp>
          <p:nvGrpSpPr>
            <p:cNvPr id="104" name="组合 103">
              <a:extLst>
                <a:ext uri="{FF2B5EF4-FFF2-40B4-BE49-F238E27FC236}">
                  <a16:creationId xmlns:a16="http://schemas.microsoft.com/office/drawing/2014/main" id="{C7C90955-93AD-D307-657B-EFD4AF3625AD}"/>
                </a:ext>
              </a:extLst>
            </p:cNvPr>
            <p:cNvGrpSpPr/>
            <p:nvPr/>
          </p:nvGrpSpPr>
          <p:grpSpPr>
            <a:xfrm>
              <a:off x="3573803" y="2206964"/>
              <a:ext cx="1933154" cy="400110"/>
              <a:chOff x="3573803" y="2206964"/>
              <a:chExt cx="1933154" cy="400110"/>
            </a:xfrm>
          </p:grpSpPr>
          <p:sp>
            <p:nvSpPr>
              <p:cNvPr id="106" name="圆角矩形 105">
                <a:extLst>
                  <a:ext uri="{FF2B5EF4-FFF2-40B4-BE49-F238E27FC236}">
                    <a16:creationId xmlns:a16="http://schemas.microsoft.com/office/drawing/2014/main" id="{627B8EDE-AF67-D76D-7714-A39D9407FDD7}"/>
                  </a:ext>
                </a:extLst>
              </p:cNvPr>
              <p:cNvSpPr/>
              <p:nvPr/>
            </p:nvSpPr>
            <p:spPr>
              <a:xfrm>
                <a:off x="3620014" y="2206964"/>
                <a:ext cx="1840733" cy="400110"/>
              </a:xfrm>
              <a:prstGeom prst="roundRect">
                <a:avLst>
                  <a:gd name="adj" fmla="val 23015"/>
                </a:avLst>
              </a:prstGeom>
              <a:solidFill>
                <a:schemeClr val="bg1"/>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07" name="文本框 106">
                <a:extLst>
                  <a:ext uri="{FF2B5EF4-FFF2-40B4-BE49-F238E27FC236}">
                    <a16:creationId xmlns:a16="http://schemas.microsoft.com/office/drawing/2014/main" id="{9A8FD063-02D0-E8BC-EED4-58C61A2803A5}"/>
                  </a:ext>
                </a:extLst>
              </p:cNvPr>
              <p:cNvSpPr txBox="1"/>
              <p:nvPr/>
            </p:nvSpPr>
            <p:spPr>
              <a:xfrm>
                <a:off x="3573803" y="2206964"/>
                <a:ext cx="1933154" cy="400110"/>
              </a:xfrm>
              <a:prstGeom prst="rect">
                <a:avLst/>
              </a:prstGeom>
              <a:noFill/>
            </p:spPr>
            <p:txBody>
              <a:bodyPr wrap="square" rtlCol="0">
                <a:spAutoFit/>
              </a:bodyPr>
              <a:lstStyle/>
              <a:p>
                <a:pPr algn="ctr"/>
                <a:r>
                  <a:rPr lang="en-US" altLang="zh-CN" sz="2000" dirty="0"/>
                  <a:t>Mini</a:t>
                </a:r>
                <a:r>
                  <a:rPr lang="zh-CN" altLang="en-US" sz="2000" dirty="0"/>
                  <a:t> </a:t>
                </a:r>
                <a:r>
                  <a:rPr lang="en-US" altLang="zh-CN" sz="2000" dirty="0"/>
                  <a:t>System</a:t>
                </a:r>
                <a:endParaRPr lang="zh-CN" altLang="en-US" sz="2000" dirty="0"/>
              </a:p>
            </p:txBody>
          </p:sp>
        </p:grpSp>
        <p:sp>
          <p:nvSpPr>
            <p:cNvPr id="105" name="矩形 104">
              <a:extLst>
                <a:ext uri="{FF2B5EF4-FFF2-40B4-BE49-F238E27FC236}">
                  <a16:creationId xmlns:a16="http://schemas.microsoft.com/office/drawing/2014/main" id="{D2919E55-E575-A597-7506-7F1B548064A1}"/>
                </a:ext>
              </a:extLst>
            </p:cNvPr>
            <p:cNvSpPr/>
            <p:nvPr/>
          </p:nvSpPr>
          <p:spPr>
            <a:xfrm>
              <a:off x="3363982" y="2936687"/>
              <a:ext cx="2393337" cy="2263440"/>
            </a:xfrm>
            <a:prstGeom prst="rect">
              <a:avLst/>
            </a:prstGeom>
          </p:spPr>
          <p:txBody>
            <a:bodyPr wrap="square">
              <a:spAutoFit/>
            </a:bodyPr>
            <a:lstStyle/>
            <a:p>
              <a:pPr marL="171450" indent="-171450">
                <a:lnSpc>
                  <a:spcPct val="150000"/>
                </a:lnSpc>
                <a:buFont typeface="Arial" panose="020B0604020202020204" pitchFamily="34" charset="0"/>
                <a:buChar char="•"/>
              </a:pPr>
              <a:r>
                <a:rPr lang="en-US" altLang="zh-CN" sz="1600" dirty="0">
                  <a:solidFill>
                    <a:schemeClr val="bg1"/>
                  </a:solidFill>
                </a:rPr>
                <a:t>MCU-like</a:t>
              </a:r>
              <a:r>
                <a:rPr lang="zh-CN" altLang="en-US" sz="1600" dirty="0">
                  <a:solidFill>
                    <a:schemeClr val="bg1"/>
                  </a:solidFill>
                </a:rPr>
                <a:t> </a:t>
              </a:r>
              <a:r>
                <a:rPr lang="en-US" altLang="zh-CN" sz="1600" dirty="0">
                  <a:solidFill>
                    <a:schemeClr val="bg1"/>
                  </a:solidFill>
                </a:rPr>
                <a:t>processors</a:t>
              </a:r>
            </a:p>
            <a:p>
              <a:pPr marL="171450" indent="-171450">
                <a:lnSpc>
                  <a:spcPct val="150000"/>
                </a:lnSpc>
                <a:buFont typeface="Arial" panose="020B0604020202020204" pitchFamily="34" charset="0"/>
                <a:buChar char="•"/>
              </a:pPr>
              <a:r>
                <a:rPr lang="en-US" altLang="zh-CN" sz="1600" dirty="0">
                  <a:solidFill>
                    <a:schemeClr val="bg1"/>
                  </a:solidFill>
                </a:rPr>
                <a:t>minimum</a:t>
              </a:r>
              <a:r>
                <a:rPr lang="zh-CN" altLang="en-US" sz="1600" dirty="0">
                  <a:solidFill>
                    <a:schemeClr val="bg1"/>
                  </a:solidFill>
                </a:rPr>
                <a:t> </a:t>
              </a:r>
              <a:r>
                <a:rPr lang="en-US" altLang="zh-CN" sz="1600" dirty="0">
                  <a:solidFill>
                    <a:schemeClr val="bg1"/>
                  </a:solidFill>
                </a:rPr>
                <a:t>memory</a:t>
              </a:r>
              <a:r>
                <a:rPr lang="zh-CN" altLang="en-US" sz="1600" dirty="0">
                  <a:solidFill>
                    <a:schemeClr val="bg1"/>
                  </a:solidFill>
                </a:rPr>
                <a:t> </a:t>
              </a:r>
              <a:r>
                <a:rPr lang="en-US" altLang="zh-CN" sz="1600" dirty="0">
                  <a:solidFill>
                    <a:schemeClr val="bg1"/>
                  </a:solidFill>
                </a:rPr>
                <a:t>of</a:t>
              </a:r>
              <a:r>
                <a:rPr lang="zh-CN" altLang="en-US" sz="1600" dirty="0">
                  <a:solidFill>
                    <a:schemeClr val="bg1"/>
                  </a:solidFill>
                </a:rPr>
                <a:t> </a:t>
              </a:r>
              <a:r>
                <a:rPr lang="en-US" altLang="zh-CN" sz="1600" dirty="0">
                  <a:solidFill>
                    <a:schemeClr val="bg1"/>
                  </a:solidFill>
                </a:rPr>
                <a:t>128</a:t>
              </a:r>
              <a:r>
                <a:rPr lang="zh-CN" altLang="en-US" sz="1600" dirty="0">
                  <a:solidFill>
                    <a:schemeClr val="bg1"/>
                  </a:solidFill>
                </a:rPr>
                <a:t> </a:t>
              </a:r>
              <a:r>
                <a:rPr lang="en-US" altLang="zh-CN" sz="1600" dirty="0">
                  <a:solidFill>
                    <a:schemeClr val="bg1"/>
                  </a:solidFill>
                </a:rPr>
                <a:t>KiB</a:t>
              </a:r>
            </a:p>
            <a:p>
              <a:pPr marL="171450" indent="-171450">
                <a:lnSpc>
                  <a:spcPct val="150000"/>
                </a:lnSpc>
                <a:buFont typeface="Arial" panose="020B0604020202020204" pitchFamily="34" charset="0"/>
                <a:buChar char="•"/>
              </a:pPr>
              <a:r>
                <a:rPr lang="en" altLang="zh-CN" sz="1600" dirty="0">
                  <a:solidFill>
                    <a:schemeClr val="bg1"/>
                  </a:solidFill>
                </a:rPr>
                <a:t>wearable smart</a:t>
              </a:r>
              <a:r>
                <a:rPr lang="zh-CN" altLang="en-US" sz="1600" dirty="0">
                  <a:solidFill>
                    <a:schemeClr val="bg1"/>
                  </a:solidFill>
                </a:rPr>
                <a:t> </a:t>
              </a:r>
              <a:r>
                <a:rPr lang="en" altLang="zh-CN" sz="1600" dirty="0">
                  <a:solidFill>
                    <a:schemeClr val="bg1"/>
                  </a:solidFill>
                </a:rPr>
                <a:t>device</a:t>
              </a:r>
              <a:r>
                <a:rPr lang="en-US" altLang="zh-CN" sz="1600" dirty="0">
                  <a:solidFill>
                    <a:schemeClr val="bg1"/>
                  </a:solidFill>
                </a:rPr>
                <a:t>s,</a:t>
              </a:r>
              <a:r>
                <a:rPr lang="zh-CN" altLang="en-US" sz="1600" dirty="0">
                  <a:solidFill>
                    <a:schemeClr val="bg1"/>
                  </a:solidFill>
                </a:rPr>
                <a:t> </a:t>
              </a:r>
              <a:r>
                <a:rPr lang="en" altLang="zh-CN" sz="1600" dirty="0">
                  <a:solidFill>
                    <a:schemeClr val="bg1"/>
                  </a:solidFill>
                </a:rPr>
                <a:t>sensor devices</a:t>
              </a:r>
              <a:r>
                <a:rPr lang="en-US" altLang="zh-CN" sz="1600" dirty="0">
                  <a:solidFill>
                    <a:schemeClr val="bg1"/>
                  </a:solidFill>
                </a:rPr>
                <a:t>,</a:t>
              </a:r>
              <a:r>
                <a:rPr lang="zh-CN" altLang="en-US" sz="1600" dirty="0">
                  <a:solidFill>
                    <a:schemeClr val="bg1"/>
                  </a:solidFill>
                </a:rPr>
                <a:t> </a:t>
              </a:r>
              <a:r>
                <a:rPr lang="en-US" altLang="zh-CN" sz="1600" dirty="0">
                  <a:solidFill>
                    <a:schemeClr val="bg1"/>
                  </a:solidFill>
                </a:rPr>
                <a:t>...</a:t>
              </a:r>
              <a:endParaRPr lang="zh-CN" altLang="en-US" sz="1600" dirty="0">
                <a:solidFill>
                  <a:schemeClr val="bg1"/>
                </a:solidFill>
              </a:endParaRPr>
            </a:p>
          </p:txBody>
        </p:sp>
      </p:grpSp>
      <p:grpSp>
        <p:nvGrpSpPr>
          <p:cNvPr id="113" name="组合 112">
            <a:extLst>
              <a:ext uri="{FF2B5EF4-FFF2-40B4-BE49-F238E27FC236}">
                <a16:creationId xmlns:a16="http://schemas.microsoft.com/office/drawing/2014/main" id="{F41D038F-D806-0FAC-F437-5CC8B241743B}"/>
              </a:ext>
            </a:extLst>
          </p:cNvPr>
          <p:cNvGrpSpPr/>
          <p:nvPr/>
        </p:nvGrpSpPr>
        <p:grpSpPr>
          <a:xfrm>
            <a:off x="4605718" y="2249092"/>
            <a:ext cx="2561946" cy="4122014"/>
            <a:chOff x="3259407" y="1676438"/>
            <a:chExt cx="2561946" cy="4122014"/>
          </a:xfrm>
        </p:grpSpPr>
        <p:grpSp>
          <p:nvGrpSpPr>
            <p:cNvPr id="114" name="组合 113">
              <a:extLst>
                <a:ext uri="{FF2B5EF4-FFF2-40B4-BE49-F238E27FC236}">
                  <a16:creationId xmlns:a16="http://schemas.microsoft.com/office/drawing/2014/main" id="{B55AADB5-E84D-DCD2-528D-2AABD53D009F}"/>
                </a:ext>
              </a:extLst>
            </p:cNvPr>
            <p:cNvGrpSpPr/>
            <p:nvPr/>
          </p:nvGrpSpPr>
          <p:grpSpPr>
            <a:xfrm>
              <a:off x="3259407" y="1676438"/>
              <a:ext cx="2561946" cy="4122014"/>
              <a:chOff x="3259407" y="1676438"/>
              <a:chExt cx="2561946" cy="4122014"/>
            </a:xfrm>
          </p:grpSpPr>
          <p:sp>
            <p:nvSpPr>
              <p:cNvPr id="119" name="矩形 118">
                <a:extLst>
                  <a:ext uri="{FF2B5EF4-FFF2-40B4-BE49-F238E27FC236}">
                    <a16:creationId xmlns:a16="http://schemas.microsoft.com/office/drawing/2014/main" id="{9E770A27-87AC-BFC4-3F10-BE4A7942E0AC}"/>
                  </a:ext>
                </a:extLst>
              </p:cNvPr>
              <p:cNvSpPr/>
              <p:nvPr/>
            </p:nvSpPr>
            <p:spPr>
              <a:xfrm>
                <a:off x="3259407" y="1676438"/>
                <a:ext cx="2561946" cy="4122014"/>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20" name="任意多边形 82">
                <a:extLst>
                  <a:ext uri="{FF2B5EF4-FFF2-40B4-BE49-F238E27FC236}">
                    <a16:creationId xmlns:a16="http://schemas.microsoft.com/office/drawing/2014/main" id="{FB981991-517D-7833-5DA7-DC3D2B9486C0}"/>
                  </a:ext>
                </a:extLst>
              </p:cNvPr>
              <p:cNvSpPr/>
              <p:nvPr/>
            </p:nvSpPr>
            <p:spPr bwMode="auto">
              <a:xfrm>
                <a:off x="5608035" y="1807385"/>
                <a:ext cx="104959" cy="120201"/>
              </a:xfrm>
              <a:custGeom>
                <a:avLst/>
                <a:gdLst>
                  <a:gd name="connsiteX0" fmla="*/ 0 w 139700"/>
                  <a:gd name="connsiteY0" fmla="*/ 0 h 139700"/>
                  <a:gd name="connsiteX1" fmla="*/ 139700 w 139700"/>
                  <a:gd name="connsiteY1" fmla="*/ 0 h 139700"/>
                  <a:gd name="connsiteX2" fmla="*/ 139700 w 139700"/>
                  <a:gd name="connsiteY2" fmla="*/ 139700 h 139700"/>
                </a:gdLst>
                <a:ahLst/>
                <a:cxnLst>
                  <a:cxn ang="0">
                    <a:pos x="connsiteX0" y="connsiteY0"/>
                  </a:cxn>
                  <a:cxn ang="0">
                    <a:pos x="connsiteX1" y="connsiteY1"/>
                  </a:cxn>
                  <a:cxn ang="0">
                    <a:pos x="connsiteX2" y="connsiteY2"/>
                  </a:cxn>
                </a:cxnLst>
                <a:rect l="l" t="t" r="r" b="b"/>
                <a:pathLst>
                  <a:path w="139700" h="139700">
                    <a:moveTo>
                      <a:pt x="0" y="0"/>
                    </a:moveTo>
                    <a:lnTo>
                      <a:pt x="139700" y="0"/>
                    </a:lnTo>
                    <a:lnTo>
                      <a:pt x="139700" y="139700"/>
                    </a:lnTo>
                  </a:path>
                </a:pathLst>
              </a:custGeom>
              <a:noFill/>
              <a:ln w="38100" cap="rnd"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sp>
            <p:nvSpPr>
              <p:cNvPr id="121" name="任意多边形 83">
                <a:extLst>
                  <a:ext uri="{FF2B5EF4-FFF2-40B4-BE49-F238E27FC236}">
                    <a16:creationId xmlns:a16="http://schemas.microsoft.com/office/drawing/2014/main" id="{930F6A99-4D94-2584-E89F-8A900FBA2FC0}"/>
                  </a:ext>
                </a:extLst>
              </p:cNvPr>
              <p:cNvSpPr/>
              <p:nvPr/>
            </p:nvSpPr>
            <p:spPr bwMode="auto">
              <a:xfrm flipV="1">
                <a:off x="5608035" y="5548836"/>
                <a:ext cx="104959" cy="120803"/>
              </a:xfrm>
              <a:custGeom>
                <a:avLst/>
                <a:gdLst>
                  <a:gd name="connsiteX0" fmla="*/ 0 w 139700"/>
                  <a:gd name="connsiteY0" fmla="*/ 0 h 139700"/>
                  <a:gd name="connsiteX1" fmla="*/ 139700 w 139700"/>
                  <a:gd name="connsiteY1" fmla="*/ 0 h 139700"/>
                  <a:gd name="connsiteX2" fmla="*/ 139700 w 139700"/>
                  <a:gd name="connsiteY2" fmla="*/ 139700 h 139700"/>
                </a:gdLst>
                <a:ahLst/>
                <a:cxnLst>
                  <a:cxn ang="0">
                    <a:pos x="connsiteX0" y="connsiteY0"/>
                  </a:cxn>
                  <a:cxn ang="0">
                    <a:pos x="connsiteX1" y="connsiteY1"/>
                  </a:cxn>
                  <a:cxn ang="0">
                    <a:pos x="connsiteX2" y="connsiteY2"/>
                  </a:cxn>
                </a:cxnLst>
                <a:rect l="l" t="t" r="r" b="b"/>
                <a:pathLst>
                  <a:path w="139700" h="139700">
                    <a:moveTo>
                      <a:pt x="0" y="0"/>
                    </a:moveTo>
                    <a:lnTo>
                      <a:pt x="139700" y="0"/>
                    </a:lnTo>
                    <a:lnTo>
                      <a:pt x="139700" y="139700"/>
                    </a:lnTo>
                  </a:path>
                </a:pathLst>
              </a:custGeom>
              <a:noFill/>
              <a:ln w="38100" cap="rnd"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sp>
            <p:nvSpPr>
              <p:cNvPr id="122" name="任意多边形 84">
                <a:extLst>
                  <a:ext uri="{FF2B5EF4-FFF2-40B4-BE49-F238E27FC236}">
                    <a16:creationId xmlns:a16="http://schemas.microsoft.com/office/drawing/2014/main" id="{E3D2C9C9-BBD2-9D33-526A-370734F2D5A1}"/>
                  </a:ext>
                </a:extLst>
              </p:cNvPr>
              <p:cNvSpPr/>
              <p:nvPr/>
            </p:nvSpPr>
            <p:spPr bwMode="auto">
              <a:xfrm flipH="1">
                <a:off x="3363039" y="1807385"/>
                <a:ext cx="110325" cy="120201"/>
              </a:xfrm>
              <a:custGeom>
                <a:avLst/>
                <a:gdLst>
                  <a:gd name="connsiteX0" fmla="*/ 0 w 139700"/>
                  <a:gd name="connsiteY0" fmla="*/ 0 h 139700"/>
                  <a:gd name="connsiteX1" fmla="*/ 139700 w 139700"/>
                  <a:gd name="connsiteY1" fmla="*/ 0 h 139700"/>
                  <a:gd name="connsiteX2" fmla="*/ 139700 w 139700"/>
                  <a:gd name="connsiteY2" fmla="*/ 139700 h 139700"/>
                </a:gdLst>
                <a:ahLst/>
                <a:cxnLst>
                  <a:cxn ang="0">
                    <a:pos x="connsiteX0" y="connsiteY0"/>
                  </a:cxn>
                  <a:cxn ang="0">
                    <a:pos x="connsiteX1" y="connsiteY1"/>
                  </a:cxn>
                  <a:cxn ang="0">
                    <a:pos x="connsiteX2" y="connsiteY2"/>
                  </a:cxn>
                </a:cxnLst>
                <a:rect l="l" t="t" r="r" b="b"/>
                <a:pathLst>
                  <a:path w="139700" h="139700">
                    <a:moveTo>
                      <a:pt x="0" y="0"/>
                    </a:moveTo>
                    <a:lnTo>
                      <a:pt x="139700" y="0"/>
                    </a:lnTo>
                    <a:lnTo>
                      <a:pt x="139700" y="139700"/>
                    </a:lnTo>
                  </a:path>
                </a:pathLst>
              </a:custGeom>
              <a:noFill/>
              <a:ln w="38100" cap="rnd"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sp>
            <p:nvSpPr>
              <p:cNvPr id="123" name="任意多边形 85">
                <a:extLst>
                  <a:ext uri="{FF2B5EF4-FFF2-40B4-BE49-F238E27FC236}">
                    <a16:creationId xmlns:a16="http://schemas.microsoft.com/office/drawing/2014/main" id="{D76BDD4D-38EA-59E9-CBF2-78A148EA459F}"/>
                  </a:ext>
                </a:extLst>
              </p:cNvPr>
              <p:cNvSpPr/>
              <p:nvPr/>
            </p:nvSpPr>
            <p:spPr bwMode="auto">
              <a:xfrm flipH="1" flipV="1">
                <a:off x="3363039" y="5548836"/>
                <a:ext cx="110325" cy="120803"/>
              </a:xfrm>
              <a:custGeom>
                <a:avLst/>
                <a:gdLst>
                  <a:gd name="connsiteX0" fmla="*/ 0 w 139700"/>
                  <a:gd name="connsiteY0" fmla="*/ 0 h 139700"/>
                  <a:gd name="connsiteX1" fmla="*/ 139700 w 139700"/>
                  <a:gd name="connsiteY1" fmla="*/ 0 h 139700"/>
                  <a:gd name="connsiteX2" fmla="*/ 139700 w 139700"/>
                  <a:gd name="connsiteY2" fmla="*/ 139700 h 139700"/>
                </a:gdLst>
                <a:ahLst/>
                <a:cxnLst>
                  <a:cxn ang="0">
                    <a:pos x="connsiteX0" y="connsiteY0"/>
                  </a:cxn>
                  <a:cxn ang="0">
                    <a:pos x="connsiteX1" y="connsiteY1"/>
                  </a:cxn>
                  <a:cxn ang="0">
                    <a:pos x="connsiteX2" y="connsiteY2"/>
                  </a:cxn>
                </a:cxnLst>
                <a:rect l="l" t="t" r="r" b="b"/>
                <a:pathLst>
                  <a:path w="139700" h="139700">
                    <a:moveTo>
                      <a:pt x="0" y="0"/>
                    </a:moveTo>
                    <a:lnTo>
                      <a:pt x="139700" y="0"/>
                    </a:lnTo>
                    <a:lnTo>
                      <a:pt x="139700" y="139700"/>
                    </a:lnTo>
                  </a:path>
                </a:pathLst>
              </a:custGeom>
              <a:noFill/>
              <a:ln w="38100" cap="rnd"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grpSp>
        <p:grpSp>
          <p:nvGrpSpPr>
            <p:cNvPr id="115" name="组合 114">
              <a:extLst>
                <a:ext uri="{FF2B5EF4-FFF2-40B4-BE49-F238E27FC236}">
                  <a16:creationId xmlns:a16="http://schemas.microsoft.com/office/drawing/2014/main" id="{25952184-D5BA-D83D-84E2-9FE2D364E681}"/>
                </a:ext>
              </a:extLst>
            </p:cNvPr>
            <p:cNvGrpSpPr/>
            <p:nvPr/>
          </p:nvGrpSpPr>
          <p:grpSpPr>
            <a:xfrm>
              <a:off x="3573803" y="2206964"/>
              <a:ext cx="1933154" cy="400110"/>
              <a:chOff x="3573803" y="2206964"/>
              <a:chExt cx="1933154" cy="400110"/>
            </a:xfrm>
          </p:grpSpPr>
          <p:sp>
            <p:nvSpPr>
              <p:cNvPr id="117" name="圆角矩形 116">
                <a:extLst>
                  <a:ext uri="{FF2B5EF4-FFF2-40B4-BE49-F238E27FC236}">
                    <a16:creationId xmlns:a16="http://schemas.microsoft.com/office/drawing/2014/main" id="{F1F1F2AB-6EF4-83E9-DE77-1EEB70A97B2E}"/>
                  </a:ext>
                </a:extLst>
              </p:cNvPr>
              <p:cNvSpPr/>
              <p:nvPr/>
            </p:nvSpPr>
            <p:spPr>
              <a:xfrm>
                <a:off x="3620014" y="2206964"/>
                <a:ext cx="1840733" cy="400110"/>
              </a:xfrm>
              <a:prstGeom prst="roundRect">
                <a:avLst>
                  <a:gd name="adj" fmla="val 23015"/>
                </a:avLst>
              </a:prstGeom>
              <a:solidFill>
                <a:schemeClr val="bg1"/>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18" name="文本框 117">
                <a:extLst>
                  <a:ext uri="{FF2B5EF4-FFF2-40B4-BE49-F238E27FC236}">
                    <a16:creationId xmlns:a16="http://schemas.microsoft.com/office/drawing/2014/main" id="{99677886-B2C3-B53E-1844-04FEA249ED9D}"/>
                  </a:ext>
                </a:extLst>
              </p:cNvPr>
              <p:cNvSpPr txBox="1"/>
              <p:nvPr/>
            </p:nvSpPr>
            <p:spPr>
              <a:xfrm>
                <a:off x="3573803" y="2206964"/>
                <a:ext cx="1933154" cy="400110"/>
              </a:xfrm>
              <a:prstGeom prst="rect">
                <a:avLst/>
              </a:prstGeom>
              <a:noFill/>
            </p:spPr>
            <p:txBody>
              <a:bodyPr wrap="square" rtlCol="0">
                <a:spAutoFit/>
              </a:bodyPr>
              <a:lstStyle/>
              <a:p>
                <a:pPr algn="ctr"/>
                <a:r>
                  <a:rPr lang="en-US" altLang="zh-CN" sz="2000" dirty="0"/>
                  <a:t>Small</a:t>
                </a:r>
                <a:r>
                  <a:rPr lang="zh-CN" altLang="en-US" sz="2000" dirty="0"/>
                  <a:t> </a:t>
                </a:r>
                <a:r>
                  <a:rPr lang="en-US" altLang="zh-CN" sz="2000" dirty="0"/>
                  <a:t>System</a:t>
                </a:r>
                <a:endParaRPr lang="zh-CN" altLang="en-US" sz="2000" dirty="0"/>
              </a:p>
            </p:txBody>
          </p:sp>
        </p:grpSp>
        <p:sp>
          <p:nvSpPr>
            <p:cNvPr id="116" name="矩形 115">
              <a:extLst>
                <a:ext uri="{FF2B5EF4-FFF2-40B4-BE49-F238E27FC236}">
                  <a16:creationId xmlns:a16="http://schemas.microsoft.com/office/drawing/2014/main" id="{F03FD4BF-D816-6202-4299-D2F2AA9877B2}"/>
                </a:ext>
              </a:extLst>
            </p:cNvPr>
            <p:cNvSpPr/>
            <p:nvPr/>
          </p:nvSpPr>
          <p:spPr>
            <a:xfrm>
              <a:off x="3332980" y="2921224"/>
              <a:ext cx="2414799" cy="2263440"/>
            </a:xfrm>
            <a:prstGeom prst="rect">
              <a:avLst/>
            </a:prstGeom>
          </p:spPr>
          <p:txBody>
            <a:bodyPr wrap="square">
              <a:spAutoFit/>
            </a:bodyPr>
            <a:lstStyle/>
            <a:p>
              <a:pPr marL="171450" indent="-171450">
                <a:lnSpc>
                  <a:spcPct val="150000"/>
                </a:lnSpc>
                <a:buFont typeface="Arial" panose="020B0604020202020204" pitchFamily="34" charset="0"/>
                <a:buChar char="•"/>
              </a:pPr>
              <a:r>
                <a:rPr lang="en-US" altLang="zh-CN" sz="1600" dirty="0">
                  <a:solidFill>
                    <a:schemeClr val="bg1"/>
                  </a:solidFill>
                </a:rPr>
                <a:t>oriented application processors</a:t>
              </a:r>
            </a:p>
            <a:p>
              <a:pPr marL="171450" indent="-171450">
                <a:lnSpc>
                  <a:spcPct val="150000"/>
                </a:lnSpc>
                <a:buFont typeface="Arial" panose="020B0604020202020204" pitchFamily="34" charset="0"/>
                <a:buChar char="•"/>
              </a:pPr>
              <a:r>
                <a:rPr lang="en-US" altLang="zh-CN" sz="1600" dirty="0">
                  <a:solidFill>
                    <a:schemeClr val="bg1"/>
                  </a:solidFill>
                </a:rPr>
                <a:t>minimum</a:t>
              </a:r>
              <a:r>
                <a:rPr lang="zh-CN" altLang="en-US" sz="1600" dirty="0">
                  <a:solidFill>
                    <a:schemeClr val="bg1"/>
                  </a:solidFill>
                </a:rPr>
                <a:t> </a:t>
              </a:r>
              <a:r>
                <a:rPr lang="en-US" altLang="zh-CN" sz="1600" dirty="0">
                  <a:solidFill>
                    <a:schemeClr val="bg1"/>
                  </a:solidFill>
                </a:rPr>
                <a:t>memory</a:t>
              </a:r>
              <a:r>
                <a:rPr lang="zh-CN" altLang="en-US" sz="1600" dirty="0">
                  <a:solidFill>
                    <a:schemeClr val="bg1"/>
                  </a:solidFill>
                </a:rPr>
                <a:t> </a:t>
              </a:r>
              <a:r>
                <a:rPr lang="en-US" altLang="zh-CN" sz="1600" dirty="0">
                  <a:solidFill>
                    <a:schemeClr val="bg1"/>
                  </a:solidFill>
                </a:rPr>
                <a:t>of</a:t>
              </a:r>
              <a:r>
                <a:rPr lang="zh-CN" altLang="en-US" sz="1600" dirty="0">
                  <a:solidFill>
                    <a:schemeClr val="bg1"/>
                  </a:solidFill>
                </a:rPr>
                <a:t> </a:t>
              </a:r>
              <a:r>
                <a:rPr lang="en-US" altLang="zh-CN" sz="1600" dirty="0">
                  <a:solidFill>
                    <a:schemeClr val="bg1"/>
                  </a:solidFill>
                </a:rPr>
                <a:t>1</a:t>
              </a:r>
              <a:r>
                <a:rPr lang="zh-CN" altLang="en-US" sz="1600" dirty="0">
                  <a:solidFill>
                    <a:schemeClr val="bg1"/>
                  </a:solidFill>
                </a:rPr>
                <a:t> </a:t>
              </a:r>
              <a:r>
                <a:rPr lang="en-US" altLang="zh-CN" sz="1600" dirty="0">
                  <a:solidFill>
                    <a:schemeClr val="bg1"/>
                  </a:solidFill>
                </a:rPr>
                <a:t>MiB</a:t>
              </a:r>
            </a:p>
            <a:p>
              <a:pPr marL="171450" indent="-171450">
                <a:lnSpc>
                  <a:spcPct val="150000"/>
                </a:lnSpc>
                <a:buFont typeface="Arial" panose="020B0604020202020204" pitchFamily="34" charset="0"/>
                <a:buChar char="•"/>
              </a:pPr>
              <a:r>
                <a:rPr lang="en" altLang="zh-CN" sz="1600" dirty="0">
                  <a:solidFill>
                    <a:schemeClr val="bg1"/>
                  </a:solidFill>
                </a:rPr>
                <a:t>electronic cat eyes, routers,</a:t>
              </a:r>
              <a:r>
                <a:rPr lang="zh-CN" altLang="en-US" sz="1600" dirty="0">
                  <a:solidFill>
                    <a:schemeClr val="bg1"/>
                  </a:solidFill>
                </a:rPr>
                <a:t> </a:t>
              </a:r>
              <a:r>
                <a:rPr lang="en-US" altLang="zh-CN" sz="1600" dirty="0">
                  <a:solidFill>
                    <a:schemeClr val="bg1"/>
                  </a:solidFill>
                </a:rPr>
                <a:t>...</a:t>
              </a:r>
              <a:endParaRPr lang="zh-CN" altLang="en-US" sz="1600" dirty="0">
                <a:solidFill>
                  <a:schemeClr val="bg1"/>
                </a:solidFill>
              </a:endParaRPr>
            </a:p>
          </p:txBody>
        </p:sp>
      </p:grpSp>
      <p:grpSp>
        <p:nvGrpSpPr>
          <p:cNvPr id="124" name="组合 123">
            <a:extLst>
              <a:ext uri="{FF2B5EF4-FFF2-40B4-BE49-F238E27FC236}">
                <a16:creationId xmlns:a16="http://schemas.microsoft.com/office/drawing/2014/main" id="{75A373CC-D040-E828-3C66-5D9F655E4D20}"/>
              </a:ext>
            </a:extLst>
          </p:cNvPr>
          <p:cNvGrpSpPr/>
          <p:nvPr/>
        </p:nvGrpSpPr>
        <p:grpSpPr>
          <a:xfrm>
            <a:off x="7698878" y="2249092"/>
            <a:ext cx="2690549" cy="4122014"/>
            <a:chOff x="3233496" y="1676438"/>
            <a:chExt cx="2690549" cy="4122014"/>
          </a:xfrm>
        </p:grpSpPr>
        <p:grpSp>
          <p:nvGrpSpPr>
            <p:cNvPr id="125" name="组合 124">
              <a:extLst>
                <a:ext uri="{FF2B5EF4-FFF2-40B4-BE49-F238E27FC236}">
                  <a16:creationId xmlns:a16="http://schemas.microsoft.com/office/drawing/2014/main" id="{31C15204-1BB2-683B-50C4-A6FFE4B1B278}"/>
                </a:ext>
              </a:extLst>
            </p:cNvPr>
            <p:cNvGrpSpPr/>
            <p:nvPr/>
          </p:nvGrpSpPr>
          <p:grpSpPr>
            <a:xfrm>
              <a:off x="3259407" y="1676438"/>
              <a:ext cx="2561946" cy="4122014"/>
              <a:chOff x="3259407" y="1676438"/>
              <a:chExt cx="2561946" cy="4122014"/>
            </a:xfrm>
          </p:grpSpPr>
          <p:sp>
            <p:nvSpPr>
              <p:cNvPr id="130" name="矩形 129">
                <a:extLst>
                  <a:ext uri="{FF2B5EF4-FFF2-40B4-BE49-F238E27FC236}">
                    <a16:creationId xmlns:a16="http://schemas.microsoft.com/office/drawing/2014/main" id="{43705DC9-EC52-E569-32F2-B1EB47B7B001}"/>
                  </a:ext>
                </a:extLst>
              </p:cNvPr>
              <p:cNvSpPr/>
              <p:nvPr/>
            </p:nvSpPr>
            <p:spPr>
              <a:xfrm>
                <a:off x="3259407" y="1676438"/>
                <a:ext cx="2561946" cy="4122014"/>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35" name="任意多边形 82">
                <a:extLst>
                  <a:ext uri="{FF2B5EF4-FFF2-40B4-BE49-F238E27FC236}">
                    <a16:creationId xmlns:a16="http://schemas.microsoft.com/office/drawing/2014/main" id="{AAC01B82-8766-E080-38E8-9B0A6583D511}"/>
                  </a:ext>
                </a:extLst>
              </p:cNvPr>
              <p:cNvSpPr/>
              <p:nvPr/>
            </p:nvSpPr>
            <p:spPr bwMode="auto">
              <a:xfrm>
                <a:off x="5608035" y="1807385"/>
                <a:ext cx="104959" cy="120201"/>
              </a:xfrm>
              <a:custGeom>
                <a:avLst/>
                <a:gdLst>
                  <a:gd name="connsiteX0" fmla="*/ 0 w 139700"/>
                  <a:gd name="connsiteY0" fmla="*/ 0 h 139700"/>
                  <a:gd name="connsiteX1" fmla="*/ 139700 w 139700"/>
                  <a:gd name="connsiteY1" fmla="*/ 0 h 139700"/>
                  <a:gd name="connsiteX2" fmla="*/ 139700 w 139700"/>
                  <a:gd name="connsiteY2" fmla="*/ 139700 h 139700"/>
                </a:gdLst>
                <a:ahLst/>
                <a:cxnLst>
                  <a:cxn ang="0">
                    <a:pos x="connsiteX0" y="connsiteY0"/>
                  </a:cxn>
                  <a:cxn ang="0">
                    <a:pos x="connsiteX1" y="connsiteY1"/>
                  </a:cxn>
                  <a:cxn ang="0">
                    <a:pos x="connsiteX2" y="connsiteY2"/>
                  </a:cxn>
                </a:cxnLst>
                <a:rect l="l" t="t" r="r" b="b"/>
                <a:pathLst>
                  <a:path w="139700" h="139700">
                    <a:moveTo>
                      <a:pt x="0" y="0"/>
                    </a:moveTo>
                    <a:lnTo>
                      <a:pt x="139700" y="0"/>
                    </a:lnTo>
                    <a:lnTo>
                      <a:pt x="139700" y="139700"/>
                    </a:lnTo>
                  </a:path>
                </a:pathLst>
              </a:custGeom>
              <a:noFill/>
              <a:ln w="38100" cap="rnd"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sp>
            <p:nvSpPr>
              <p:cNvPr id="136" name="任意多边形 83">
                <a:extLst>
                  <a:ext uri="{FF2B5EF4-FFF2-40B4-BE49-F238E27FC236}">
                    <a16:creationId xmlns:a16="http://schemas.microsoft.com/office/drawing/2014/main" id="{8DA7598A-A25D-6D70-B7D9-E45B6C19ACDC}"/>
                  </a:ext>
                </a:extLst>
              </p:cNvPr>
              <p:cNvSpPr/>
              <p:nvPr/>
            </p:nvSpPr>
            <p:spPr bwMode="auto">
              <a:xfrm flipV="1">
                <a:off x="5608035" y="5548836"/>
                <a:ext cx="104959" cy="120803"/>
              </a:xfrm>
              <a:custGeom>
                <a:avLst/>
                <a:gdLst>
                  <a:gd name="connsiteX0" fmla="*/ 0 w 139700"/>
                  <a:gd name="connsiteY0" fmla="*/ 0 h 139700"/>
                  <a:gd name="connsiteX1" fmla="*/ 139700 w 139700"/>
                  <a:gd name="connsiteY1" fmla="*/ 0 h 139700"/>
                  <a:gd name="connsiteX2" fmla="*/ 139700 w 139700"/>
                  <a:gd name="connsiteY2" fmla="*/ 139700 h 139700"/>
                </a:gdLst>
                <a:ahLst/>
                <a:cxnLst>
                  <a:cxn ang="0">
                    <a:pos x="connsiteX0" y="connsiteY0"/>
                  </a:cxn>
                  <a:cxn ang="0">
                    <a:pos x="connsiteX1" y="connsiteY1"/>
                  </a:cxn>
                  <a:cxn ang="0">
                    <a:pos x="connsiteX2" y="connsiteY2"/>
                  </a:cxn>
                </a:cxnLst>
                <a:rect l="l" t="t" r="r" b="b"/>
                <a:pathLst>
                  <a:path w="139700" h="139700">
                    <a:moveTo>
                      <a:pt x="0" y="0"/>
                    </a:moveTo>
                    <a:lnTo>
                      <a:pt x="139700" y="0"/>
                    </a:lnTo>
                    <a:lnTo>
                      <a:pt x="139700" y="139700"/>
                    </a:lnTo>
                  </a:path>
                </a:pathLst>
              </a:custGeom>
              <a:noFill/>
              <a:ln w="38100" cap="rnd"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sp>
            <p:nvSpPr>
              <p:cNvPr id="137" name="任意多边形 84">
                <a:extLst>
                  <a:ext uri="{FF2B5EF4-FFF2-40B4-BE49-F238E27FC236}">
                    <a16:creationId xmlns:a16="http://schemas.microsoft.com/office/drawing/2014/main" id="{0640F0A7-B862-523B-68B5-1F490BA525EF}"/>
                  </a:ext>
                </a:extLst>
              </p:cNvPr>
              <p:cNvSpPr/>
              <p:nvPr/>
            </p:nvSpPr>
            <p:spPr bwMode="auto">
              <a:xfrm flipH="1">
                <a:off x="3363039" y="1807385"/>
                <a:ext cx="110325" cy="120201"/>
              </a:xfrm>
              <a:custGeom>
                <a:avLst/>
                <a:gdLst>
                  <a:gd name="connsiteX0" fmla="*/ 0 w 139700"/>
                  <a:gd name="connsiteY0" fmla="*/ 0 h 139700"/>
                  <a:gd name="connsiteX1" fmla="*/ 139700 w 139700"/>
                  <a:gd name="connsiteY1" fmla="*/ 0 h 139700"/>
                  <a:gd name="connsiteX2" fmla="*/ 139700 w 139700"/>
                  <a:gd name="connsiteY2" fmla="*/ 139700 h 139700"/>
                </a:gdLst>
                <a:ahLst/>
                <a:cxnLst>
                  <a:cxn ang="0">
                    <a:pos x="connsiteX0" y="connsiteY0"/>
                  </a:cxn>
                  <a:cxn ang="0">
                    <a:pos x="connsiteX1" y="connsiteY1"/>
                  </a:cxn>
                  <a:cxn ang="0">
                    <a:pos x="connsiteX2" y="connsiteY2"/>
                  </a:cxn>
                </a:cxnLst>
                <a:rect l="l" t="t" r="r" b="b"/>
                <a:pathLst>
                  <a:path w="139700" h="139700">
                    <a:moveTo>
                      <a:pt x="0" y="0"/>
                    </a:moveTo>
                    <a:lnTo>
                      <a:pt x="139700" y="0"/>
                    </a:lnTo>
                    <a:lnTo>
                      <a:pt x="139700" y="139700"/>
                    </a:lnTo>
                  </a:path>
                </a:pathLst>
              </a:custGeom>
              <a:noFill/>
              <a:ln w="38100" cap="rnd"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sp>
            <p:nvSpPr>
              <p:cNvPr id="138" name="任意多边形 85">
                <a:extLst>
                  <a:ext uri="{FF2B5EF4-FFF2-40B4-BE49-F238E27FC236}">
                    <a16:creationId xmlns:a16="http://schemas.microsoft.com/office/drawing/2014/main" id="{4C5F6B76-A53E-2896-1BDB-3A96FB625BB1}"/>
                  </a:ext>
                </a:extLst>
              </p:cNvPr>
              <p:cNvSpPr/>
              <p:nvPr/>
            </p:nvSpPr>
            <p:spPr bwMode="auto">
              <a:xfrm flipH="1" flipV="1">
                <a:off x="3363039" y="5548836"/>
                <a:ext cx="110325" cy="120803"/>
              </a:xfrm>
              <a:custGeom>
                <a:avLst/>
                <a:gdLst>
                  <a:gd name="connsiteX0" fmla="*/ 0 w 139700"/>
                  <a:gd name="connsiteY0" fmla="*/ 0 h 139700"/>
                  <a:gd name="connsiteX1" fmla="*/ 139700 w 139700"/>
                  <a:gd name="connsiteY1" fmla="*/ 0 h 139700"/>
                  <a:gd name="connsiteX2" fmla="*/ 139700 w 139700"/>
                  <a:gd name="connsiteY2" fmla="*/ 139700 h 139700"/>
                </a:gdLst>
                <a:ahLst/>
                <a:cxnLst>
                  <a:cxn ang="0">
                    <a:pos x="connsiteX0" y="connsiteY0"/>
                  </a:cxn>
                  <a:cxn ang="0">
                    <a:pos x="connsiteX1" y="connsiteY1"/>
                  </a:cxn>
                  <a:cxn ang="0">
                    <a:pos x="connsiteX2" y="connsiteY2"/>
                  </a:cxn>
                </a:cxnLst>
                <a:rect l="l" t="t" r="r" b="b"/>
                <a:pathLst>
                  <a:path w="139700" h="139700">
                    <a:moveTo>
                      <a:pt x="0" y="0"/>
                    </a:moveTo>
                    <a:lnTo>
                      <a:pt x="139700" y="0"/>
                    </a:lnTo>
                    <a:lnTo>
                      <a:pt x="139700" y="139700"/>
                    </a:lnTo>
                  </a:path>
                </a:pathLst>
              </a:custGeom>
              <a:noFill/>
              <a:ln w="38100" cap="rnd"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a:ln>
                    <a:noFill/>
                  </a:ln>
                  <a:solidFill>
                    <a:schemeClr val="bg1"/>
                  </a:solidFill>
                  <a:effectLst/>
                  <a:latin typeface="Arial" pitchFamily="34" charset="0"/>
                  <a:ea typeface="宋体" pitchFamily="2" charset="-122"/>
                </a:endParaRPr>
              </a:p>
            </p:txBody>
          </p:sp>
        </p:grpSp>
        <p:grpSp>
          <p:nvGrpSpPr>
            <p:cNvPr id="126" name="组合 125">
              <a:extLst>
                <a:ext uri="{FF2B5EF4-FFF2-40B4-BE49-F238E27FC236}">
                  <a16:creationId xmlns:a16="http://schemas.microsoft.com/office/drawing/2014/main" id="{083F2799-3885-C604-52BC-BA086B9D3049}"/>
                </a:ext>
              </a:extLst>
            </p:cNvPr>
            <p:cNvGrpSpPr/>
            <p:nvPr/>
          </p:nvGrpSpPr>
          <p:grpSpPr>
            <a:xfrm>
              <a:off x="3233496" y="2169466"/>
              <a:ext cx="2690549" cy="440184"/>
              <a:chOff x="3233496" y="2169466"/>
              <a:chExt cx="2690549" cy="440184"/>
            </a:xfrm>
          </p:grpSpPr>
          <p:sp>
            <p:nvSpPr>
              <p:cNvPr id="128" name="圆角矩形 127">
                <a:extLst>
                  <a:ext uri="{FF2B5EF4-FFF2-40B4-BE49-F238E27FC236}">
                    <a16:creationId xmlns:a16="http://schemas.microsoft.com/office/drawing/2014/main" id="{B29C3132-638B-970E-A934-41CF3AEF967D}"/>
                  </a:ext>
                </a:extLst>
              </p:cNvPr>
              <p:cNvSpPr/>
              <p:nvPr/>
            </p:nvSpPr>
            <p:spPr>
              <a:xfrm>
                <a:off x="3418201" y="2169466"/>
                <a:ext cx="2278122" cy="440184"/>
              </a:xfrm>
              <a:prstGeom prst="roundRect">
                <a:avLst>
                  <a:gd name="adj" fmla="val 23015"/>
                </a:avLst>
              </a:prstGeom>
              <a:solidFill>
                <a:schemeClr val="bg1"/>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29" name="文本框 128">
                <a:extLst>
                  <a:ext uri="{FF2B5EF4-FFF2-40B4-BE49-F238E27FC236}">
                    <a16:creationId xmlns:a16="http://schemas.microsoft.com/office/drawing/2014/main" id="{352742D2-8450-F029-2778-F95564C7D015}"/>
                  </a:ext>
                </a:extLst>
              </p:cNvPr>
              <p:cNvSpPr txBox="1"/>
              <p:nvPr/>
            </p:nvSpPr>
            <p:spPr>
              <a:xfrm>
                <a:off x="3233496" y="2189503"/>
                <a:ext cx="2690549" cy="400110"/>
              </a:xfrm>
              <a:prstGeom prst="rect">
                <a:avLst/>
              </a:prstGeom>
              <a:noFill/>
            </p:spPr>
            <p:txBody>
              <a:bodyPr wrap="square" rtlCol="0">
                <a:spAutoFit/>
              </a:bodyPr>
              <a:lstStyle/>
              <a:p>
                <a:pPr algn="ctr"/>
                <a:r>
                  <a:rPr lang="en-US" altLang="zh-CN" sz="2000" dirty="0"/>
                  <a:t>Standard</a:t>
                </a:r>
                <a:r>
                  <a:rPr lang="zh-CN" altLang="en-US" sz="2000" dirty="0"/>
                  <a:t> </a:t>
                </a:r>
                <a:r>
                  <a:rPr lang="en-US" altLang="zh-CN" sz="2000" dirty="0"/>
                  <a:t>System</a:t>
                </a:r>
                <a:endParaRPr lang="zh-CN" altLang="en-US" sz="2000" dirty="0"/>
              </a:p>
            </p:txBody>
          </p:sp>
        </p:grpSp>
        <p:sp>
          <p:nvSpPr>
            <p:cNvPr id="127" name="矩形 126">
              <a:extLst>
                <a:ext uri="{FF2B5EF4-FFF2-40B4-BE49-F238E27FC236}">
                  <a16:creationId xmlns:a16="http://schemas.microsoft.com/office/drawing/2014/main" id="{365DC837-F930-B1FA-32FC-76F6DE705ECF}"/>
                </a:ext>
              </a:extLst>
            </p:cNvPr>
            <p:cNvSpPr/>
            <p:nvPr/>
          </p:nvSpPr>
          <p:spPr>
            <a:xfrm>
              <a:off x="3259407" y="2935166"/>
              <a:ext cx="2638729" cy="1894108"/>
            </a:xfrm>
            <a:prstGeom prst="rect">
              <a:avLst/>
            </a:prstGeom>
          </p:spPr>
          <p:txBody>
            <a:bodyPr wrap="square">
              <a:spAutoFit/>
            </a:bodyPr>
            <a:lstStyle/>
            <a:p>
              <a:pPr marL="171450" indent="-171450">
                <a:lnSpc>
                  <a:spcPct val="150000"/>
                </a:lnSpc>
                <a:buFont typeface="Arial" panose="020B0604020202020204" pitchFamily="34" charset="0"/>
                <a:buChar char="•"/>
              </a:pPr>
              <a:r>
                <a:rPr lang="en-US" altLang="zh-CN" sz="1600" dirty="0">
                  <a:solidFill>
                    <a:schemeClr val="bg1"/>
                  </a:solidFill>
                </a:rPr>
                <a:t>application</a:t>
              </a:r>
              <a:r>
                <a:rPr lang="zh-CN" altLang="en-US" sz="1600" dirty="0">
                  <a:solidFill>
                    <a:schemeClr val="bg1"/>
                  </a:solidFill>
                </a:rPr>
                <a:t> </a:t>
              </a:r>
              <a:r>
                <a:rPr lang="en-US" altLang="zh-CN" sz="1600" dirty="0">
                  <a:solidFill>
                    <a:schemeClr val="bg1"/>
                  </a:solidFill>
                </a:rPr>
                <a:t>processors</a:t>
              </a:r>
            </a:p>
            <a:p>
              <a:pPr marL="171450" indent="-171450">
                <a:lnSpc>
                  <a:spcPct val="150000"/>
                </a:lnSpc>
                <a:buFont typeface="Arial" panose="020B0604020202020204" pitchFamily="34" charset="0"/>
                <a:buChar char="•"/>
              </a:pPr>
              <a:r>
                <a:rPr lang="en-US" altLang="zh-CN" sz="1600" dirty="0">
                  <a:solidFill>
                    <a:schemeClr val="bg1"/>
                  </a:solidFill>
                </a:rPr>
                <a:t>minimum</a:t>
              </a:r>
              <a:r>
                <a:rPr lang="zh-CN" altLang="en-US" sz="1600" dirty="0">
                  <a:solidFill>
                    <a:schemeClr val="bg1"/>
                  </a:solidFill>
                </a:rPr>
                <a:t> </a:t>
              </a:r>
              <a:r>
                <a:rPr lang="en-US" altLang="zh-CN" sz="1600" dirty="0">
                  <a:solidFill>
                    <a:schemeClr val="bg1"/>
                  </a:solidFill>
                </a:rPr>
                <a:t>memory</a:t>
              </a:r>
              <a:r>
                <a:rPr lang="zh-CN" altLang="en-US" sz="1600" dirty="0">
                  <a:solidFill>
                    <a:schemeClr val="bg1"/>
                  </a:solidFill>
                </a:rPr>
                <a:t> </a:t>
              </a:r>
              <a:r>
                <a:rPr lang="en-US" altLang="zh-CN" sz="1600" dirty="0">
                  <a:solidFill>
                    <a:schemeClr val="bg1"/>
                  </a:solidFill>
                </a:rPr>
                <a:t>of</a:t>
              </a:r>
              <a:r>
                <a:rPr lang="zh-CN" altLang="en-US" sz="1600" dirty="0">
                  <a:solidFill>
                    <a:schemeClr val="bg1"/>
                  </a:solidFill>
                </a:rPr>
                <a:t> </a:t>
              </a:r>
              <a:r>
                <a:rPr lang="en-US" altLang="zh-CN" sz="1600" dirty="0">
                  <a:solidFill>
                    <a:schemeClr val="bg1"/>
                  </a:solidFill>
                </a:rPr>
                <a:t>128</a:t>
              </a:r>
              <a:r>
                <a:rPr lang="zh-CN" altLang="en-US" sz="1600" dirty="0">
                  <a:solidFill>
                    <a:schemeClr val="bg1"/>
                  </a:solidFill>
                </a:rPr>
                <a:t> </a:t>
              </a:r>
              <a:r>
                <a:rPr lang="en-US" altLang="zh-CN" sz="1600" dirty="0">
                  <a:solidFill>
                    <a:schemeClr val="bg1"/>
                  </a:solidFill>
                </a:rPr>
                <a:t>MiB</a:t>
              </a:r>
            </a:p>
            <a:p>
              <a:pPr marL="171450" indent="-171450">
                <a:lnSpc>
                  <a:spcPct val="150000"/>
                </a:lnSpc>
                <a:buFont typeface="Arial" panose="020B0604020202020204" pitchFamily="34" charset="0"/>
                <a:buChar char="•"/>
              </a:pPr>
              <a:r>
                <a:rPr lang="en" altLang="zh-CN" sz="1600" dirty="0">
                  <a:solidFill>
                    <a:schemeClr val="bg1"/>
                  </a:solidFill>
                </a:rPr>
                <a:t>high-end refrigerator displays,</a:t>
              </a:r>
              <a:r>
                <a:rPr lang="zh-CN" altLang="en-US" sz="1600" dirty="0">
                  <a:solidFill>
                    <a:schemeClr val="bg1"/>
                  </a:solidFill>
                </a:rPr>
                <a:t> </a:t>
              </a:r>
              <a:r>
                <a:rPr lang="en-US" altLang="zh-CN" sz="1600" dirty="0">
                  <a:solidFill>
                    <a:schemeClr val="bg1"/>
                  </a:solidFill>
                </a:rPr>
                <a:t>...</a:t>
              </a:r>
              <a:endParaRPr lang="zh-CN" altLang="en-US" sz="1600" dirty="0">
                <a:solidFill>
                  <a:schemeClr val="bg1"/>
                </a:solidFill>
              </a:endParaRPr>
            </a:p>
          </p:txBody>
        </p:sp>
      </p:grpSp>
    </p:spTree>
    <p:extLst>
      <p:ext uri="{BB962C8B-B14F-4D97-AF65-F5344CB8AC3E}">
        <p14:creationId xmlns:p14="http://schemas.microsoft.com/office/powerpoint/2010/main" val="32938731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文本框 55"/>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57" name="直接连接符 56"/>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grpSp>
        <p:nvGrpSpPr>
          <p:cNvPr id="8" name="组合 7">
            <a:extLst>
              <a:ext uri="{FF2B5EF4-FFF2-40B4-BE49-F238E27FC236}">
                <a16:creationId xmlns:a16="http://schemas.microsoft.com/office/drawing/2014/main" id="{88FF7E1D-F657-C1A0-B682-13EE6E88A9BF}"/>
              </a:ext>
            </a:extLst>
          </p:cNvPr>
          <p:cNvGrpSpPr/>
          <p:nvPr/>
        </p:nvGrpSpPr>
        <p:grpSpPr>
          <a:xfrm>
            <a:off x="1426234" y="1950026"/>
            <a:ext cx="5643418" cy="3751116"/>
            <a:chOff x="2733963" y="813954"/>
            <a:chExt cx="5643418" cy="3751116"/>
          </a:xfrm>
        </p:grpSpPr>
        <p:sp>
          <p:nvSpPr>
            <p:cNvPr id="7" name="矩形 6">
              <a:extLst>
                <a:ext uri="{FF2B5EF4-FFF2-40B4-BE49-F238E27FC236}">
                  <a16:creationId xmlns:a16="http://schemas.microsoft.com/office/drawing/2014/main" id="{08FA9BC0-4C04-ABB0-F2DD-23B438283032}"/>
                </a:ext>
              </a:extLst>
            </p:cNvPr>
            <p:cNvSpPr/>
            <p:nvPr/>
          </p:nvSpPr>
          <p:spPr>
            <a:xfrm>
              <a:off x="2733963" y="813954"/>
              <a:ext cx="5643418" cy="535709"/>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b="1"/>
                <a:t>MUSL</a:t>
              </a:r>
              <a:r>
                <a:rPr kumimoji="1" lang="zh-CN" altLang="en-US"/>
                <a:t> </a:t>
              </a:r>
              <a:r>
                <a:rPr kumimoji="1" lang="en-US" altLang="zh-CN"/>
                <a:t>(read/write/open/close,</a:t>
              </a:r>
              <a:r>
                <a:rPr kumimoji="1" lang="zh-CN" altLang="en-US"/>
                <a:t> </a:t>
              </a:r>
              <a:r>
                <a:rPr kumimoji="1" lang="en-US" altLang="zh-CN"/>
                <a:t>etc)</a:t>
              </a:r>
              <a:endParaRPr kumimoji="1" lang="zh-CN" altLang="en-US"/>
            </a:p>
          </p:txBody>
        </p:sp>
        <p:sp>
          <p:nvSpPr>
            <p:cNvPr id="61" name="矩形 60">
              <a:extLst>
                <a:ext uri="{FF2B5EF4-FFF2-40B4-BE49-F238E27FC236}">
                  <a16:creationId xmlns:a16="http://schemas.microsoft.com/office/drawing/2014/main" id="{3228FFCE-086D-D59C-4D8A-FA3A50E0533D}"/>
                </a:ext>
              </a:extLst>
            </p:cNvPr>
            <p:cNvSpPr/>
            <p:nvPr/>
          </p:nvSpPr>
          <p:spPr>
            <a:xfrm>
              <a:off x="2733963" y="1349663"/>
              <a:ext cx="5643418" cy="535709"/>
            </a:xfrm>
            <a:prstGeom prst="rect">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b="1">
                  <a:solidFill>
                    <a:sysClr val="windowText" lastClr="000000"/>
                  </a:solidFill>
                </a:rPr>
                <a:t>System</a:t>
              </a:r>
              <a:r>
                <a:rPr kumimoji="1" lang="zh-CN" altLang="en-US" b="1">
                  <a:solidFill>
                    <a:sysClr val="windowText" lastClr="000000"/>
                  </a:solidFill>
                </a:rPr>
                <a:t> </a:t>
              </a:r>
              <a:r>
                <a:rPr kumimoji="1" lang="en-US" altLang="zh-CN" b="1">
                  <a:solidFill>
                    <a:sysClr val="windowText" lastClr="000000"/>
                  </a:solidFill>
                </a:rPr>
                <a:t>call</a:t>
              </a:r>
              <a:r>
                <a:rPr kumimoji="1" lang="zh-CN" altLang="en-US" b="1">
                  <a:solidFill>
                    <a:sysClr val="windowText" lastClr="000000"/>
                  </a:solidFill>
                </a:rPr>
                <a:t> </a:t>
              </a:r>
              <a:r>
                <a:rPr kumimoji="1" lang="en-US" altLang="zh-CN">
                  <a:solidFill>
                    <a:sysClr val="windowText" lastClr="000000"/>
                  </a:solidFill>
                </a:rPr>
                <a:t>(Sysread/Syswrite/Sysopen,</a:t>
              </a:r>
              <a:r>
                <a:rPr kumimoji="1" lang="zh-CN" altLang="en-US">
                  <a:solidFill>
                    <a:sysClr val="windowText" lastClr="000000"/>
                  </a:solidFill>
                </a:rPr>
                <a:t> </a:t>
              </a:r>
              <a:r>
                <a:rPr kumimoji="1" lang="en-US" altLang="zh-CN">
                  <a:solidFill>
                    <a:sysClr val="windowText" lastClr="000000"/>
                  </a:solidFill>
                </a:rPr>
                <a:t>etc)</a:t>
              </a:r>
              <a:endParaRPr kumimoji="1" lang="zh-CN" altLang="en-US">
                <a:solidFill>
                  <a:sysClr val="windowText" lastClr="000000"/>
                </a:solidFill>
              </a:endParaRPr>
            </a:p>
          </p:txBody>
        </p:sp>
        <p:sp>
          <p:nvSpPr>
            <p:cNvPr id="62" name="矩形 61">
              <a:extLst>
                <a:ext uri="{FF2B5EF4-FFF2-40B4-BE49-F238E27FC236}">
                  <a16:creationId xmlns:a16="http://schemas.microsoft.com/office/drawing/2014/main" id="{1F0D6330-C5C8-BC2B-86B1-3C8E0123CDD1}"/>
                </a:ext>
              </a:extLst>
            </p:cNvPr>
            <p:cNvSpPr/>
            <p:nvPr/>
          </p:nvSpPr>
          <p:spPr>
            <a:xfrm>
              <a:off x="2733963" y="1885372"/>
              <a:ext cx="5643418" cy="535709"/>
            </a:xfrm>
            <a:prstGeom prst="rect">
              <a:avLst/>
            </a:prstGeom>
            <a:solidFill>
              <a:schemeClr val="accent5">
                <a:lumMod val="20000"/>
                <a:lumOff val="80000"/>
              </a:schemeClr>
            </a:solidFill>
            <a:ln w="9525">
              <a:solidFill>
                <a:schemeClr val="tx1"/>
              </a:solid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b="1">
                  <a:solidFill>
                    <a:sysClr val="windowText" lastClr="000000"/>
                  </a:solidFill>
                </a:rPr>
                <a:t>VFS</a:t>
              </a:r>
              <a:endParaRPr kumimoji="1" lang="zh-CN" altLang="en-US" b="1">
                <a:solidFill>
                  <a:sysClr val="windowText" lastClr="000000"/>
                </a:solidFill>
              </a:endParaRPr>
            </a:p>
          </p:txBody>
        </p:sp>
        <p:sp>
          <p:nvSpPr>
            <p:cNvPr id="63" name="矩形 62">
              <a:extLst>
                <a:ext uri="{FF2B5EF4-FFF2-40B4-BE49-F238E27FC236}">
                  <a16:creationId xmlns:a16="http://schemas.microsoft.com/office/drawing/2014/main" id="{EDFA1CA9-A326-4B10-A0C6-5BC8181E7D64}"/>
                </a:ext>
              </a:extLst>
            </p:cNvPr>
            <p:cNvSpPr/>
            <p:nvPr/>
          </p:nvSpPr>
          <p:spPr>
            <a:xfrm>
              <a:off x="2733963" y="2421081"/>
              <a:ext cx="5643418" cy="535709"/>
            </a:xfrm>
            <a:prstGeom prst="rect">
              <a:avLst/>
            </a:prstGeom>
            <a:solidFill>
              <a:schemeClr val="accent4">
                <a:lumMod val="20000"/>
                <a:lumOff val="80000"/>
              </a:schemeClr>
            </a:solidFill>
            <a:ln w="12700">
              <a:solidFill>
                <a:schemeClr val="tx1"/>
              </a:solid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b="1">
                  <a:solidFill>
                    <a:sysClr val="windowText" lastClr="000000"/>
                  </a:solidFill>
                </a:rPr>
                <a:t>PageCache</a:t>
              </a:r>
              <a:endParaRPr kumimoji="1" lang="zh-CN" altLang="en-US" b="1">
                <a:solidFill>
                  <a:sysClr val="windowText" lastClr="000000"/>
                </a:solidFill>
              </a:endParaRPr>
            </a:p>
          </p:txBody>
        </p:sp>
        <p:sp>
          <p:nvSpPr>
            <p:cNvPr id="64" name="矩形 63">
              <a:extLst>
                <a:ext uri="{FF2B5EF4-FFF2-40B4-BE49-F238E27FC236}">
                  <a16:creationId xmlns:a16="http://schemas.microsoft.com/office/drawing/2014/main" id="{3BE47949-FD40-CE1E-3603-24DA4DC78076}"/>
                </a:ext>
              </a:extLst>
            </p:cNvPr>
            <p:cNvSpPr/>
            <p:nvPr/>
          </p:nvSpPr>
          <p:spPr>
            <a:xfrm>
              <a:off x="2733963" y="2956790"/>
              <a:ext cx="5643418" cy="535709"/>
            </a:xfrm>
            <a:prstGeom prst="rect">
              <a:avLst/>
            </a:prstGeom>
            <a:solidFill>
              <a:srgbClr val="FEE3DB"/>
            </a:solidFill>
            <a:ln>
              <a:solidFill>
                <a:schemeClr val="tx1"/>
              </a:solid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b="1">
                  <a:solidFill>
                    <a:sysClr val="windowText" lastClr="000000"/>
                  </a:solidFill>
                </a:rPr>
                <a:t>JFFS2</a:t>
              </a:r>
              <a:r>
                <a:rPr kumimoji="1" lang="zh-CN" altLang="en-US" b="1">
                  <a:solidFill>
                    <a:sysClr val="windowText" lastClr="000000"/>
                  </a:solidFill>
                </a:rPr>
                <a:t> </a:t>
              </a:r>
              <a:r>
                <a:rPr kumimoji="1" lang="en-US" altLang="zh-CN" b="1">
                  <a:solidFill>
                    <a:sysClr val="windowText" lastClr="000000"/>
                  </a:solidFill>
                </a:rPr>
                <a:t>|</a:t>
              </a:r>
              <a:r>
                <a:rPr kumimoji="1" lang="zh-CN" altLang="en-US" b="1">
                  <a:solidFill>
                    <a:sysClr val="windowText" lastClr="000000"/>
                  </a:solidFill>
                </a:rPr>
                <a:t> </a:t>
              </a:r>
              <a:r>
                <a:rPr kumimoji="1" lang="en-US" altLang="zh-CN" b="1">
                  <a:solidFill>
                    <a:sysClr val="windowText" lastClr="000000"/>
                  </a:solidFill>
                </a:rPr>
                <a:t>Yaffs</a:t>
              </a:r>
              <a:r>
                <a:rPr kumimoji="1" lang="zh-CN" altLang="en-US" b="1">
                  <a:solidFill>
                    <a:sysClr val="windowText" lastClr="000000"/>
                  </a:solidFill>
                </a:rPr>
                <a:t> </a:t>
              </a:r>
              <a:r>
                <a:rPr kumimoji="1" lang="en-US" altLang="zh-CN" b="1">
                  <a:solidFill>
                    <a:sysClr val="windowText" lastClr="000000"/>
                  </a:solidFill>
                </a:rPr>
                <a:t>|</a:t>
              </a:r>
              <a:r>
                <a:rPr kumimoji="1" lang="zh-CN" altLang="en-US" b="1">
                  <a:solidFill>
                    <a:sysClr val="windowText" lastClr="000000"/>
                  </a:solidFill>
                </a:rPr>
                <a:t> </a:t>
              </a:r>
              <a:r>
                <a:rPr kumimoji="1" lang="en-US" altLang="zh-CN" b="1">
                  <a:solidFill>
                    <a:sysClr val="windowText" lastClr="000000"/>
                  </a:solidFill>
                </a:rPr>
                <a:t>FAT</a:t>
              </a:r>
              <a:r>
                <a:rPr kumimoji="1" lang="zh-CN" altLang="en-US" b="1">
                  <a:solidFill>
                    <a:sysClr val="windowText" lastClr="000000"/>
                  </a:solidFill>
                </a:rPr>
                <a:t> </a:t>
              </a:r>
              <a:r>
                <a:rPr kumimoji="1" lang="en-US" altLang="zh-CN" b="1">
                  <a:solidFill>
                    <a:sysClr val="windowText" lastClr="000000"/>
                  </a:solidFill>
                </a:rPr>
                <a:t>|</a:t>
              </a:r>
              <a:r>
                <a:rPr kumimoji="1" lang="zh-CN" altLang="en-US" b="1">
                  <a:solidFill>
                    <a:sysClr val="windowText" lastClr="000000"/>
                  </a:solidFill>
                </a:rPr>
                <a:t> </a:t>
              </a:r>
              <a:r>
                <a:rPr kumimoji="1" lang="en-US" altLang="zh-CN" b="1">
                  <a:solidFill>
                    <a:sysClr val="windowText" lastClr="000000"/>
                  </a:solidFill>
                </a:rPr>
                <a:t>ROMFS</a:t>
              </a:r>
              <a:r>
                <a:rPr kumimoji="1" lang="zh-CN" altLang="en-US" b="1">
                  <a:solidFill>
                    <a:sysClr val="windowText" lastClr="000000"/>
                  </a:solidFill>
                </a:rPr>
                <a:t> </a:t>
              </a:r>
              <a:r>
                <a:rPr kumimoji="1" lang="en-US" altLang="zh-CN" b="1">
                  <a:solidFill>
                    <a:sysClr val="windowText" lastClr="000000"/>
                  </a:solidFill>
                </a:rPr>
                <a:t>|</a:t>
              </a:r>
              <a:r>
                <a:rPr kumimoji="1" lang="zh-CN" altLang="en-US" b="1">
                  <a:solidFill>
                    <a:sysClr val="windowText" lastClr="000000"/>
                  </a:solidFill>
                </a:rPr>
                <a:t> </a:t>
              </a:r>
              <a:r>
                <a:rPr kumimoji="1" lang="en-US" altLang="zh-CN" b="1">
                  <a:solidFill>
                    <a:sysClr val="windowText" lastClr="000000"/>
                  </a:solidFill>
                </a:rPr>
                <a:t>NFS</a:t>
              </a:r>
              <a:endParaRPr kumimoji="1" lang="zh-CN" altLang="en-US" b="1">
                <a:solidFill>
                  <a:sysClr val="windowText" lastClr="000000"/>
                </a:solidFill>
              </a:endParaRPr>
            </a:p>
          </p:txBody>
        </p:sp>
        <p:sp>
          <p:nvSpPr>
            <p:cNvPr id="65" name="矩形 64">
              <a:extLst>
                <a:ext uri="{FF2B5EF4-FFF2-40B4-BE49-F238E27FC236}">
                  <a16:creationId xmlns:a16="http://schemas.microsoft.com/office/drawing/2014/main" id="{3421B042-2690-8BD7-5DCD-C74A959AE94A}"/>
                </a:ext>
              </a:extLst>
            </p:cNvPr>
            <p:cNvSpPr/>
            <p:nvPr/>
          </p:nvSpPr>
          <p:spPr>
            <a:xfrm>
              <a:off x="2733963" y="3492499"/>
              <a:ext cx="5643418" cy="535709"/>
            </a:xfrm>
            <a:prstGeom prst="rect">
              <a:avLst/>
            </a:prstGeom>
            <a:solidFill>
              <a:srgbClr val="FBFBFB"/>
            </a:solidFill>
            <a:ln>
              <a:solidFill>
                <a:schemeClr val="tx1"/>
              </a:solid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b="1">
                  <a:solidFill>
                    <a:sysClr val="windowText" lastClr="000000"/>
                  </a:solidFill>
                </a:rPr>
                <a:t>BCache</a:t>
              </a:r>
              <a:endParaRPr kumimoji="1" lang="zh-CN" altLang="en-US" b="1">
                <a:solidFill>
                  <a:sysClr val="windowText" lastClr="000000"/>
                </a:solidFill>
              </a:endParaRPr>
            </a:p>
          </p:txBody>
        </p:sp>
        <p:sp>
          <p:nvSpPr>
            <p:cNvPr id="66" name="矩形 65">
              <a:extLst>
                <a:ext uri="{FF2B5EF4-FFF2-40B4-BE49-F238E27FC236}">
                  <a16:creationId xmlns:a16="http://schemas.microsoft.com/office/drawing/2014/main" id="{2D30DA19-3A36-4CF9-BEC9-DA957C40FDE1}"/>
                </a:ext>
              </a:extLst>
            </p:cNvPr>
            <p:cNvSpPr/>
            <p:nvPr/>
          </p:nvSpPr>
          <p:spPr>
            <a:xfrm>
              <a:off x="2733963" y="4029361"/>
              <a:ext cx="5643418" cy="535709"/>
            </a:xfrm>
            <a:prstGeom prst="rect">
              <a:avLst/>
            </a:prstGeom>
            <a:solidFill>
              <a:srgbClr val="F0FECC"/>
            </a:solidFill>
            <a:ln>
              <a:solidFill>
                <a:schemeClr val="tx1"/>
              </a:solid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b="1">
                  <a:solidFill>
                    <a:sysClr val="windowText" lastClr="000000"/>
                  </a:solidFill>
                </a:rPr>
                <a:t>Flash</a:t>
              </a:r>
              <a:endParaRPr kumimoji="1" lang="zh-CN" altLang="en-US" b="1">
                <a:solidFill>
                  <a:sysClr val="windowText" lastClr="000000"/>
                </a:solidFill>
              </a:endParaRPr>
            </a:p>
          </p:txBody>
        </p:sp>
      </p:grpSp>
      <p:sp>
        <p:nvSpPr>
          <p:cNvPr id="81" name="文本框 80">
            <a:extLst>
              <a:ext uri="{FF2B5EF4-FFF2-40B4-BE49-F238E27FC236}">
                <a16:creationId xmlns:a16="http://schemas.microsoft.com/office/drawing/2014/main" id="{EA9B3E57-A2AD-AA0E-9CFD-2BF94B491AB9}"/>
              </a:ext>
            </a:extLst>
          </p:cNvPr>
          <p:cNvSpPr txBox="1"/>
          <p:nvPr/>
        </p:nvSpPr>
        <p:spPr>
          <a:xfrm>
            <a:off x="3028879" y="5835386"/>
            <a:ext cx="4040773" cy="338554"/>
          </a:xfrm>
          <a:prstGeom prst="rect">
            <a:avLst/>
          </a:prstGeom>
          <a:noFill/>
        </p:spPr>
        <p:txBody>
          <a:bodyPr wrap="square" rtlCol="0">
            <a:spAutoFit/>
          </a:bodyPr>
          <a:lstStyle/>
          <a:p>
            <a:r>
              <a:rPr lang="en-US" altLang="zh-CN" sz="1600" dirty="0">
                <a:solidFill>
                  <a:schemeClr val="bg2">
                    <a:lumMod val="50000"/>
                  </a:schemeClr>
                </a:solidFill>
                <a:latin typeface="华文细黑" panose="02010600040101010101" pitchFamily="2" charset="-122"/>
                <a:ea typeface="华文细黑" panose="02010600040101010101" pitchFamily="2" charset="-122"/>
                <a:sym typeface="华文细黑" panose="02010600040101010101" pitchFamily="2" charset="-122"/>
              </a:rPr>
              <a:t>Principle</a:t>
            </a:r>
            <a:r>
              <a:rPr lang="zh-CN" altLang="en-US" sz="1600" dirty="0">
                <a:solidFill>
                  <a:schemeClr val="bg2">
                    <a:lumMod val="50000"/>
                  </a:schemeClr>
                </a:solidFill>
                <a:latin typeface="华文细黑" panose="02010600040101010101" pitchFamily="2" charset="-122"/>
                <a:ea typeface="华文细黑" panose="02010600040101010101" pitchFamily="2" charset="-122"/>
                <a:sym typeface="华文细黑" panose="02010600040101010101" pitchFamily="2" charset="-122"/>
              </a:rPr>
              <a:t> </a:t>
            </a:r>
            <a:r>
              <a:rPr lang="en-US" altLang="zh-CN" sz="1600" dirty="0">
                <a:solidFill>
                  <a:schemeClr val="bg2">
                    <a:lumMod val="50000"/>
                  </a:schemeClr>
                </a:solidFill>
                <a:latin typeface="华文细黑" panose="02010600040101010101" pitchFamily="2" charset="-122"/>
                <a:ea typeface="华文细黑" panose="02010600040101010101" pitchFamily="2" charset="-122"/>
                <a:sym typeface="华文细黑" panose="02010600040101010101" pitchFamily="2" charset="-122"/>
              </a:rPr>
              <a:t>of</a:t>
            </a:r>
            <a:r>
              <a:rPr lang="zh-CN" altLang="en-US" sz="1600" dirty="0">
                <a:solidFill>
                  <a:schemeClr val="bg2">
                    <a:lumMod val="50000"/>
                  </a:schemeClr>
                </a:solidFill>
                <a:latin typeface="华文细黑" panose="02010600040101010101" pitchFamily="2" charset="-122"/>
                <a:ea typeface="华文细黑" panose="02010600040101010101" pitchFamily="2" charset="-122"/>
                <a:sym typeface="华文细黑" panose="02010600040101010101" pitchFamily="2" charset="-122"/>
              </a:rPr>
              <a:t> </a:t>
            </a:r>
            <a:r>
              <a:rPr lang="en-US" altLang="zh-CN" sz="1600" dirty="0">
                <a:solidFill>
                  <a:schemeClr val="bg2">
                    <a:lumMod val="50000"/>
                  </a:schemeClr>
                </a:solidFill>
                <a:latin typeface="华文细黑" panose="02010600040101010101" pitchFamily="2" charset="-122"/>
                <a:ea typeface="华文细黑" panose="02010600040101010101" pitchFamily="2" charset="-122"/>
                <a:sym typeface="华文细黑" panose="02010600040101010101" pitchFamily="2" charset="-122"/>
              </a:rPr>
              <a:t>File</a:t>
            </a:r>
            <a:r>
              <a:rPr lang="zh-CN" altLang="en-US" sz="1600" dirty="0">
                <a:solidFill>
                  <a:schemeClr val="bg2">
                    <a:lumMod val="50000"/>
                  </a:schemeClr>
                </a:solidFill>
                <a:latin typeface="华文细黑" panose="02010600040101010101" pitchFamily="2" charset="-122"/>
                <a:ea typeface="华文细黑" panose="02010600040101010101" pitchFamily="2" charset="-122"/>
                <a:sym typeface="华文细黑" panose="02010600040101010101" pitchFamily="2" charset="-122"/>
              </a:rPr>
              <a:t> </a:t>
            </a:r>
            <a:r>
              <a:rPr lang="en-US" altLang="zh-CN" sz="1600" dirty="0">
                <a:solidFill>
                  <a:schemeClr val="bg2">
                    <a:lumMod val="50000"/>
                  </a:schemeClr>
                </a:solidFill>
                <a:latin typeface="华文细黑" panose="02010600040101010101" pitchFamily="2" charset="-122"/>
                <a:ea typeface="华文细黑" panose="02010600040101010101" pitchFamily="2" charset="-122"/>
                <a:sym typeface="华文细黑" panose="02010600040101010101" pitchFamily="2" charset="-122"/>
              </a:rPr>
              <a:t>System</a:t>
            </a:r>
            <a:endParaRPr lang="zh-CN" altLang="en-US" sz="1600" dirty="0">
              <a:solidFill>
                <a:schemeClr val="bg2">
                  <a:lumMod val="50000"/>
                </a:schemeClr>
              </a:solidFill>
              <a:latin typeface="华文细黑" panose="02010600040101010101" pitchFamily="2" charset="-122"/>
              <a:ea typeface="华文细黑" panose="02010600040101010101" pitchFamily="2" charset="-122"/>
              <a:sym typeface="华文细黑" panose="02010600040101010101" pitchFamily="2" charset="-122"/>
            </a:endParaRPr>
          </a:p>
        </p:txBody>
      </p:sp>
      <p:grpSp>
        <p:nvGrpSpPr>
          <p:cNvPr id="83" name="组合 82">
            <a:extLst>
              <a:ext uri="{FF2B5EF4-FFF2-40B4-BE49-F238E27FC236}">
                <a16:creationId xmlns:a16="http://schemas.microsoft.com/office/drawing/2014/main" id="{F7F0940C-53B2-78AC-1875-872673737D3E}"/>
              </a:ext>
            </a:extLst>
          </p:cNvPr>
          <p:cNvGrpSpPr/>
          <p:nvPr/>
        </p:nvGrpSpPr>
        <p:grpSpPr>
          <a:xfrm>
            <a:off x="7907516" y="3116696"/>
            <a:ext cx="4229590" cy="748426"/>
            <a:chOff x="7334862" y="2331605"/>
            <a:chExt cx="4229590" cy="748426"/>
          </a:xfrm>
        </p:grpSpPr>
        <p:sp>
          <p:nvSpPr>
            <p:cNvPr id="84" name="椭圆 83">
              <a:extLst>
                <a:ext uri="{FF2B5EF4-FFF2-40B4-BE49-F238E27FC236}">
                  <a16:creationId xmlns:a16="http://schemas.microsoft.com/office/drawing/2014/main" id="{C2A27503-B321-E612-CB43-1DF498AF31AB}"/>
                </a:ext>
              </a:extLst>
            </p:cNvPr>
            <p:cNvSpPr/>
            <p:nvPr/>
          </p:nvSpPr>
          <p:spPr>
            <a:xfrm>
              <a:off x="7334862" y="2434442"/>
              <a:ext cx="163658" cy="163658"/>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85" name="组合 84">
              <a:extLst>
                <a:ext uri="{FF2B5EF4-FFF2-40B4-BE49-F238E27FC236}">
                  <a16:creationId xmlns:a16="http://schemas.microsoft.com/office/drawing/2014/main" id="{CF3CC173-5DBB-3881-600F-9CD279D26F75}"/>
                </a:ext>
              </a:extLst>
            </p:cNvPr>
            <p:cNvGrpSpPr/>
            <p:nvPr/>
          </p:nvGrpSpPr>
          <p:grpSpPr>
            <a:xfrm>
              <a:off x="7687249" y="2331605"/>
              <a:ext cx="3877203" cy="748426"/>
              <a:chOff x="7970924" y="2238153"/>
              <a:chExt cx="3307565" cy="748426"/>
            </a:xfrm>
          </p:grpSpPr>
          <p:sp>
            <p:nvSpPr>
              <p:cNvPr id="86" name="矩形 85">
                <a:extLst>
                  <a:ext uri="{FF2B5EF4-FFF2-40B4-BE49-F238E27FC236}">
                    <a16:creationId xmlns:a16="http://schemas.microsoft.com/office/drawing/2014/main" id="{2458D9C4-3B75-C4E6-509D-E37631B02239}"/>
                  </a:ext>
                </a:extLst>
              </p:cNvPr>
              <p:cNvSpPr/>
              <p:nvPr/>
            </p:nvSpPr>
            <p:spPr>
              <a:xfrm>
                <a:off x="7970924" y="2238153"/>
                <a:ext cx="489835" cy="369332"/>
              </a:xfrm>
              <a:prstGeom prst="rect">
                <a:avLst/>
              </a:prstGeom>
            </p:spPr>
            <p:txBody>
              <a:bodyPr wrap="none">
                <a:spAutoFit/>
              </a:bodyPr>
              <a:lstStyle/>
              <a:p>
                <a:pPr lvl="0">
                  <a:defRPr/>
                </a:pPr>
                <a:r>
                  <a:rPr lang="en-US" altLang="zh-CN" kern="0" dirty="0"/>
                  <a:t>VFS</a:t>
                </a:r>
                <a:endParaRPr kumimoji="0" lang="zh-CN" altLang="en-US" sz="1800" b="0" i="0" u="none" strike="noStrike" kern="0" cap="none" spc="0" normalizeH="0" baseline="0" noProof="0" dirty="0">
                  <a:ln>
                    <a:noFill/>
                  </a:ln>
                  <a:effectLst/>
                  <a:uLnTx/>
                  <a:uFillTx/>
                </a:endParaRPr>
              </a:p>
            </p:txBody>
          </p:sp>
          <p:sp>
            <p:nvSpPr>
              <p:cNvPr id="87" name="矩形 86">
                <a:extLst>
                  <a:ext uri="{FF2B5EF4-FFF2-40B4-BE49-F238E27FC236}">
                    <a16:creationId xmlns:a16="http://schemas.microsoft.com/office/drawing/2014/main" id="{21C25F5D-0674-A881-0718-C4C5BB5FE4AD}"/>
                  </a:ext>
                </a:extLst>
              </p:cNvPr>
              <p:cNvSpPr/>
              <p:nvPr/>
            </p:nvSpPr>
            <p:spPr>
              <a:xfrm>
                <a:off x="7970924" y="2678610"/>
                <a:ext cx="3307565" cy="307969"/>
              </a:xfrm>
              <a:prstGeom prst="rect">
                <a:avLst/>
              </a:prstGeom>
            </p:spPr>
            <p:txBody>
              <a:bodyPr wrap="square">
                <a:spAutoFit/>
              </a:bodyPr>
              <a:lstStyle/>
              <a:p>
                <a:pPr lvl="0">
                  <a:lnSpc>
                    <a:spcPct val="130000"/>
                  </a:lnSpc>
                  <a:defRPr/>
                </a:pPr>
                <a:r>
                  <a:rPr lang="en" altLang="zh-CN" sz="1200" kern="0" dirty="0">
                    <a:solidFill>
                      <a:schemeClr val="tx2"/>
                    </a:solidFill>
                  </a:rPr>
                  <a:t>Managing the root directory tree</a:t>
                </a:r>
              </a:p>
            </p:txBody>
          </p:sp>
        </p:grpSp>
      </p:grpSp>
      <p:grpSp>
        <p:nvGrpSpPr>
          <p:cNvPr id="88" name="组合 87">
            <a:extLst>
              <a:ext uri="{FF2B5EF4-FFF2-40B4-BE49-F238E27FC236}">
                <a16:creationId xmlns:a16="http://schemas.microsoft.com/office/drawing/2014/main" id="{886DB896-21D1-A829-6264-A5E45EA42069}"/>
              </a:ext>
            </a:extLst>
          </p:cNvPr>
          <p:cNvGrpSpPr/>
          <p:nvPr/>
        </p:nvGrpSpPr>
        <p:grpSpPr>
          <a:xfrm>
            <a:off x="7962410" y="4684861"/>
            <a:ext cx="4174695" cy="748426"/>
            <a:chOff x="7334862" y="2331605"/>
            <a:chExt cx="4174695" cy="748426"/>
          </a:xfrm>
        </p:grpSpPr>
        <p:sp>
          <p:nvSpPr>
            <p:cNvPr id="89" name="椭圆 88">
              <a:extLst>
                <a:ext uri="{FF2B5EF4-FFF2-40B4-BE49-F238E27FC236}">
                  <a16:creationId xmlns:a16="http://schemas.microsoft.com/office/drawing/2014/main" id="{F0EF5C7C-A930-5230-4293-6D3E9E23996F}"/>
                </a:ext>
              </a:extLst>
            </p:cNvPr>
            <p:cNvSpPr/>
            <p:nvPr/>
          </p:nvSpPr>
          <p:spPr>
            <a:xfrm>
              <a:off x="7334862" y="2434442"/>
              <a:ext cx="163658" cy="163658"/>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90" name="组合 89">
              <a:extLst>
                <a:ext uri="{FF2B5EF4-FFF2-40B4-BE49-F238E27FC236}">
                  <a16:creationId xmlns:a16="http://schemas.microsoft.com/office/drawing/2014/main" id="{86F11BF6-A5CE-4F94-3216-8C6B726B6FEB}"/>
                </a:ext>
              </a:extLst>
            </p:cNvPr>
            <p:cNvGrpSpPr/>
            <p:nvPr/>
          </p:nvGrpSpPr>
          <p:grpSpPr>
            <a:xfrm>
              <a:off x="7632354" y="2331605"/>
              <a:ext cx="3877203" cy="748426"/>
              <a:chOff x="7924094" y="2238153"/>
              <a:chExt cx="3307565" cy="748426"/>
            </a:xfrm>
          </p:grpSpPr>
          <p:sp>
            <p:nvSpPr>
              <p:cNvPr id="91" name="矩形 90">
                <a:extLst>
                  <a:ext uri="{FF2B5EF4-FFF2-40B4-BE49-F238E27FC236}">
                    <a16:creationId xmlns:a16="http://schemas.microsoft.com/office/drawing/2014/main" id="{64AED976-FDF9-9062-F9EF-C68DAF34C24E}"/>
                  </a:ext>
                </a:extLst>
              </p:cNvPr>
              <p:cNvSpPr/>
              <p:nvPr/>
            </p:nvSpPr>
            <p:spPr>
              <a:xfrm>
                <a:off x="7970924" y="2238153"/>
                <a:ext cx="2370134" cy="369332"/>
              </a:xfrm>
              <a:prstGeom prst="rect">
                <a:avLst/>
              </a:prstGeom>
            </p:spPr>
            <p:txBody>
              <a:bodyPr wrap="none">
                <a:spAutoFit/>
              </a:bodyPr>
              <a:lstStyle/>
              <a:p>
                <a:pPr lvl="0">
                  <a:defRPr/>
                </a:pPr>
                <a:r>
                  <a:rPr kumimoji="0" lang="en-US" altLang="zh-CN" sz="1800" b="0" i="0" u="none" strike="noStrike" kern="0" cap="none" spc="0" normalizeH="0" baseline="0" noProof="0" dirty="0">
                    <a:ln>
                      <a:noFill/>
                    </a:ln>
                    <a:effectLst/>
                    <a:uLnTx/>
                    <a:uFillTx/>
                  </a:rPr>
                  <a:t>PageCache</a:t>
                </a:r>
                <a:r>
                  <a:rPr kumimoji="0" lang="zh-CN" altLang="en-US" sz="1800" b="0" i="0" u="none" strike="noStrike" kern="0" cap="none" spc="0" normalizeH="0" baseline="0" noProof="0" dirty="0">
                    <a:ln>
                      <a:noFill/>
                    </a:ln>
                    <a:effectLst/>
                    <a:uLnTx/>
                    <a:uFillTx/>
                  </a:rPr>
                  <a:t> </a:t>
                </a:r>
                <a:r>
                  <a:rPr kumimoji="0" lang="en-US" altLang="zh-CN" sz="1800" b="0" i="0" u="none" strike="noStrike" kern="0" cap="none" spc="0" normalizeH="0" baseline="0" noProof="0" dirty="0">
                    <a:ln>
                      <a:noFill/>
                    </a:ln>
                    <a:effectLst/>
                    <a:uLnTx/>
                    <a:uFillTx/>
                  </a:rPr>
                  <a:t>&amp;</a:t>
                </a:r>
                <a:r>
                  <a:rPr kumimoji="0" lang="zh-CN" altLang="en-US" sz="1800" b="0" i="0" u="none" strike="noStrike" kern="0" cap="none" spc="0" normalizeH="0" baseline="0" noProof="0" dirty="0">
                    <a:ln>
                      <a:noFill/>
                    </a:ln>
                    <a:effectLst/>
                    <a:uLnTx/>
                    <a:uFillTx/>
                  </a:rPr>
                  <a:t> </a:t>
                </a:r>
                <a:r>
                  <a:rPr kumimoji="0" lang="en-US" altLang="zh-CN" sz="1800" b="0" i="0" u="none" strike="noStrike" kern="0" cap="none" spc="0" normalizeH="0" baseline="0" noProof="0" dirty="0">
                    <a:ln>
                      <a:noFill/>
                    </a:ln>
                    <a:effectLst/>
                    <a:uLnTx/>
                    <a:uFillTx/>
                  </a:rPr>
                  <a:t>BCache</a:t>
                </a:r>
                <a:endParaRPr kumimoji="0" lang="zh-CN" altLang="en-US" sz="1800" b="0" i="0" u="none" strike="noStrike" kern="0" cap="none" spc="0" normalizeH="0" baseline="0" noProof="0" dirty="0">
                  <a:ln>
                    <a:noFill/>
                  </a:ln>
                  <a:effectLst/>
                  <a:uLnTx/>
                  <a:uFillTx/>
                </a:endParaRPr>
              </a:p>
            </p:txBody>
          </p:sp>
          <p:sp>
            <p:nvSpPr>
              <p:cNvPr id="92" name="矩形 91">
                <a:extLst>
                  <a:ext uri="{FF2B5EF4-FFF2-40B4-BE49-F238E27FC236}">
                    <a16:creationId xmlns:a16="http://schemas.microsoft.com/office/drawing/2014/main" id="{138190B9-E8B6-6435-F3D7-02F5536C9DFB}"/>
                  </a:ext>
                </a:extLst>
              </p:cNvPr>
              <p:cNvSpPr/>
              <p:nvPr/>
            </p:nvSpPr>
            <p:spPr>
              <a:xfrm>
                <a:off x="7924094" y="2678610"/>
                <a:ext cx="3307565" cy="307969"/>
              </a:xfrm>
              <a:prstGeom prst="rect">
                <a:avLst/>
              </a:prstGeom>
            </p:spPr>
            <p:txBody>
              <a:bodyPr wrap="square">
                <a:spAutoFit/>
              </a:bodyPr>
              <a:lstStyle/>
              <a:p>
                <a:pPr lvl="0">
                  <a:lnSpc>
                    <a:spcPct val="130000"/>
                  </a:lnSpc>
                  <a:defRPr/>
                </a:pPr>
                <a:r>
                  <a:rPr lang="en" altLang="zh-CN" sz="1200" kern="0" dirty="0">
                    <a:solidFill>
                      <a:schemeClr val="tx2"/>
                    </a:solidFill>
                  </a:rPr>
                  <a:t>Improve file system read and write performance</a:t>
                </a:r>
              </a:p>
            </p:txBody>
          </p:sp>
        </p:grpSp>
      </p:grpSp>
    </p:spTree>
    <p:extLst>
      <p:ext uri="{BB962C8B-B14F-4D97-AF65-F5344CB8AC3E}">
        <p14:creationId xmlns:p14="http://schemas.microsoft.com/office/powerpoint/2010/main" val="35383634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rot="5400000">
            <a:off x="3050290" y="3428999"/>
            <a:ext cx="6091420" cy="0"/>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grpSp>
        <p:nvGrpSpPr>
          <p:cNvPr id="3" name="组合 2"/>
          <p:cNvGrpSpPr/>
          <p:nvPr/>
        </p:nvGrpSpPr>
        <p:grpSpPr>
          <a:xfrm>
            <a:off x="4289459" y="5794573"/>
            <a:ext cx="4179442" cy="2901465"/>
            <a:chOff x="4289459" y="5794573"/>
            <a:chExt cx="4179442" cy="2901465"/>
          </a:xfrm>
        </p:grpSpPr>
        <p:sp>
          <p:nvSpPr>
            <p:cNvPr id="120" name="Freeform 20113"/>
            <p:cNvSpPr>
              <a:spLocks noEditPoints="1"/>
            </p:cNvSpPr>
            <p:nvPr/>
          </p:nvSpPr>
          <p:spPr bwMode="auto">
            <a:xfrm>
              <a:off x="6932805" y="6155423"/>
              <a:ext cx="447560" cy="1528772"/>
            </a:xfrm>
            <a:custGeom>
              <a:avLst/>
              <a:gdLst>
                <a:gd name="T0" fmla="*/ 280 w 284"/>
                <a:gd name="T1" fmla="*/ 957 h 970"/>
                <a:gd name="T2" fmla="*/ 276 w 284"/>
                <a:gd name="T3" fmla="*/ 958 h 970"/>
                <a:gd name="T4" fmla="*/ 279 w 284"/>
                <a:gd name="T5" fmla="*/ 970 h 970"/>
                <a:gd name="T6" fmla="*/ 284 w 284"/>
                <a:gd name="T7" fmla="*/ 969 h 970"/>
                <a:gd name="T8" fmla="*/ 280 w 284"/>
                <a:gd name="T9" fmla="*/ 957 h 970"/>
                <a:gd name="T10" fmla="*/ 89 w 284"/>
                <a:gd name="T11" fmla="*/ 313 h 970"/>
                <a:gd name="T12" fmla="*/ 85 w 284"/>
                <a:gd name="T13" fmla="*/ 314 h 970"/>
                <a:gd name="T14" fmla="*/ 89 w 284"/>
                <a:gd name="T15" fmla="*/ 326 h 970"/>
                <a:gd name="T16" fmla="*/ 93 w 284"/>
                <a:gd name="T17" fmla="*/ 324 h 970"/>
                <a:gd name="T18" fmla="*/ 89 w 284"/>
                <a:gd name="T19" fmla="*/ 313 h 970"/>
                <a:gd name="T20" fmla="*/ 73 w 284"/>
                <a:gd name="T21" fmla="*/ 253 h 970"/>
                <a:gd name="T22" fmla="*/ 69 w 284"/>
                <a:gd name="T23" fmla="*/ 255 h 970"/>
                <a:gd name="T24" fmla="*/ 72 w 284"/>
                <a:gd name="T25" fmla="*/ 266 h 970"/>
                <a:gd name="T26" fmla="*/ 76 w 284"/>
                <a:gd name="T27" fmla="*/ 265 h 970"/>
                <a:gd name="T28" fmla="*/ 73 w 284"/>
                <a:gd name="T29" fmla="*/ 253 h 970"/>
                <a:gd name="T30" fmla="*/ 15 w 284"/>
                <a:gd name="T31" fmla="*/ 41 h 970"/>
                <a:gd name="T32" fmla="*/ 11 w 284"/>
                <a:gd name="T33" fmla="*/ 42 h 970"/>
                <a:gd name="T34" fmla="*/ 13 w 284"/>
                <a:gd name="T35" fmla="*/ 50 h 970"/>
                <a:gd name="T36" fmla="*/ 18 w 284"/>
                <a:gd name="T37" fmla="*/ 49 h 970"/>
                <a:gd name="T38" fmla="*/ 15 w 284"/>
                <a:gd name="T39" fmla="*/ 41 h 970"/>
                <a:gd name="T40" fmla="*/ 5 w 284"/>
                <a:gd name="T41" fmla="*/ 0 h 970"/>
                <a:gd name="T42" fmla="*/ 0 w 284"/>
                <a:gd name="T43" fmla="*/ 1 h 970"/>
                <a:gd name="T44" fmla="*/ 3 w 284"/>
                <a:gd name="T45" fmla="*/ 9 h 970"/>
                <a:gd name="T46" fmla="*/ 7 w 284"/>
                <a:gd name="T47" fmla="*/ 8 h 970"/>
                <a:gd name="T48" fmla="*/ 5 w 284"/>
                <a:gd name="T49" fmla="*/ 0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4" h="970">
                  <a:moveTo>
                    <a:pt x="280" y="957"/>
                  </a:moveTo>
                  <a:cubicBezTo>
                    <a:pt x="279" y="957"/>
                    <a:pt x="277" y="958"/>
                    <a:pt x="276" y="958"/>
                  </a:cubicBezTo>
                  <a:cubicBezTo>
                    <a:pt x="279" y="970"/>
                    <a:pt x="279" y="970"/>
                    <a:pt x="279" y="970"/>
                  </a:cubicBezTo>
                  <a:cubicBezTo>
                    <a:pt x="281" y="969"/>
                    <a:pt x="282" y="969"/>
                    <a:pt x="284" y="969"/>
                  </a:cubicBezTo>
                  <a:cubicBezTo>
                    <a:pt x="280" y="957"/>
                    <a:pt x="280" y="957"/>
                    <a:pt x="280" y="957"/>
                  </a:cubicBezTo>
                  <a:moveTo>
                    <a:pt x="89" y="313"/>
                  </a:moveTo>
                  <a:cubicBezTo>
                    <a:pt x="88" y="313"/>
                    <a:pt x="87" y="314"/>
                    <a:pt x="85" y="314"/>
                  </a:cubicBezTo>
                  <a:cubicBezTo>
                    <a:pt x="89" y="326"/>
                    <a:pt x="89" y="326"/>
                    <a:pt x="89" y="326"/>
                  </a:cubicBezTo>
                  <a:cubicBezTo>
                    <a:pt x="90" y="325"/>
                    <a:pt x="91" y="325"/>
                    <a:pt x="93" y="324"/>
                  </a:cubicBezTo>
                  <a:cubicBezTo>
                    <a:pt x="89" y="313"/>
                    <a:pt x="89" y="313"/>
                    <a:pt x="89" y="313"/>
                  </a:cubicBezTo>
                  <a:moveTo>
                    <a:pt x="73" y="253"/>
                  </a:moveTo>
                  <a:cubicBezTo>
                    <a:pt x="71" y="254"/>
                    <a:pt x="70" y="254"/>
                    <a:pt x="69" y="255"/>
                  </a:cubicBezTo>
                  <a:cubicBezTo>
                    <a:pt x="72" y="266"/>
                    <a:pt x="72" y="266"/>
                    <a:pt x="72" y="266"/>
                  </a:cubicBezTo>
                  <a:cubicBezTo>
                    <a:pt x="73" y="266"/>
                    <a:pt x="75" y="265"/>
                    <a:pt x="76" y="265"/>
                  </a:cubicBezTo>
                  <a:cubicBezTo>
                    <a:pt x="73" y="253"/>
                    <a:pt x="73" y="253"/>
                    <a:pt x="73" y="253"/>
                  </a:cubicBezTo>
                  <a:moveTo>
                    <a:pt x="15" y="41"/>
                  </a:moveTo>
                  <a:cubicBezTo>
                    <a:pt x="14" y="41"/>
                    <a:pt x="13" y="42"/>
                    <a:pt x="11" y="42"/>
                  </a:cubicBezTo>
                  <a:cubicBezTo>
                    <a:pt x="13" y="50"/>
                    <a:pt x="13" y="50"/>
                    <a:pt x="13" y="50"/>
                  </a:cubicBezTo>
                  <a:cubicBezTo>
                    <a:pt x="15" y="50"/>
                    <a:pt x="16" y="49"/>
                    <a:pt x="18" y="49"/>
                  </a:cubicBezTo>
                  <a:cubicBezTo>
                    <a:pt x="15" y="41"/>
                    <a:pt x="15" y="41"/>
                    <a:pt x="15" y="41"/>
                  </a:cubicBezTo>
                  <a:moveTo>
                    <a:pt x="5" y="0"/>
                  </a:moveTo>
                  <a:cubicBezTo>
                    <a:pt x="3" y="0"/>
                    <a:pt x="2" y="1"/>
                    <a:pt x="0" y="1"/>
                  </a:cubicBezTo>
                  <a:cubicBezTo>
                    <a:pt x="3" y="9"/>
                    <a:pt x="3" y="9"/>
                    <a:pt x="3" y="9"/>
                  </a:cubicBezTo>
                  <a:cubicBezTo>
                    <a:pt x="4" y="9"/>
                    <a:pt x="5" y="8"/>
                    <a:pt x="7" y="8"/>
                  </a:cubicBezTo>
                  <a:cubicBezTo>
                    <a:pt x="5" y="0"/>
                    <a:pt x="5" y="0"/>
                    <a:pt x="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2" name="Freeform 20173"/>
            <p:cNvSpPr>
              <a:spLocks/>
            </p:cNvSpPr>
            <p:nvPr/>
          </p:nvSpPr>
          <p:spPr bwMode="auto">
            <a:xfrm>
              <a:off x="4442874" y="8092401"/>
              <a:ext cx="9338" cy="4669"/>
            </a:xfrm>
            <a:custGeom>
              <a:avLst/>
              <a:gdLst>
                <a:gd name="T0" fmla="*/ 9 w 14"/>
                <a:gd name="T1" fmla="*/ 0 h 7"/>
                <a:gd name="T2" fmla="*/ 2 w 14"/>
                <a:gd name="T3" fmla="*/ 3 h 7"/>
                <a:gd name="T4" fmla="*/ 0 w 14"/>
                <a:gd name="T5" fmla="*/ 3 h 7"/>
                <a:gd name="T6" fmla="*/ 14 w 14"/>
                <a:gd name="T7" fmla="*/ 7 h 7"/>
                <a:gd name="T8" fmla="*/ 9 w 14"/>
                <a:gd name="T9" fmla="*/ 0 h 7"/>
              </a:gdLst>
              <a:ahLst/>
              <a:cxnLst>
                <a:cxn ang="0">
                  <a:pos x="T0" y="T1"/>
                </a:cxn>
                <a:cxn ang="0">
                  <a:pos x="T2" y="T3"/>
                </a:cxn>
                <a:cxn ang="0">
                  <a:pos x="T4" y="T5"/>
                </a:cxn>
                <a:cxn ang="0">
                  <a:pos x="T6" y="T7"/>
                </a:cxn>
                <a:cxn ang="0">
                  <a:pos x="T8" y="T9"/>
                </a:cxn>
              </a:cxnLst>
              <a:rect l="0" t="0" r="r" b="b"/>
              <a:pathLst>
                <a:path w="14" h="7">
                  <a:moveTo>
                    <a:pt x="9" y="0"/>
                  </a:moveTo>
                  <a:lnTo>
                    <a:pt x="2" y="3"/>
                  </a:lnTo>
                  <a:lnTo>
                    <a:pt x="0" y="3"/>
                  </a:lnTo>
                  <a:lnTo>
                    <a:pt x="14" y="7"/>
                  </a:lnTo>
                  <a:lnTo>
                    <a:pt x="9" y="0"/>
                  </a:ln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20175"/>
            <p:cNvSpPr>
              <a:spLocks noEditPoints="1"/>
            </p:cNvSpPr>
            <p:nvPr/>
          </p:nvSpPr>
          <p:spPr bwMode="auto">
            <a:xfrm>
              <a:off x="4328817" y="6333512"/>
              <a:ext cx="529602" cy="1161920"/>
            </a:xfrm>
            <a:custGeom>
              <a:avLst/>
              <a:gdLst>
                <a:gd name="T0" fmla="*/ 162 w 336"/>
                <a:gd name="T1" fmla="*/ 720 h 737"/>
                <a:gd name="T2" fmla="*/ 154 w 336"/>
                <a:gd name="T3" fmla="*/ 735 h 737"/>
                <a:gd name="T4" fmla="*/ 158 w 336"/>
                <a:gd name="T5" fmla="*/ 737 h 737"/>
                <a:gd name="T6" fmla="*/ 166 w 336"/>
                <a:gd name="T7" fmla="*/ 722 h 737"/>
                <a:gd name="T8" fmla="*/ 162 w 336"/>
                <a:gd name="T9" fmla="*/ 720 h 737"/>
                <a:gd name="T10" fmla="*/ 133 w 336"/>
                <a:gd name="T11" fmla="*/ 716 h 737"/>
                <a:gd name="T12" fmla="*/ 129 w 336"/>
                <a:gd name="T13" fmla="*/ 717 h 737"/>
                <a:gd name="T14" fmla="*/ 132 w 336"/>
                <a:gd name="T15" fmla="*/ 733 h 737"/>
                <a:gd name="T16" fmla="*/ 136 w 336"/>
                <a:gd name="T17" fmla="*/ 732 h 737"/>
                <a:gd name="T18" fmla="*/ 133 w 336"/>
                <a:gd name="T19" fmla="*/ 716 h 737"/>
                <a:gd name="T20" fmla="*/ 332 w 336"/>
                <a:gd name="T21" fmla="*/ 398 h 737"/>
                <a:gd name="T22" fmla="*/ 171 w 336"/>
                <a:gd name="T23" fmla="*/ 704 h 737"/>
                <a:gd name="T24" fmla="*/ 175 w 336"/>
                <a:gd name="T25" fmla="*/ 706 h 737"/>
                <a:gd name="T26" fmla="*/ 336 w 336"/>
                <a:gd name="T27" fmla="*/ 400 h 737"/>
                <a:gd name="T28" fmla="*/ 332 w 336"/>
                <a:gd name="T29" fmla="*/ 398 h 737"/>
                <a:gd name="T30" fmla="*/ 4 w 336"/>
                <a:gd name="T31" fmla="*/ 6 h 737"/>
                <a:gd name="T32" fmla="*/ 0 w 336"/>
                <a:gd name="T33" fmla="*/ 7 h 737"/>
                <a:gd name="T34" fmla="*/ 125 w 336"/>
                <a:gd name="T35" fmla="*/ 698 h 737"/>
                <a:gd name="T36" fmla="*/ 130 w 336"/>
                <a:gd name="T37" fmla="*/ 697 h 737"/>
                <a:gd name="T38" fmla="*/ 4 w 336"/>
                <a:gd name="T39" fmla="*/ 6 h 737"/>
                <a:gd name="T40" fmla="*/ 14 w 336"/>
                <a:gd name="T41" fmla="*/ 0 h 737"/>
                <a:gd name="T42" fmla="*/ 11 w 336"/>
                <a:gd name="T43" fmla="*/ 3 h 737"/>
                <a:gd name="T44" fmla="*/ 327 w 336"/>
                <a:gd name="T45" fmla="*/ 349 h 737"/>
                <a:gd name="T46" fmla="*/ 330 w 336"/>
                <a:gd name="T47" fmla="*/ 346 h 737"/>
                <a:gd name="T48" fmla="*/ 14 w 336"/>
                <a:gd name="T49" fmla="*/ 0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737">
                  <a:moveTo>
                    <a:pt x="162" y="720"/>
                  </a:moveTo>
                  <a:cubicBezTo>
                    <a:pt x="154" y="735"/>
                    <a:pt x="154" y="735"/>
                    <a:pt x="154" y="735"/>
                  </a:cubicBezTo>
                  <a:cubicBezTo>
                    <a:pt x="155" y="736"/>
                    <a:pt x="157" y="736"/>
                    <a:pt x="158" y="737"/>
                  </a:cubicBezTo>
                  <a:cubicBezTo>
                    <a:pt x="166" y="722"/>
                    <a:pt x="166" y="722"/>
                    <a:pt x="166" y="722"/>
                  </a:cubicBezTo>
                  <a:cubicBezTo>
                    <a:pt x="164" y="722"/>
                    <a:pt x="163" y="721"/>
                    <a:pt x="162" y="720"/>
                  </a:cubicBezTo>
                  <a:moveTo>
                    <a:pt x="133" y="716"/>
                  </a:moveTo>
                  <a:cubicBezTo>
                    <a:pt x="131" y="716"/>
                    <a:pt x="130" y="716"/>
                    <a:pt x="129" y="717"/>
                  </a:cubicBezTo>
                  <a:cubicBezTo>
                    <a:pt x="132" y="733"/>
                    <a:pt x="132" y="733"/>
                    <a:pt x="132" y="733"/>
                  </a:cubicBezTo>
                  <a:cubicBezTo>
                    <a:pt x="133" y="733"/>
                    <a:pt x="134" y="732"/>
                    <a:pt x="136" y="732"/>
                  </a:cubicBezTo>
                  <a:cubicBezTo>
                    <a:pt x="133" y="716"/>
                    <a:pt x="133" y="716"/>
                    <a:pt x="133" y="716"/>
                  </a:cubicBezTo>
                  <a:moveTo>
                    <a:pt x="332" y="398"/>
                  </a:moveTo>
                  <a:cubicBezTo>
                    <a:pt x="171" y="704"/>
                    <a:pt x="171" y="704"/>
                    <a:pt x="171" y="704"/>
                  </a:cubicBezTo>
                  <a:cubicBezTo>
                    <a:pt x="172" y="704"/>
                    <a:pt x="173" y="705"/>
                    <a:pt x="175" y="706"/>
                  </a:cubicBezTo>
                  <a:cubicBezTo>
                    <a:pt x="336" y="400"/>
                    <a:pt x="336" y="400"/>
                    <a:pt x="336" y="400"/>
                  </a:cubicBezTo>
                  <a:cubicBezTo>
                    <a:pt x="335" y="399"/>
                    <a:pt x="333" y="399"/>
                    <a:pt x="332" y="398"/>
                  </a:cubicBezTo>
                  <a:moveTo>
                    <a:pt x="4" y="6"/>
                  </a:moveTo>
                  <a:cubicBezTo>
                    <a:pt x="3" y="7"/>
                    <a:pt x="2" y="7"/>
                    <a:pt x="0" y="7"/>
                  </a:cubicBezTo>
                  <a:cubicBezTo>
                    <a:pt x="125" y="698"/>
                    <a:pt x="125" y="698"/>
                    <a:pt x="125" y="698"/>
                  </a:cubicBezTo>
                  <a:cubicBezTo>
                    <a:pt x="127" y="698"/>
                    <a:pt x="128" y="697"/>
                    <a:pt x="130" y="697"/>
                  </a:cubicBezTo>
                  <a:cubicBezTo>
                    <a:pt x="4" y="6"/>
                    <a:pt x="4" y="6"/>
                    <a:pt x="4" y="6"/>
                  </a:cubicBezTo>
                  <a:moveTo>
                    <a:pt x="14" y="0"/>
                  </a:moveTo>
                  <a:cubicBezTo>
                    <a:pt x="13" y="1"/>
                    <a:pt x="12" y="2"/>
                    <a:pt x="11" y="3"/>
                  </a:cubicBezTo>
                  <a:cubicBezTo>
                    <a:pt x="327" y="349"/>
                    <a:pt x="327" y="349"/>
                    <a:pt x="327" y="349"/>
                  </a:cubicBezTo>
                  <a:cubicBezTo>
                    <a:pt x="328" y="348"/>
                    <a:pt x="329" y="347"/>
                    <a:pt x="330" y="346"/>
                  </a:cubicBezTo>
                  <a:cubicBezTo>
                    <a:pt x="14" y="0"/>
                    <a:pt x="14" y="0"/>
                    <a:pt x="1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20176"/>
            <p:cNvSpPr>
              <a:spLocks noEditPoints="1"/>
            </p:cNvSpPr>
            <p:nvPr/>
          </p:nvSpPr>
          <p:spPr bwMode="auto">
            <a:xfrm>
              <a:off x="4352829" y="6060708"/>
              <a:ext cx="764388" cy="815078"/>
            </a:xfrm>
            <a:custGeom>
              <a:avLst/>
              <a:gdLst>
                <a:gd name="T0" fmla="*/ 346 w 485"/>
                <a:gd name="T1" fmla="*/ 515 h 517"/>
                <a:gd name="T2" fmla="*/ 478 w 485"/>
                <a:gd name="T3" fmla="*/ 269 h 517"/>
                <a:gd name="T4" fmla="*/ 308 w 485"/>
                <a:gd name="T5" fmla="*/ 261 h 517"/>
                <a:gd name="T6" fmla="*/ 329 w 485"/>
                <a:gd name="T7" fmla="*/ 513 h 517"/>
                <a:gd name="T8" fmla="*/ 308 w 485"/>
                <a:gd name="T9" fmla="*/ 261 h 517"/>
                <a:gd name="T10" fmla="*/ 478 w 485"/>
                <a:gd name="T11" fmla="*/ 261 h 517"/>
                <a:gd name="T12" fmla="*/ 485 w 485"/>
                <a:gd name="T13" fmla="*/ 256 h 517"/>
                <a:gd name="T14" fmla="*/ 306 w 485"/>
                <a:gd name="T15" fmla="*/ 235 h 517"/>
                <a:gd name="T16" fmla="*/ 302 w 485"/>
                <a:gd name="T17" fmla="*/ 236 h 517"/>
                <a:gd name="T18" fmla="*/ 303 w 485"/>
                <a:gd name="T19" fmla="*/ 248 h 517"/>
                <a:gd name="T20" fmla="*/ 306 w 485"/>
                <a:gd name="T21" fmla="*/ 235 h 517"/>
                <a:gd name="T22" fmla="*/ 466 w 485"/>
                <a:gd name="T23" fmla="*/ 239 h 517"/>
                <a:gd name="T24" fmla="*/ 473 w 485"/>
                <a:gd name="T25" fmla="*/ 236 h 517"/>
                <a:gd name="T26" fmla="*/ 352 w 485"/>
                <a:gd name="T27" fmla="*/ 217 h 517"/>
                <a:gd name="T28" fmla="*/ 458 w 485"/>
                <a:gd name="T29" fmla="*/ 238 h 517"/>
                <a:gd name="T30" fmla="*/ 352 w 485"/>
                <a:gd name="T31" fmla="*/ 217 h 517"/>
                <a:gd name="T32" fmla="*/ 326 w 485"/>
                <a:gd name="T33" fmla="*/ 217 h 517"/>
                <a:gd name="T34" fmla="*/ 338 w 485"/>
                <a:gd name="T35" fmla="*/ 214 h 517"/>
                <a:gd name="T36" fmla="*/ 266 w 485"/>
                <a:gd name="T37" fmla="*/ 203 h 517"/>
                <a:gd name="T38" fmla="*/ 277 w 485"/>
                <a:gd name="T39" fmla="*/ 209 h 517"/>
                <a:gd name="T40" fmla="*/ 266 w 485"/>
                <a:gd name="T41" fmla="*/ 203 h 517"/>
                <a:gd name="T42" fmla="*/ 295 w 485"/>
                <a:gd name="T43" fmla="*/ 174 h 517"/>
                <a:gd name="T44" fmla="*/ 301 w 485"/>
                <a:gd name="T45" fmla="*/ 186 h 517"/>
                <a:gd name="T46" fmla="*/ 4 w 485"/>
                <a:gd name="T47" fmla="*/ 161 h 517"/>
                <a:gd name="T48" fmla="*/ 252 w 485"/>
                <a:gd name="T49" fmla="*/ 205 h 517"/>
                <a:gd name="T50" fmla="*/ 4 w 485"/>
                <a:gd name="T51" fmla="*/ 161 h 517"/>
                <a:gd name="T52" fmla="*/ 281 w 485"/>
                <a:gd name="T53" fmla="*/ 13 h 517"/>
                <a:gd name="T54" fmla="*/ 279 w 485"/>
                <a:gd name="T55" fmla="*/ 13 h 517"/>
                <a:gd name="T56" fmla="*/ 298 w 485"/>
                <a:gd name="T57" fmla="*/ 160 h 517"/>
                <a:gd name="T58" fmla="*/ 261 w 485"/>
                <a:gd name="T59" fmla="*/ 0 h 517"/>
                <a:gd name="T60" fmla="*/ 3 w 485"/>
                <a:gd name="T61" fmla="*/ 151 h 517"/>
                <a:gd name="T62" fmla="*/ 261 w 485"/>
                <a:gd name="T63" fmla="*/ 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5" h="517">
                  <a:moveTo>
                    <a:pt x="474" y="268"/>
                  </a:moveTo>
                  <a:cubicBezTo>
                    <a:pt x="346" y="515"/>
                    <a:pt x="346" y="515"/>
                    <a:pt x="346" y="515"/>
                  </a:cubicBezTo>
                  <a:cubicBezTo>
                    <a:pt x="347" y="516"/>
                    <a:pt x="349" y="517"/>
                    <a:pt x="350" y="517"/>
                  </a:cubicBezTo>
                  <a:cubicBezTo>
                    <a:pt x="478" y="269"/>
                    <a:pt x="478" y="269"/>
                    <a:pt x="478" y="269"/>
                  </a:cubicBezTo>
                  <a:cubicBezTo>
                    <a:pt x="477" y="269"/>
                    <a:pt x="475" y="268"/>
                    <a:pt x="474" y="268"/>
                  </a:cubicBezTo>
                  <a:moveTo>
                    <a:pt x="308" y="261"/>
                  </a:moveTo>
                  <a:cubicBezTo>
                    <a:pt x="307" y="261"/>
                    <a:pt x="305" y="261"/>
                    <a:pt x="304" y="261"/>
                  </a:cubicBezTo>
                  <a:cubicBezTo>
                    <a:pt x="329" y="513"/>
                    <a:pt x="329" y="513"/>
                    <a:pt x="329" y="513"/>
                  </a:cubicBezTo>
                  <a:cubicBezTo>
                    <a:pt x="330" y="513"/>
                    <a:pt x="332" y="513"/>
                    <a:pt x="333" y="513"/>
                  </a:cubicBezTo>
                  <a:cubicBezTo>
                    <a:pt x="308" y="261"/>
                    <a:pt x="308" y="261"/>
                    <a:pt x="308" y="261"/>
                  </a:cubicBezTo>
                  <a:moveTo>
                    <a:pt x="481" y="254"/>
                  </a:moveTo>
                  <a:cubicBezTo>
                    <a:pt x="478" y="261"/>
                    <a:pt x="478" y="261"/>
                    <a:pt x="478" y="261"/>
                  </a:cubicBezTo>
                  <a:cubicBezTo>
                    <a:pt x="479" y="261"/>
                    <a:pt x="480" y="262"/>
                    <a:pt x="482" y="262"/>
                  </a:cubicBezTo>
                  <a:cubicBezTo>
                    <a:pt x="485" y="256"/>
                    <a:pt x="485" y="256"/>
                    <a:pt x="485" y="256"/>
                  </a:cubicBezTo>
                  <a:cubicBezTo>
                    <a:pt x="483" y="255"/>
                    <a:pt x="482" y="255"/>
                    <a:pt x="481" y="254"/>
                  </a:cubicBezTo>
                  <a:moveTo>
                    <a:pt x="306" y="235"/>
                  </a:moveTo>
                  <a:cubicBezTo>
                    <a:pt x="305" y="235"/>
                    <a:pt x="303" y="235"/>
                    <a:pt x="302" y="236"/>
                  </a:cubicBezTo>
                  <a:cubicBezTo>
                    <a:pt x="302" y="236"/>
                    <a:pt x="302" y="236"/>
                    <a:pt x="302" y="236"/>
                  </a:cubicBezTo>
                  <a:cubicBezTo>
                    <a:pt x="302" y="236"/>
                    <a:pt x="302" y="236"/>
                    <a:pt x="301" y="236"/>
                  </a:cubicBezTo>
                  <a:cubicBezTo>
                    <a:pt x="303" y="248"/>
                    <a:pt x="303" y="248"/>
                    <a:pt x="303" y="248"/>
                  </a:cubicBezTo>
                  <a:cubicBezTo>
                    <a:pt x="304" y="248"/>
                    <a:pt x="306" y="247"/>
                    <a:pt x="307" y="247"/>
                  </a:cubicBezTo>
                  <a:cubicBezTo>
                    <a:pt x="306" y="235"/>
                    <a:pt x="306" y="235"/>
                    <a:pt x="306" y="235"/>
                  </a:cubicBezTo>
                  <a:moveTo>
                    <a:pt x="466" y="235"/>
                  </a:moveTo>
                  <a:cubicBezTo>
                    <a:pt x="466" y="236"/>
                    <a:pt x="466" y="238"/>
                    <a:pt x="466" y="239"/>
                  </a:cubicBezTo>
                  <a:cubicBezTo>
                    <a:pt x="472" y="240"/>
                    <a:pt x="472" y="240"/>
                    <a:pt x="472" y="240"/>
                  </a:cubicBezTo>
                  <a:cubicBezTo>
                    <a:pt x="473" y="239"/>
                    <a:pt x="473" y="237"/>
                    <a:pt x="473" y="236"/>
                  </a:cubicBezTo>
                  <a:cubicBezTo>
                    <a:pt x="466" y="235"/>
                    <a:pt x="466" y="235"/>
                    <a:pt x="466" y="235"/>
                  </a:cubicBezTo>
                  <a:moveTo>
                    <a:pt x="352" y="217"/>
                  </a:moveTo>
                  <a:cubicBezTo>
                    <a:pt x="352" y="218"/>
                    <a:pt x="351" y="219"/>
                    <a:pt x="351" y="221"/>
                  </a:cubicBezTo>
                  <a:cubicBezTo>
                    <a:pt x="458" y="238"/>
                    <a:pt x="458" y="238"/>
                    <a:pt x="458" y="238"/>
                  </a:cubicBezTo>
                  <a:cubicBezTo>
                    <a:pt x="458" y="237"/>
                    <a:pt x="458" y="235"/>
                    <a:pt x="459" y="234"/>
                  </a:cubicBezTo>
                  <a:cubicBezTo>
                    <a:pt x="352" y="217"/>
                    <a:pt x="352" y="217"/>
                    <a:pt x="352" y="217"/>
                  </a:cubicBezTo>
                  <a:moveTo>
                    <a:pt x="326" y="212"/>
                  </a:moveTo>
                  <a:cubicBezTo>
                    <a:pt x="326" y="214"/>
                    <a:pt x="326" y="215"/>
                    <a:pt x="326" y="217"/>
                  </a:cubicBezTo>
                  <a:cubicBezTo>
                    <a:pt x="338" y="219"/>
                    <a:pt x="338" y="219"/>
                    <a:pt x="338" y="219"/>
                  </a:cubicBezTo>
                  <a:cubicBezTo>
                    <a:pt x="338" y="217"/>
                    <a:pt x="338" y="216"/>
                    <a:pt x="338" y="214"/>
                  </a:cubicBezTo>
                  <a:cubicBezTo>
                    <a:pt x="326" y="212"/>
                    <a:pt x="326" y="212"/>
                    <a:pt x="326" y="212"/>
                  </a:cubicBezTo>
                  <a:moveTo>
                    <a:pt x="266" y="203"/>
                  </a:moveTo>
                  <a:cubicBezTo>
                    <a:pt x="265" y="204"/>
                    <a:pt x="265" y="206"/>
                    <a:pt x="265" y="207"/>
                  </a:cubicBezTo>
                  <a:cubicBezTo>
                    <a:pt x="277" y="209"/>
                    <a:pt x="277" y="209"/>
                    <a:pt x="277" y="209"/>
                  </a:cubicBezTo>
                  <a:cubicBezTo>
                    <a:pt x="277" y="207"/>
                    <a:pt x="277" y="206"/>
                    <a:pt x="278" y="205"/>
                  </a:cubicBezTo>
                  <a:cubicBezTo>
                    <a:pt x="266" y="203"/>
                    <a:pt x="266" y="203"/>
                    <a:pt x="266" y="203"/>
                  </a:cubicBezTo>
                  <a:moveTo>
                    <a:pt x="300" y="174"/>
                  </a:moveTo>
                  <a:cubicBezTo>
                    <a:pt x="298" y="174"/>
                    <a:pt x="297" y="174"/>
                    <a:pt x="295" y="174"/>
                  </a:cubicBezTo>
                  <a:cubicBezTo>
                    <a:pt x="297" y="186"/>
                    <a:pt x="297" y="186"/>
                    <a:pt x="297" y="186"/>
                  </a:cubicBezTo>
                  <a:cubicBezTo>
                    <a:pt x="298" y="186"/>
                    <a:pt x="299" y="186"/>
                    <a:pt x="301" y="186"/>
                  </a:cubicBezTo>
                  <a:cubicBezTo>
                    <a:pt x="300" y="174"/>
                    <a:pt x="300" y="174"/>
                    <a:pt x="300" y="174"/>
                  </a:cubicBezTo>
                  <a:moveTo>
                    <a:pt x="4" y="161"/>
                  </a:moveTo>
                  <a:cubicBezTo>
                    <a:pt x="4" y="162"/>
                    <a:pt x="4" y="163"/>
                    <a:pt x="4" y="165"/>
                  </a:cubicBezTo>
                  <a:cubicBezTo>
                    <a:pt x="252" y="205"/>
                    <a:pt x="252" y="205"/>
                    <a:pt x="252" y="205"/>
                  </a:cubicBezTo>
                  <a:cubicBezTo>
                    <a:pt x="252" y="203"/>
                    <a:pt x="252" y="202"/>
                    <a:pt x="252" y="201"/>
                  </a:cubicBezTo>
                  <a:cubicBezTo>
                    <a:pt x="4" y="161"/>
                    <a:pt x="4" y="161"/>
                    <a:pt x="4" y="161"/>
                  </a:cubicBezTo>
                  <a:moveTo>
                    <a:pt x="284" y="13"/>
                  </a:moveTo>
                  <a:cubicBezTo>
                    <a:pt x="283" y="13"/>
                    <a:pt x="282" y="13"/>
                    <a:pt x="281" y="13"/>
                  </a:cubicBezTo>
                  <a:cubicBezTo>
                    <a:pt x="281" y="13"/>
                    <a:pt x="281" y="13"/>
                    <a:pt x="280" y="13"/>
                  </a:cubicBezTo>
                  <a:cubicBezTo>
                    <a:pt x="280" y="13"/>
                    <a:pt x="280" y="13"/>
                    <a:pt x="279" y="13"/>
                  </a:cubicBezTo>
                  <a:cubicBezTo>
                    <a:pt x="294" y="161"/>
                    <a:pt x="294" y="161"/>
                    <a:pt x="294" y="161"/>
                  </a:cubicBezTo>
                  <a:cubicBezTo>
                    <a:pt x="295" y="161"/>
                    <a:pt x="297" y="160"/>
                    <a:pt x="298" y="160"/>
                  </a:cubicBezTo>
                  <a:cubicBezTo>
                    <a:pt x="284" y="13"/>
                    <a:pt x="284" y="13"/>
                    <a:pt x="284" y="13"/>
                  </a:cubicBezTo>
                  <a:moveTo>
                    <a:pt x="261" y="0"/>
                  </a:moveTo>
                  <a:cubicBezTo>
                    <a:pt x="0" y="148"/>
                    <a:pt x="0" y="148"/>
                    <a:pt x="0" y="148"/>
                  </a:cubicBezTo>
                  <a:cubicBezTo>
                    <a:pt x="1" y="149"/>
                    <a:pt x="2" y="150"/>
                    <a:pt x="3" y="151"/>
                  </a:cubicBezTo>
                  <a:cubicBezTo>
                    <a:pt x="263" y="4"/>
                    <a:pt x="263" y="4"/>
                    <a:pt x="263" y="4"/>
                  </a:cubicBezTo>
                  <a:cubicBezTo>
                    <a:pt x="262" y="3"/>
                    <a:pt x="262" y="2"/>
                    <a:pt x="26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20177"/>
            <p:cNvSpPr>
              <a:spLocks noEditPoints="1"/>
            </p:cNvSpPr>
            <p:nvPr/>
          </p:nvSpPr>
          <p:spPr bwMode="auto">
            <a:xfrm>
              <a:off x="4813062" y="6072047"/>
              <a:ext cx="630320" cy="821081"/>
            </a:xfrm>
            <a:custGeom>
              <a:avLst/>
              <a:gdLst>
                <a:gd name="T0" fmla="*/ 398 w 400"/>
                <a:gd name="T1" fmla="*/ 306 h 521"/>
                <a:gd name="T2" fmla="*/ 67 w 400"/>
                <a:gd name="T3" fmla="*/ 518 h 521"/>
                <a:gd name="T4" fmla="*/ 69 w 400"/>
                <a:gd name="T5" fmla="*/ 521 h 521"/>
                <a:gd name="T6" fmla="*/ 400 w 400"/>
                <a:gd name="T7" fmla="*/ 310 h 521"/>
                <a:gd name="T8" fmla="*/ 398 w 400"/>
                <a:gd name="T9" fmla="*/ 306 h 521"/>
                <a:gd name="T10" fmla="*/ 224 w 400"/>
                <a:gd name="T11" fmla="*/ 237 h 521"/>
                <a:gd name="T12" fmla="*/ 223 w 400"/>
                <a:gd name="T13" fmla="*/ 242 h 521"/>
                <a:gd name="T14" fmla="*/ 395 w 400"/>
                <a:gd name="T15" fmla="*/ 279 h 521"/>
                <a:gd name="T16" fmla="*/ 396 w 400"/>
                <a:gd name="T17" fmla="*/ 275 h 521"/>
                <a:gd name="T18" fmla="*/ 224 w 400"/>
                <a:gd name="T19" fmla="*/ 237 h 521"/>
                <a:gd name="T20" fmla="*/ 3 w 400"/>
                <a:gd name="T21" fmla="*/ 0 h 521"/>
                <a:gd name="T22" fmla="*/ 0 w 400"/>
                <a:gd name="T23" fmla="*/ 3 h 521"/>
                <a:gd name="T24" fmla="*/ 176 w 400"/>
                <a:gd name="T25" fmla="*/ 212 h 521"/>
                <a:gd name="T26" fmla="*/ 180 w 400"/>
                <a:gd name="T27" fmla="*/ 209 h 521"/>
                <a:gd name="T28" fmla="*/ 3 w 400"/>
                <a:gd name="T29" fmla="*/ 0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0" h="521">
                  <a:moveTo>
                    <a:pt x="398" y="306"/>
                  </a:moveTo>
                  <a:cubicBezTo>
                    <a:pt x="67" y="518"/>
                    <a:pt x="67" y="518"/>
                    <a:pt x="67" y="518"/>
                  </a:cubicBezTo>
                  <a:cubicBezTo>
                    <a:pt x="68" y="519"/>
                    <a:pt x="68" y="520"/>
                    <a:pt x="69" y="521"/>
                  </a:cubicBezTo>
                  <a:cubicBezTo>
                    <a:pt x="400" y="310"/>
                    <a:pt x="400" y="310"/>
                    <a:pt x="400" y="310"/>
                  </a:cubicBezTo>
                  <a:cubicBezTo>
                    <a:pt x="399" y="308"/>
                    <a:pt x="399" y="307"/>
                    <a:pt x="398" y="306"/>
                  </a:cubicBezTo>
                  <a:moveTo>
                    <a:pt x="224" y="237"/>
                  </a:moveTo>
                  <a:cubicBezTo>
                    <a:pt x="224" y="239"/>
                    <a:pt x="224" y="240"/>
                    <a:pt x="223" y="242"/>
                  </a:cubicBezTo>
                  <a:cubicBezTo>
                    <a:pt x="395" y="279"/>
                    <a:pt x="395" y="279"/>
                    <a:pt x="395" y="279"/>
                  </a:cubicBezTo>
                  <a:cubicBezTo>
                    <a:pt x="395" y="278"/>
                    <a:pt x="395" y="276"/>
                    <a:pt x="396" y="275"/>
                  </a:cubicBezTo>
                  <a:cubicBezTo>
                    <a:pt x="224" y="237"/>
                    <a:pt x="224" y="237"/>
                    <a:pt x="224" y="237"/>
                  </a:cubicBezTo>
                  <a:moveTo>
                    <a:pt x="3" y="0"/>
                  </a:moveTo>
                  <a:cubicBezTo>
                    <a:pt x="2" y="1"/>
                    <a:pt x="1" y="2"/>
                    <a:pt x="0" y="3"/>
                  </a:cubicBezTo>
                  <a:cubicBezTo>
                    <a:pt x="176" y="212"/>
                    <a:pt x="176" y="212"/>
                    <a:pt x="176" y="212"/>
                  </a:cubicBezTo>
                  <a:cubicBezTo>
                    <a:pt x="177" y="211"/>
                    <a:pt x="178" y="210"/>
                    <a:pt x="180" y="209"/>
                  </a:cubicBezTo>
                  <a:cubicBezTo>
                    <a:pt x="3" y="0"/>
                    <a:pt x="3" y="0"/>
                    <a:pt x="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20181"/>
            <p:cNvSpPr>
              <a:spLocks/>
            </p:cNvSpPr>
            <p:nvPr/>
          </p:nvSpPr>
          <p:spPr bwMode="auto">
            <a:xfrm>
              <a:off x="4927787" y="7955665"/>
              <a:ext cx="6670" cy="4669"/>
            </a:xfrm>
            <a:custGeom>
              <a:avLst/>
              <a:gdLst>
                <a:gd name="T0" fmla="*/ 3 w 10"/>
                <a:gd name="T1" fmla="*/ 0 h 7"/>
                <a:gd name="T2" fmla="*/ 0 w 10"/>
                <a:gd name="T3" fmla="*/ 0 h 7"/>
                <a:gd name="T4" fmla="*/ 10 w 10"/>
                <a:gd name="T5" fmla="*/ 7 h 7"/>
                <a:gd name="T6" fmla="*/ 7 w 10"/>
                <a:gd name="T7" fmla="*/ 0 h 7"/>
                <a:gd name="T8" fmla="*/ 3 w 10"/>
                <a:gd name="T9" fmla="*/ 0 h 7"/>
              </a:gdLst>
              <a:ahLst/>
              <a:cxnLst>
                <a:cxn ang="0">
                  <a:pos x="T0" y="T1"/>
                </a:cxn>
                <a:cxn ang="0">
                  <a:pos x="T2" y="T3"/>
                </a:cxn>
                <a:cxn ang="0">
                  <a:pos x="T4" y="T5"/>
                </a:cxn>
                <a:cxn ang="0">
                  <a:pos x="T6" y="T7"/>
                </a:cxn>
                <a:cxn ang="0">
                  <a:pos x="T8" y="T9"/>
                </a:cxn>
              </a:cxnLst>
              <a:rect l="0" t="0" r="r" b="b"/>
              <a:pathLst>
                <a:path w="10" h="7">
                  <a:moveTo>
                    <a:pt x="3" y="0"/>
                  </a:moveTo>
                  <a:lnTo>
                    <a:pt x="0" y="0"/>
                  </a:lnTo>
                  <a:lnTo>
                    <a:pt x="10" y="7"/>
                  </a:lnTo>
                  <a:lnTo>
                    <a:pt x="7" y="0"/>
                  </a:lnTo>
                  <a:lnTo>
                    <a:pt x="3"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0" name="Freeform 20182"/>
            <p:cNvSpPr>
              <a:spLocks/>
            </p:cNvSpPr>
            <p:nvPr/>
          </p:nvSpPr>
          <p:spPr bwMode="auto">
            <a:xfrm>
              <a:off x="4927787" y="7955665"/>
              <a:ext cx="6670" cy="4669"/>
            </a:xfrm>
            <a:custGeom>
              <a:avLst/>
              <a:gdLst>
                <a:gd name="T0" fmla="*/ 3 w 10"/>
                <a:gd name="T1" fmla="*/ 0 h 7"/>
                <a:gd name="T2" fmla="*/ 0 w 10"/>
                <a:gd name="T3" fmla="*/ 0 h 7"/>
                <a:gd name="T4" fmla="*/ 10 w 10"/>
                <a:gd name="T5" fmla="*/ 7 h 7"/>
                <a:gd name="T6" fmla="*/ 7 w 10"/>
                <a:gd name="T7" fmla="*/ 0 h 7"/>
                <a:gd name="T8" fmla="*/ 3 w 10"/>
                <a:gd name="T9" fmla="*/ 0 h 7"/>
              </a:gdLst>
              <a:ahLst/>
              <a:cxnLst>
                <a:cxn ang="0">
                  <a:pos x="T0" y="T1"/>
                </a:cxn>
                <a:cxn ang="0">
                  <a:pos x="T2" y="T3"/>
                </a:cxn>
                <a:cxn ang="0">
                  <a:pos x="T4" y="T5"/>
                </a:cxn>
                <a:cxn ang="0">
                  <a:pos x="T6" y="T7"/>
                </a:cxn>
                <a:cxn ang="0">
                  <a:pos x="T8" y="T9"/>
                </a:cxn>
              </a:cxnLst>
              <a:rect l="0" t="0" r="r" b="b"/>
              <a:pathLst>
                <a:path w="10" h="7">
                  <a:moveTo>
                    <a:pt x="3" y="0"/>
                  </a:moveTo>
                  <a:lnTo>
                    <a:pt x="0" y="0"/>
                  </a:lnTo>
                  <a:lnTo>
                    <a:pt x="10" y="7"/>
                  </a:lnTo>
                  <a:lnTo>
                    <a:pt x="7" y="0"/>
                  </a:lnTo>
                  <a:lnTo>
                    <a:pt x="3"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1" name="Freeform 20183"/>
            <p:cNvSpPr>
              <a:spLocks noEditPoints="1"/>
            </p:cNvSpPr>
            <p:nvPr/>
          </p:nvSpPr>
          <p:spPr bwMode="auto">
            <a:xfrm>
              <a:off x="4584280" y="6410885"/>
              <a:ext cx="568955" cy="1193269"/>
            </a:xfrm>
            <a:custGeom>
              <a:avLst/>
              <a:gdLst>
                <a:gd name="T0" fmla="*/ 3 w 361"/>
                <a:gd name="T1" fmla="*/ 741 h 757"/>
                <a:gd name="T2" fmla="*/ 0 w 361"/>
                <a:gd name="T3" fmla="*/ 744 h 757"/>
                <a:gd name="T4" fmla="*/ 11 w 361"/>
                <a:gd name="T5" fmla="*/ 757 h 757"/>
                <a:gd name="T6" fmla="*/ 14 w 361"/>
                <a:gd name="T7" fmla="*/ 754 h 757"/>
                <a:gd name="T8" fmla="*/ 3 w 361"/>
                <a:gd name="T9" fmla="*/ 741 h 757"/>
                <a:gd name="T10" fmla="*/ 354 w 361"/>
                <a:gd name="T11" fmla="*/ 19 h 757"/>
                <a:gd name="T12" fmla="*/ 354 w 361"/>
                <a:gd name="T13" fmla="*/ 24 h 757"/>
                <a:gd name="T14" fmla="*/ 361 w 361"/>
                <a:gd name="T15" fmla="*/ 25 h 757"/>
                <a:gd name="T16" fmla="*/ 361 w 361"/>
                <a:gd name="T17" fmla="*/ 21 h 757"/>
                <a:gd name="T18" fmla="*/ 354 w 361"/>
                <a:gd name="T19" fmla="*/ 19 h 757"/>
                <a:gd name="T20" fmla="*/ 330 w 361"/>
                <a:gd name="T21" fmla="*/ 0 h 757"/>
                <a:gd name="T22" fmla="*/ 326 w 361"/>
                <a:gd name="T23" fmla="*/ 3 h 757"/>
                <a:gd name="T24" fmla="*/ 331 w 361"/>
                <a:gd name="T25" fmla="*/ 8 h 757"/>
                <a:gd name="T26" fmla="*/ 335 w 361"/>
                <a:gd name="T27" fmla="*/ 6 h 757"/>
                <a:gd name="T28" fmla="*/ 330 w 361"/>
                <a:gd name="T29" fmla="*/ 0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1" h="757">
                  <a:moveTo>
                    <a:pt x="3" y="741"/>
                  </a:moveTo>
                  <a:cubicBezTo>
                    <a:pt x="2" y="742"/>
                    <a:pt x="1" y="743"/>
                    <a:pt x="0" y="744"/>
                  </a:cubicBezTo>
                  <a:cubicBezTo>
                    <a:pt x="11" y="757"/>
                    <a:pt x="11" y="757"/>
                    <a:pt x="11" y="757"/>
                  </a:cubicBezTo>
                  <a:cubicBezTo>
                    <a:pt x="12" y="756"/>
                    <a:pt x="13" y="755"/>
                    <a:pt x="14" y="754"/>
                  </a:cubicBezTo>
                  <a:cubicBezTo>
                    <a:pt x="3" y="741"/>
                    <a:pt x="3" y="741"/>
                    <a:pt x="3" y="741"/>
                  </a:cubicBezTo>
                  <a:moveTo>
                    <a:pt x="354" y="19"/>
                  </a:moveTo>
                  <a:cubicBezTo>
                    <a:pt x="354" y="21"/>
                    <a:pt x="354" y="22"/>
                    <a:pt x="354" y="24"/>
                  </a:cubicBezTo>
                  <a:cubicBezTo>
                    <a:pt x="361" y="25"/>
                    <a:pt x="361" y="25"/>
                    <a:pt x="361" y="25"/>
                  </a:cubicBezTo>
                  <a:cubicBezTo>
                    <a:pt x="361" y="24"/>
                    <a:pt x="361" y="22"/>
                    <a:pt x="361" y="21"/>
                  </a:cubicBezTo>
                  <a:cubicBezTo>
                    <a:pt x="354" y="19"/>
                    <a:pt x="354" y="19"/>
                    <a:pt x="354" y="19"/>
                  </a:cubicBezTo>
                  <a:moveTo>
                    <a:pt x="330" y="0"/>
                  </a:moveTo>
                  <a:cubicBezTo>
                    <a:pt x="329" y="1"/>
                    <a:pt x="327" y="2"/>
                    <a:pt x="326" y="3"/>
                  </a:cubicBezTo>
                  <a:cubicBezTo>
                    <a:pt x="331" y="8"/>
                    <a:pt x="331" y="8"/>
                    <a:pt x="331" y="8"/>
                  </a:cubicBezTo>
                  <a:cubicBezTo>
                    <a:pt x="332" y="7"/>
                    <a:pt x="333" y="6"/>
                    <a:pt x="335" y="6"/>
                  </a:cubicBezTo>
                  <a:cubicBezTo>
                    <a:pt x="330" y="0"/>
                    <a:pt x="330" y="0"/>
                    <a:pt x="33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20184"/>
            <p:cNvSpPr>
              <a:spLocks/>
            </p:cNvSpPr>
            <p:nvPr/>
          </p:nvSpPr>
          <p:spPr bwMode="auto">
            <a:xfrm>
              <a:off x="4927787" y="7777575"/>
              <a:ext cx="172087" cy="171420"/>
            </a:xfrm>
            <a:custGeom>
              <a:avLst/>
              <a:gdLst>
                <a:gd name="T0" fmla="*/ 258 w 258"/>
                <a:gd name="T1" fmla="*/ 0 h 257"/>
                <a:gd name="T2" fmla="*/ 244 w 258"/>
                <a:gd name="T3" fmla="*/ 0 h 257"/>
                <a:gd name="T4" fmla="*/ 7 w 258"/>
                <a:gd name="T5" fmla="*/ 248 h 257"/>
                <a:gd name="T6" fmla="*/ 0 w 258"/>
                <a:gd name="T7" fmla="*/ 257 h 257"/>
                <a:gd name="T8" fmla="*/ 3 w 258"/>
                <a:gd name="T9" fmla="*/ 255 h 257"/>
                <a:gd name="T10" fmla="*/ 3 w 258"/>
                <a:gd name="T11" fmla="*/ 255 h 257"/>
                <a:gd name="T12" fmla="*/ 15 w 258"/>
                <a:gd name="T13" fmla="*/ 257 h 257"/>
                <a:gd name="T14" fmla="*/ 258 w 258"/>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257">
                  <a:moveTo>
                    <a:pt x="258" y="0"/>
                  </a:moveTo>
                  <a:lnTo>
                    <a:pt x="244" y="0"/>
                  </a:lnTo>
                  <a:lnTo>
                    <a:pt x="7" y="248"/>
                  </a:lnTo>
                  <a:lnTo>
                    <a:pt x="0" y="257"/>
                  </a:lnTo>
                  <a:lnTo>
                    <a:pt x="3" y="255"/>
                  </a:lnTo>
                  <a:lnTo>
                    <a:pt x="3" y="255"/>
                  </a:lnTo>
                  <a:lnTo>
                    <a:pt x="15" y="257"/>
                  </a:lnTo>
                  <a:lnTo>
                    <a:pt x="258"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3" name="Freeform 20185"/>
            <p:cNvSpPr>
              <a:spLocks/>
            </p:cNvSpPr>
            <p:nvPr/>
          </p:nvSpPr>
          <p:spPr bwMode="auto">
            <a:xfrm>
              <a:off x="4927787" y="7777575"/>
              <a:ext cx="172087" cy="171420"/>
            </a:xfrm>
            <a:custGeom>
              <a:avLst/>
              <a:gdLst>
                <a:gd name="T0" fmla="*/ 258 w 258"/>
                <a:gd name="T1" fmla="*/ 0 h 257"/>
                <a:gd name="T2" fmla="*/ 244 w 258"/>
                <a:gd name="T3" fmla="*/ 0 h 257"/>
                <a:gd name="T4" fmla="*/ 7 w 258"/>
                <a:gd name="T5" fmla="*/ 248 h 257"/>
                <a:gd name="T6" fmla="*/ 0 w 258"/>
                <a:gd name="T7" fmla="*/ 257 h 257"/>
                <a:gd name="T8" fmla="*/ 3 w 258"/>
                <a:gd name="T9" fmla="*/ 255 h 257"/>
                <a:gd name="T10" fmla="*/ 3 w 258"/>
                <a:gd name="T11" fmla="*/ 255 h 257"/>
                <a:gd name="T12" fmla="*/ 15 w 258"/>
                <a:gd name="T13" fmla="*/ 257 h 257"/>
                <a:gd name="T14" fmla="*/ 258 w 258"/>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257">
                  <a:moveTo>
                    <a:pt x="258" y="0"/>
                  </a:moveTo>
                  <a:lnTo>
                    <a:pt x="244" y="0"/>
                  </a:lnTo>
                  <a:lnTo>
                    <a:pt x="7" y="248"/>
                  </a:lnTo>
                  <a:lnTo>
                    <a:pt x="0" y="257"/>
                  </a:lnTo>
                  <a:lnTo>
                    <a:pt x="3" y="255"/>
                  </a:lnTo>
                  <a:lnTo>
                    <a:pt x="3" y="255"/>
                  </a:lnTo>
                  <a:lnTo>
                    <a:pt x="15" y="257"/>
                  </a:lnTo>
                  <a:lnTo>
                    <a:pt x="258"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4" name="Freeform 20186"/>
            <p:cNvSpPr>
              <a:spLocks noEditPoints="1"/>
            </p:cNvSpPr>
            <p:nvPr/>
          </p:nvSpPr>
          <p:spPr bwMode="auto">
            <a:xfrm>
              <a:off x="5090536" y="7482759"/>
              <a:ext cx="282143" cy="294816"/>
            </a:xfrm>
            <a:custGeom>
              <a:avLst/>
              <a:gdLst>
                <a:gd name="T0" fmla="*/ 162 w 179"/>
                <a:gd name="T1" fmla="*/ 14 h 187"/>
                <a:gd name="T2" fmla="*/ 0 w 179"/>
                <a:gd name="T3" fmla="*/ 187 h 187"/>
                <a:gd name="T4" fmla="*/ 6 w 179"/>
                <a:gd name="T5" fmla="*/ 187 h 187"/>
                <a:gd name="T6" fmla="*/ 165 w 179"/>
                <a:gd name="T7" fmla="*/ 17 h 187"/>
                <a:gd name="T8" fmla="*/ 162 w 179"/>
                <a:gd name="T9" fmla="*/ 14 h 187"/>
                <a:gd name="T10" fmla="*/ 176 w 179"/>
                <a:gd name="T11" fmla="*/ 0 h 187"/>
                <a:gd name="T12" fmla="*/ 169 w 179"/>
                <a:gd name="T13" fmla="*/ 6 h 187"/>
                <a:gd name="T14" fmla="*/ 172 w 179"/>
                <a:gd name="T15" fmla="*/ 9 h 187"/>
                <a:gd name="T16" fmla="*/ 179 w 179"/>
                <a:gd name="T17" fmla="*/ 3 h 187"/>
                <a:gd name="T18" fmla="*/ 176 w 179"/>
                <a:gd name="T19"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87">
                  <a:moveTo>
                    <a:pt x="162" y="14"/>
                  </a:moveTo>
                  <a:cubicBezTo>
                    <a:pt x="0" y="187"/>
                    <a:pt x="0" y="187"/>
                    <a:pt x="0" y="187"/>
                  </a:cubicBezTo>
                  <a:cubicBezTo>
                    <a:pt x="6" y="187"/>
                    <a:pt x="6" y="187"/>
                    <a:pt x="6" y="187"/>
                  </a:cubicBezTo>
                  <a:cubicBezTo>
                    <a:pt x="165" y="17"/>
                    <a:pt x="165" y="17"/>
                    <a:pt x="165" y="17"/>
                  </a:cubicBezTo>
                  <a:cubicBezTo>
                    <a:pt x="164" y="16"/>
                    <a:pt x="163" y="15"/>
                    <a:pt x="162" y="14"/>
                  </a:cubicBezTo>
                  <a:moveTo>
                    <a:pt x="176" y="0"/>
                  </a:moveTo>
                  <a:cubicBezTo>
                    <a:pt x="169" y="6"/>
                    <a:pt x="169" y="6"/>
                    <a:pt x="169" y="6"/>
                  </a:cubicBezTo>
                  <a:cubicBezTo>
                    <a:pt x="170" y="7"/>
                    <a:pt x="171" y="8"/>
                    <a:pt x="172" y="9"/>
                  </a:cubicBezTo>
                  <a:cubicBezTo>
                    <a:pt x="179" y="3"/>
                    <a:pt x="179" y="3"/>
                    <a:pt x="179" y="3"/>
                  </a:cubicBezTo>
                  <a:cubicBezTo>
                    <a:pt x="178" y="2"/>
                    <a:pt x="177" y="1"/>
                    <a:pt x="176"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5" name="Freeform 20187"/>
            <p:cNvSpPr>
              <a:spLocks noEditPoints="1"/>
            </p:cNvSpPr>
            <p:nvPr/>
          </p:nvSpPr>
          <p:spPr bwMode="auto">
            <a:xfrm>
              <a:off x="5912954" y="5887287"/>
              <a:ext cx="93381" cy="34684"/>
            </a:xfrm>
            <a:custGeom>
              <a:avLst/>
              <a:gdLst>
                <a:gd name="T0" fmla="*/ 7 w 59"/>
                <a:gd name="T1" fmla="*/ 9 h 22"/>
                <a:gd name="T2" fmla="*/ 0 w 59"/>
                <a:gd name="T3" fmla="*/ 19 h 22"/>
                <a:gd name="T4" fmla="*/ 4 w 59"/>
                <a:gd name="T5" fmla="*/ 22 h 22"/>
                <a:gd name="T6" fmla="*/ 11 w 59"/>
                <a:gd name="T7" fmla="*/ 12 h 22"/>
                <a:gd name="T8" fmla="*/ 7 w 59"/>
                <a:gd name="T9" fmla="*/ 9 h 22"/>
                <a:gd name="T10" fmla="*/ 47 w 59"/>
                <a:gd name="T11" fmla="*/ 0 h 22"/>
                <a:gd name="T12" fmla="*/ 46 w 59"/>
                <a:gd name="T13" fmla="*/ 4 h 22"/>
                <a:gd name="T14" fmla="*/ 57 w 59"/>
                <a:gd name="T15" fmla="*/ 9 h 22"/>
                <a:gd name="T16" fmla="*/ 59 w 59"/>
                <a:gd name="T17" fmla="*/ 5 h 22"/>
                <a:gd name="T18" fmla="*/ 53 w 59"/>
                <a:gd name="T19" fmla="*/ 2 h 22"/>
                <a:gd name="T20" fmla="*/ 47 w 59"/>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 h="22">
                  <a:moveTo>
                    <a:pt x="7" y="9"/>
                  </a:moveTo>
                  <a:cubicBezTo>
                    <a:pt x="0" y="19"/>
                    <a:pt x="0" y="19"/>
                    <a:pt x="0" y="19"/>
                  </a:cubicBezTo>
                  <a:cubicBezTo>
                    <a:pt x="1" y="20"/>
                    <a:pt x="2" y="21"/>
                    <a:pt x="4" y="22"/>
                  </a:cubicBezTo>
                  <a:cubicBezTo>
                    <a:pt x="11" y="12"/>
                    <a:pt x="11" y="12"/>
                    <a:pt x="11" y="12"/>
                  </a:cubicBezTo>
                  <a:cubicBezTo>
                    <a:pt x="9" y="11"/>
                    <a:pt x="8" y="10"/>
                    <a:pt x="7" y="9"/>
                  </a:cubicBezTo>
                  <a:moveTo>
                    <a:pt x="47" y="0"/>
                  </a:moveTo>
                  <a:cubicBezTo>
                    <a:pt x="47" y="1"/>
                    <a:pt x="46" y="3"/>
                    <a:pt x="46" y="4"/>
                  </a:cubicBezTo>
                  <a:cubicBezTo>
                    <a:pt x="57" y="9"/>
                    <a:pt x="57" y="9"/>
                    <a:pt x="57" y="9"/>
                  </a:cubicBezTo>
                  <a:cubicBezTo>
                    <a:pt x="57" y="8"/>
                    <a:pt x="58" y="6"/>
                    <a:pt x="59" y="5"/>
                  </a:cubicBezTo>
                  <a:cubicBezTo>
                    <a:pt x="53" y="2"/>
                    <a:pt x="53" y="2"/>
                    <a:pt x="53" y="2"/>
                  </a:cubicBezTo>
                  <a:cubicBezTo>
                    <a:pt x="47" y="0"/>
                    <a:pt x="47" y="0"/>
                    <a:pt x="47"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20188"/>
            <p:cNvSpPr>
              <a:spLocks/>
            </p:cNvSpPr>
            <p:nvPr/>
          </p:nvSpPr>
          <p:spPr bwMode="auto">
            <a:xfrm>
              <a:off x="6668004" y="6215453"/>
              <a:ext cx="6670" cy="7337"/>
            </a:xfrm>
            <a:custGeom>
              <a:avLst/>
              <a:gdLst>
                <a:gd name="T0" fmla="*/ 0 w 4"/>
                <a:gd name="T1" fmla="*/ 0 h 5"/>
                <a:gd name="T2" fmla="*/ 0 w 4"/>
                <a:gd name="T3" fmla="*/ 4 h 5"/>
                <a:gd name="T4" fmla="*/ 2 w 4"/>
                <a:gd name="T5" fmla="*/ 5 h 5"/>
                <a:gd name="T6" fmla="*/ 4 w 4"/>
                <a:gd name="T7" fmla="*/ 1 h 5"/>
                <a:gd name="T8" fmla="*/ 0 w 4"/>
                <a:gd name="T9" fmla="*/ 0 h 5"/>
              </a:gdLst>
              <a:ahLst/>
              <a:cxnLst>
                <a:cxn ang="0">
                  <a:pos x="T0" y="T1"/>
                </a:cxn>
                <a:cxn ang="0">
                  <a:pos x="T2" y="T3"/>
                </a:cxn>
                <a:cxn ang="0">
                  <a:pos x="T4" y="T5"/>
                </a:cxn>
                <a:cxn ang="0">
                  <a:pos x="T6" y="T7"/>
                </a:cxn>
                <a:cxn ang="0">
                  <a:pos x="T8" y="T9"/>
                </a:cxn>
              </a:cxnLst>
              <a:rect l="0" t="0" r="r" b="b"/>
              <a:pathLst>
                <a:path w="4" h="5">
                  <a:moveTo>
                    <a:pt x="0" y="0"/>
                  </a:moveTo>
                  <a:cubicBezTo>
                    <a:pt x="0" y="4"/>
                    <a:pt x="0" y="4"/>
                    <a:pt x="0" y="4"/>
                  </a:cubicBezTo>
                  <a:cubicBezTo>
                    <a:pt x="2" y="5"/>
                    <a:pt x="2" y="5"/>
                    <a:pt x="2" y="5"/>
                  </a:cubicBezTo>
                  <a:cubicBezTo>
                    <a:pt x="2" y="4"/>
                    <a:pt x="3" y="3"/>
                    <a:pt x="4" y="1"/>
                  </a:cubicBezTo>
                  <a:cubicBezTo>
                    <a:pt x="0" y="0"/>
                    <a:pt x="0" y="0"/>
                    <a:pt x="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7" name="Freeform 20189"/>
            <p:cNvSpPr>
              <a:spLocks noEditPoints="1"/>
            </p:cNvSpPr>
            <p:nvPr/>
          </p:nvSpPr>
          <p:spPr bwMode="auto">
            <a:xfrm>
              <a:off x="4912446" y="5904629"/>
              <a:ext cx="1755558" cy="1538777"/>
            </a:xfrm>
            <a:custGeom>
              <a:avLst/>
              <a:gdLst>
                <a:gd name="T0" fmla="*/ 286 w 1114"/>
                <a:gd name="T1" fmla="*/ 966 h 976"/>
                <a:gd name="T2" fmla="*/ 282 w 1114"/>
                <a:gd name="T3" fmla="*/ 969 h 976"/>
                <a:gd name="T4" fmla="*/ 289 w 1114"/>
                <a:gd name="T5" fmla="*/ 976 h 976"/>
                <a:gd name="T6" fmla="*/ 292 w 1114"/>
                <a:gd name="T7" fmla="*/ 973 h 976"/>
                <a:gd name="T8" fmla="*/ 286 w 1114"/>
                <a:gd name="T9" fmla="*/ 966 h 976"/>
                <a:gd name="T10" fmla="*/ 304 w 1114"/>
                <a:gd name="T11" fmla="*/ 960 h 976"/>
                <a:gd name="T12" fmla="*/ 303 w 1114"/>
                <a:gd name="T13" fmla="*/ 969 h 976"/>
                <a:gd name="T14" fmla="*/ 303 w 1114"/>
                <a:gd name="T15" fmla="*/ 969 h 976"/>
                <a:gd name="T16" fmla="*/ 308 w 1114"/>
                <a:gd name="T17" fmla="*/ 970 h 976"/>
                <a:gd name="T18" fmla="*/ 308 w 1114"/>
                <a:gd name="T19" fmla="*/ 969 h 976"/>
                <a:gd name="T20" fmla="*/ 309 w 1114"/>
                <a:gd name="T21" fmla="*/ 960 h 976"/>
                <a:gd name="T22" fmla="*/ 304 w 1114"/>
                <a:gd name="T23" fmla="*/ 960 h 976"/>
                <a:gd name="T24" fmla="*/ 3 w 1114"/>
                <a:gd name="T25" fmla="*/ 664 h 976"/>
                <a:gd name="T26" fmla="*/ 0 w 1114"/>
                <a:gd name="T27" fmla="*/ 667 h 976"/>
                <a:gd name="T28" fmla="*/ 275 w 1114"/>
                <a:gd name="T29" fmla="*/ 961 h 976"/>
                <a:gd name="T30" fmla="*/ 278 w 1114"/>
                <a:gd name="T31" fmla="*/ 958 h 976"/>
                <a:gd name="T32" fmla="*/ 3 w 1114"/>
                <a:gd name="T33" fmla="*/ 664 h 976"/>
                <a:gd name="T34" fmla="*/ 364 w 1114"/>
                <a:gd name="T35" fmla="*/ 433 h 976"/>
                <a:gd name="T36" fmla="*/ 306 w 1114"/>
                <a:gd name="T37" fmla="*/ 949 h 976"/>
                <a:gd name="T38" fmla="*/ 310 w 1114"/>
                <a:gd name="T39" fmla="*/ 950 h 976"/>
                <a:gd name="T40" fmla="*/ 368 w 1114"/>
                <a:gd name="T41" fmla="*/ 434 h 976"/>
                <a:gd name="T42" fmla="*/ 364 w 1114"/>
                <a:gd name="T43" fmla="*/ 433 h 976"/>
                <a:gd name="T44" fmla="*/ 627 w 1114"/>
                <a:gd name="T45" fmla="*/ 20 h 976"/>
                <a:gd name="T46" fmla="*/ 391 w 1114"/>
                <a:gd name="T47" fmla="*/ 359 h 976"/>
                <a:gd name="T48" fmla="*/ 395 w 1114"/>
                <a:gd name="T49" fmla="*/ 361 h 976"/>
                <a:gd name="T50" fmla="*/ 631 w 1114"/>
                <a:gd name="T51" fmla="*/ 22 h 976"/>
                <a:gd name="T52" fmla="*/ 627 w 1114"/>
                <a:gd name="T53" fmla="*/ 20 h 976"/>
                <a:gd name="T54" fmla="*/ 706 w 1114"/>
                <a:gd name="T55" fmla="*/ 0 h 976"/>
                <a:gd name="T56" fmla="*/ 704 w 1114"/>
                <a:gd name="T57" fmla="*/ 4 h 976"/>
                <a:gd name="T58" fmla="*/ 1114 w 1114"/>
                <a:gd name="T59" fmla="*/ 201 h 976"/>
                <a:gd name="T60" fmla="*/ 1114 w 1114"/>
                <a:gd name="T61" fmla="*/ 197 h 976"/>
                <a:gd name="T62" fmla="*/ 706 w 1114"/>
                <a:gd name="T63" fmla="*/ 0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14" h="976">
                  <a:moveTo>
                    <a:pt x="286" y="966"/>
                  </a:moveTo>
                  <a:cubicBezTo>
                    <a:pt x="284" y="967"/>
                    <a:pt x="283" y="968"/>
                    <a:pt x="282" y="969"/>
                  </a:cubicBezTo>
                  <a:cubicBezTo>
                    <a:pt x="289" y="976"/>
                    <a:pt x="289" y="976"/>
                    <a:pt x="289" y="976"/>
                  </a:cubicBezTo>
                  <a:cubicBezTo>
                    <a:pt x="290" y="975"/>
                    <a:pt x="291" y="974"/>
                    <a:pt x="292" y="973"/>
                  </a:cubicBezTo>
                  <a:cubicBezTo>
                    <a:pt x="286" y="966"/>
                    <a:pt x="286" y="966"/>
                    <a:pt x="286" y="966"/>
                  </a:cubicBezTo>
                  <a:moveTo>
                    <a:pt x="304" y="960"/>
                  </a:moveTo>
                  <a:cubicBezTo>
                    <a:pt x="303" y="969"/>
                    <a:pt x="303" y="969"/>
                    <a:pt x="303" y="969"/>
                  </a:cubicBezTo>
                  <a:cubicBezTo>
                    <a:pt x="303" y="969"/>
                    <a:pt x="303" y="969"/>
                    <a:pt x="303" y="969"/>
                  </a:cubicBezTo>
                  <a:cubicBezTo>
                    <a:pt x="305" y="969"/>
                    <a:pt x="306" y="969"/>
                    <a:pt x="308" y="970"/>
                  </a:cubicBezTo>
                  <a:cubicBezTo>
                    <a:pt x="308" y="969"/>
                    <a:pt x="308" y="969"/>
                    <a:pt x="308" y="969"/>
                  </a:cubicBezTo>
                  <a:cubicBezTo>
                    <a:pt x="309" y="960"/>
                    <a:pt x="309" y="960"/>
                    <a:pt x="309" y="960"/>
                  </a:cubicBezTo>
                  <a:cubicBezTo>
                    <a:pt x="307" y="960"/>
                    <a:pt x="306" y="960"/>
                    <a:pt x="304" y="960"/>
                  </a:cubicBezTo>
                  <a:moveTo>
                    <a:pt x="3" y="664"/>
                  </a:moveTo>
                  <a:cubicBezTo>
                    <a:pt x="2" y="665"/>
                    <a:pt x="1" y="666"/>
                    <a:pt x="0" y="667"/>
                  </a:cubicBezTo>
                  <a:cubicBezTo>
                    <a:pt x="275" y="961"/>
                    <a:pt x="275" y="961"/>
                    <a:pt x="275" y="961"/>
                  </a:cubicBezTo>
                  <a:cubicBezTo>
                    <a:pt x="276" y="960"/>
                    <a:pt x="277" y="959"/>
                    <a:pt x="278" y="958"/>
                  </a:cubicBezTo>
                  <a:cubicBezTo>
                    <a:pt x="3" y="664"/>
                    <a:pt x="3" y="664"/>
                    <a:pt x="3" y="664"/>
                  </a:cubicBezTo>
                  <a:moveTo>
                    <a:pt x="364" y="433"/>
                  </a:moveTo>
                  <a:cubicBezTo>
                    <a:pt x="306" y="949"/>
                    <a:pt x="306" y="949"/>
                    <a:pt x="306" y="949"/>
                  </a:cubicBezTo>
                  <a:cubicBezTo>
                    <a:pt x="307" y="949"/>
                    <a:pt x="308" y="950"/>
                    <a:pt x="310" y="950"/>
                  </a:cubicBezTo>
                  <a:cubicBezTo>
                    <a:pt x="368" y="434"/>
                    <a:pt x="368" y="434"/>
                    <a:pt x="368" y="434"/>
                  </a:cubicBezTo>
                  <a:cubicBezTo>
                    <a:pt x="367" y="434"/>
                    <a:pt x="365" y="433"/>
                    <a:pt x="364" y="433"/>
                  </a:cubicBezTo>
                  <a:moveTo>
                    <a:pt x="627" y="20"/>
                  </a:moveTo>
                  <a:cubicBezTo>
                    <a:pt x="391" y="359"/>
                    <a:pt x="391" y="359"/>
                    <a:pt x="391" y="359"/>
                  </a:cubicBezTo>
                  <a:cubicBezTo>
                    <a:pt x="392" y="360"/>
                    <a:pt x="393" y="360"/>
                    <a:pt x="395" y="361"/>
                  </a:cubicBezTo>
                  <a:cubicBezTo>
                    <a:pt x="631" y="22"/>
                    <a:pt x="631" y="22"/>
                    <a:pt x="631" y="22"/>
                  </a:cubicBezTo>
                  <a:cubicBezTo>
                    <a:pt x="630" y="21"/>
                    <a:pt x="629" y="20"/>
                    <a:pt x="627" y="20"/>
                  </a:cubicBezTo>
                  <a:moveTo>
                    <a:pt x="706" y="0"/>
                  </a:moveTo>
                  <a:cubicBezTo>
                    <a:pt x="705" y="1"/>
                    <a:pt x="705" y="2"/>
                    <a:pt x="704" y="4"/>
                  </a:cubicBezTo>
                  <a:cubicBezTo>
                    <a:pt x="1114" y="201"/>
                    <a:pt x="1114" y="201"/>
                    <a:pt x="1114" y="201"/>
                  </a:cubicBezTo>
                  <a:cubicBezTo>
                    <a:pt x="1114" y="197"/>
                    <a:pt x="1114" y="197"/>
                    <a:pt x="1114" y="197"/>
                  </a:cubicBezTo>
                  <a:cubicBezTo>
                    <a:pt x="706" y="0"/>
                    <a:pt x="706" y="0"/>
                    <a:pt x="70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20190"/>
            <p:cNvSpPr>
              <a:spLocks noEditPoints="1"/>
            </p:cNvSpPr>
            <p:nvPr/>
          </p:nvSpPr>
          <p:spPr bwMode="auto">
            <a:xfrm>
              <a:off x="5556773" y="5907964"/>
              <a:ext cx="613645" cy="666337"/>
            </a:xfrm>
            <a:custGeom>
              <a:avLst/>
              <a:gdLst>
                <a:gd name="T0" fmla="*/ 230 w 389"/>
                <a:gd name="T1" fmla="*/ 25 h 423"/>
                <a:gd name="T2" fmla="*/ 115 w 389"/>
                <a:gd name="T3" fmla="*/ 351 h 423"/>
                <a:gd name="T4" fmla="*/ 0 w 389"/>
                <a:gd name="T5" fmla="*/ 378 h 423"/>
                <a:gd name="T6" fmla="*/ 1 w 389"/>
                <a:gd name="T7" fmla="*/ 382 h 423"/>
                <a:gd name="T8" fmla="*/ 114 w 389"/>
                <a:gd name="T9" fmla="*/ 356 h 423"/>
                <a:gd name="T10" fmla="*/ 91 w 389"/>
                <a:gd name="T11" fmla="*/ 421 h 423"/>
                <a:gd name="T12" fmla="*/ 95 w 389"/>
                <a:gd name="T13" fmla="*/ 423 h 423"/>
                <a:gd name="T14" fmla="*/ 119 w 389"/>
                <a:gd name="T15" fmla="*/ 355 h 423"/>
                <a:gd name="T16" fmla="*/ 370 w 389"/>
                <a:gd name="T17" fmla="*/ 296 h 423"/>
                <a:gd name="T18" fmla="*/ 369 w 389"/>
                <a:gd name="T19" fmla="*/ 291 h 423"/>
                <a:gd name="T20" fmla="*/ 120 w 389"/>
                <a:gd name="T21" fmla="*/ 350 h 423"/>
                <a:gd name="T22" fmla="*/ 234 w 389"/>
                <a:gd name="T23" fmla="*/ 26 h 423"/>
                <a:gd name="T24" fmla="*/ 230 w 389"/>
                <a:gd name="T25" fmla="*/ 25 h 423"/>
                <a:gd name="T26" fmla="*/ 275 w 389"/>
                <a:gd name="T27" fmla="*/ 23 h 423"/>
                <a:gd name="T28" fmla="*/ 271 w 389"/>
                <a:gd name="T29" fmla="*/ 25 h 423"/>
                <a:gd name="T30" fmla="*/ 385 w 389"/>
                <a:gd name="T31" fmla="*/ 251 h 423"/>
                <a:gd name="T32" fmla="*/ 389 w 389"/>
                <a:gd name="T33" fmla="*/ 249 h 423"/>
                <a:gd name="T34" fmla="*/ 275 w 389"/>
                <a:gd name="T35" fmla="*/ 23 h 423"/>
                <a:gd name="T36" fmla="*/ 239 w 389"/>
                <a:gd name="T37" fmla="*/ 0 h 423"/>
                <a:gd name="T38" fmla="*/ 235 w 389"/>
                <a:gd name="T39" fmla="*/ 12 h 423"/>
                <a:gd name="T40" fmla="*/ 239 w 389"/>
                <a:gd name="T41" fmla="*/ 13 h 423"/>
                <a:gd name="T42" fmla="*/ 243 w 389"/>
                <a:gd name="T43" fmla="*/ 2 h 423"/>
                <a:gd name="T44" fmla="*/ 239 w 389"/>
                <a:gd name="T45" fmla="*/ 0 h 423"/>
                <a:gd name="T46" fmla="*/ 263 w 389"/>
                <a:gd name="T47" fmla="*/ 0 h 423"/>
                <a:gd name="T48" fmla="*/ 259 w 389"/>
                <a:gd name="T49" fmla="*/ 2 h 423"/>
                <a:gd name="T50" fmla="*/ 265 w 389"/>
                <a:gd name="T51" fmla="*/ 12 h 423"/>
                <a:gd name="T52" fmla="*/ 268 w 389"/>
                <a:gd name="T53" fmla="*/ 11 h 423"/>
                <a:gd name="T54" fmla="*/ 263 w 389"/>
                <a:gd name="T55"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89" h="423">
                  <a:moveTo>
                    <a:pt x="230" y="25"/>
                  </a:moveTo>
                  <a:cubicBezTo>
                    <a:pt x="115" y="351"/>
                    <a:pt x="115" y="351"/>
                    <a:pt x="115" y="351"/>
                  </a:cubicBezTo>
                  <a:cubicBezTo>
                    <a:pt x="0" y="378"/>
                    <a:pt x="0" y="378"/>
                    <a:pt x="0" y="378"/>
                  </a:cubicBezTo>
                  <a:cubicBezTo>
                    <a:pt x="0" y="380"/>
                    <a:pt x="1" y="381"/>
                    <a:pt x="1" y="382"/>
                  </a:cubicBezTo>
                  <a:cubicBezTo>
                    <a:pt x="114" y="356"/>
                    <a:pt x="114" y="356"/>
                    <a:pt x="114" y="356"/>
                  </a:cubicBezTo>
                  <a:cubicBezTo>
                    <a:pt x="91" y="421"/>
                    <a:pt x="91" y="421"/>
                    <a:pt x="91" y="421"/>
                  </a:cubicBezTo>
                  <a:cubicBezTo>
                    <a:pt x="92" y="422"/>
                    <a:pt x="93" y="422"/>
                    <a:pt x="95" y="423"/>
                  </a:cubicBezTo>
                  <a:cubicBezTo>
                    <a:pt x="119" y="355"/>
                    <a:pt x="119" y="355"/>
                    <a:pt x="119" y="355"/>
                  </a:cubicBezTo>
                  <a:cubicBezTo>
                    <a:pt x="370" y="296"/>
                    <a:pt x="370" y="296"/>
                    <a:pt x="370" y="296"/>
                  </a:cubicBezTo>
                  <a:cubicBezTo>
                    <a:pt x="369" y="294"/>
                    <a:pt x="369" y="293"/>
                    <a:pt x="369" y="291"/>
                  </a:cubicBezTo>
                  <a:cubicBezTo>
                    <a:pt x="120" y="350"/>
                    <a:pt x="120" y="350"/>
                    <a:pt x="120" y="350"/>
                  </a:cubicBezTo>
                  <a:cubicBezTo>
                    <a:pt x="234" y="26"/>
                    <a:pt x="234" y="26"/>
                    <a:pt x="234" y="26"/>
                  </a:cubicBezTo>
                  <a:cubicBezTo>
                    <a:pt x="233" y="26"/>
                    <a:pt x="231" y="25"/>
                    <a:pt x="230" y="25"/>
                  </a:cubicBezTo>
                  <a:moveTo>
                    <a:pt x="275" y="23"/>
                  </a:moveTo>
                  <a:cubicBezTo>
                    <a:pt x="273" y="23"/>
                    <a:pt x="272" y="24"/>
                    <a:pt x="271" y="25"/>
                  </a:cubicBezTo>
                  <a:cubicBezTo>
                    <a:pt x="385" y="251"/>
                    <a:pt x="385" y="251"/>
                    <a:pt x="385" y="251"/>
                  </a:cubicBezTo>
                  <a:cubicBezTo>
                    <a:pt x="387" y="250"/>
                    <a:pt x="388" y="250"/>
                    <a:pt x="389" y="249"/>
                  </a:cubicBezTo>
                  <a:cubicBezTo>
                    <a:pt x="275" y="23"/>
                    <a:pt x="275" y="23"/>
                    <a:pt x="275" y="23"/>
                  </a:cubicBezTo>
                  <a:moveTo>
                    <a:pt x="239" y="0"/>
                  </a:moveTo>
                  <a:cubicBezTo>
                    <a:pt x="235" y="12"/>
                    <a:pt x="235" y="12"/>
                    <a:pt x="235" y="12"/>
                  </a:cubicBezTo>
                  <a:cubicBezTo>
                    <a:pt x="236" y="12"/>
                    <a:pt x="237" y="13"/>
                    <a:pt x="239" y="13"/>
                  </a:cubicBezTo>
                  <a:cubicBezTo>
                    <a:pt x="243" y="2"/>
                    <a:pt x="243" y="2"/>
                    <a:pt x="243" y="2"/>
                  </a:cubicBezTo>
                  <a:cubicBezTo>
                    <a:pt x="241" y="2"/>
                    <a:pt x="240" y="1"/>
                    <a:pt x="239" y="0"/>
                  </a:cubicBezTo>
                  <a:moveTo>
                    <a:pt x="263" y="0"/>
                  </a:moveTo>
                  <a:cubicBezTo>
                    <a:pt x="262" y="0"/>
                    <a:pt x="260" y="1"/>
                    <a:pt x="259" y="2"/>
                  </a:cubicBezTo>
                  <a:cubicBezTo>
                    <a:pt x="265" y="12"/>
                    <a:pt x="265" y="12"/>
                    <a:pt x="265" y="12"/>
                  </a:cubicBezTo>
                  <a:cubicBezTo>
                    <a:pt x="266" y="12"/>
                    <a:pt x="267" y="11"/>
                    <a:pt x="268" y="11"/>
                  </a:cubicBezTo>
                  <a:cubicBezTo>
                    <a:pt x="263" y="0"/>
                    <a:pt x="263" y="0"/>
                    <a:pt x="26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20191"/>
            <p:cNvSpPr>
              <a:spLocks/>
            </p:cNvSpPr>
            <p:nvPr/>
          </p:nvSpPr>
          <p:spPr bwMode="auto">
            <a:xfrm>
              <a:off x="6668004" y="6242133"/>
              <a:ext cx="3335" cy="8004"/>
            </a:xfrm>
            <a:custGeom>
              <a:avLst/>
              <a:gdLst>
                <a:gd name="T0" fmla="*/ 1 w 2"/>
                <a:gd name="T1" fmla="*/ 0 h 5"/>
                <a:gd name="T2" fmla="*/ 0 w 2"/>
                <a:gd name="T3" fmla="*/ 0 h 5"/>
                <a:gd name="T4" fmla="*/ 0 w 2"/>
                <a:gd name="T5" fmla="*/ 5 h 5"/>
                <a:gd name="T6" fmla="*/ 2 w 2"/>
                <a:gd name="T7" fmla="*/ 4 h 5"/>
                <a:gd name="T8" fmla="*/ 1 w 2"/>
                <a:gd name="T9" fmla="*/ 0 h 5"/>
              </a:gdLst>
              <a:ahLst/>
              <a:cxnLst>
                <a:cxn ang="0">
                  <a:pos x="T0" y="T1"/>
                </a:cxn>
                <a:cxn ang="0">
                  <a:pos x="T2" y="T3"/>
                </a:cxn>
                <a:cxn ang="0">
                  <a:pos x="T4" y="T5"/>
                </a:cxn>
                <a:cxn ang="0">
                  <a:pos x="T6" y="T7"/>
                </a:cxn>
                <a:cxn ang="0">
                  <a:pos x="T8" y="T9"/>
                </a:cxn>
              </a:cxnLst>
              <a:rect l="0" t="0" r="r" b="b"/>
              <a:pathLst>
                <a:path w="2" h="5">
                  <a:moveTo>
                    <a:pt x="1" y="0"/>
                  </a:moveTo>
                  <a:cubicBezTo>
                    <a:pt x="0" y="0"/>
                    <a:pt x="0" y="0"/>
                    <a:pt x="0" y="0"/>
                  </a:cubicBezTo>
                  <a:cubicBezTo>
                    <a:pt x="0" y="5"/>
                    <a:pt x="0" y="5"/>
                    <a:pt x="0" y="5"/>
                  </a:cubicBezTo>
                  <a:cubicBezTo>
                    <a:pt x="2" y="4"/>
                    <a:pt x="2" y="4"/>
                    <a:pt x="2" y="4"/>
                  </a:cubicBezTo>
                  <a:cubicBezTo>
                    <a:pt x="1" y="3"/>
                    <a:pt x="1" y="1"/>
                    <a:pt x="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0" name="Freeform 20192"/>
            <p:cNvSpPr>
              <a:spLocks/>
            </p:cNvSpPr>
            <p:nvPr/>
          </p:nvSpPr>
          <p:spPr bwMode="auto">
            <a:xfrm>
              <a:off x="6253793" y="6242133"/>
              <a:ext cx="414210" cy="104053"/>
            </a:xfrm>
            <a:custGeom>
              <a:avLst/>
              <a:gdLst>
                <a:gd name="T0" fmla="*/ 263 w 263"/>
                <a:gd name="T1" fmla="*/ 0 h 66"/>
                <a:gd name="T2" fmla="*/ 0 w 263"/>
                <a:gd name="T3" fmla="*/ 62 h 66"/>
                <a:gd name="T4" fmla="*/ 1 w 263"/>
                <a:gd name="T5" fmla="*/ 66 h 66"/>
                <a:gd name="T6" fmla="*/ 263 w 263"/>
                <a:gd name="T7" fmla="*/ 5 h 66"/>
                <a:gd name="T8" fmla="*/ 263 w 263"/>
                <a:gd name="T9" fmla="*/ 0 h 66"/>
              </a:gdLst>
              <a:ahLst/>
              <a:cxnLst>
                <a:cxn ang="0">
                  <a:pos x="T0" y="T1"/>
                </a:cxn>
                <a:cxn ang="0">
                  <a:pos x="T2" y="T3"/>
                </a:cxn>
                <a:cxn ang="0">
                  <a:pos x="T4" y="T5"/>
                </a:cxn>
                <a:cxn ang="0">
                  <a:pos x="T6" y="T7"/>
                </a:cxn>
                <a:cxn ang="0">
                  <a:pos x="T8" y="T9"/>
                </a:cxn>
              </a:cxnLst>
              <a:rect l="0" t="0" r="r" b="b"/>
              <a:pathLst>
                <a:path w="263" h="66">
                  <a:moveTo>
                    <a:pt x="263" y="0"/>
                  </a:moveTo>
                  <a:cubicBezTo>
                    <a:pt x="0" y="62"/>
                    <a:pt x="0" y="62"/>
                    <a:pt x="0" y="62"/>
                  </a:cubicBezTo>
                  <a:cubicBezTo>
                    <a:pt x="0" y="64"/>
                    <a:pt x="1" y="65"/>
                    <a:pt x="1" y="66"/>
                  </a:cubicBezTo>
                  <a:cubicBezTo>
                    <a:pt x="263" y="5"/>
                    <a:pt x="263" y="5"/>
                    <a:pt x="263" y="5"/>
                  </a:cubicBezTo>
                  <a:cubicBezTo>
                    <a:pt x="263" y="0"/>
                    <a:pt x="263" y="0"/>
                    <a:pt x="26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20193"/>
            <p:cNvSpPr>
              <a:spLocks/>
            </p:cNvSpPr>
            <p:nvPr/>
          </p:nvSpPr>
          <p:spPr bwMode="auto">
            <a:xfrm>
              <a:off x="6668004" y="6273482"/>
              <a:ext cx="30015" cy="85376"/>
            </a:xfrm>
            <a:custGeom>
              <a:avLst/>
              <a:gdLst>
                <a:gd name="T0" fmla="*/ 19 w 19"/>
                <a:gd name="T1" fmla="*/ 0 h 54"/>
                <a:gd name="T2" fmla="*/ 0 w 19"/>
                <a:gd name="T3" fmla="*/ 54 h 54"/>
                <a:gd name="T4" fmla="*/ 0 w 19"/>
                <a:gd name="T5" fmla="*/ 54 h 54"/>
                <a:gd name="T6" fmla="*/ 19 w 19"/>
                <a:gd name="T7" fmla="*/ 0 h 54"/>
                <a:gd name="T8" fmla="*/ 19 w 19"/>
                <a:gd name="T9" fmla="*/ 0 h 54"/>
              </a:gdLst>
              <a:ahLst/>
              <a:cxnLst>
                <a:cxn ang="0">
                  <a:pos x="T0" y="T1"/>
                </a:cxn>
                <a:cxn ang="0">
                  <a:pos x="T2" y="T3"/>
                </a:cxn>
                <a:cxn ang="0">
                  <a:pos x="T4" y="T5"/>
                </a:cxn>
                <a:cxn ang="0">
                  <a:pos x="T6" y="T7"/>
                </a:cxn>
                <a:cxn ang="0">
                  <a:pos x="T8" y="T9"/>
                </a:cxn>
              </a:cxnLst>
              <a:rect l="0" t="0" r="r" b="b"/>
              <a:pathLst>
                <a:path w="19" h="54">
                  <a:moveTo>
                    <a:pt x="19" y="0"/>
                  </a:moveTo>
                  <a:cubicBezTo>
                    <a:pt x="0" y="54"/>
                    <a:pt x="0" y="54"/>
                    <a:pt x="0" y="54"/>
                  </a:cubicBezTo>
                  <a:cubicBezTo>
                    <a:pt x="0" y="54"/>
                    <a:pt x="0" y="54"/>
                    <a:pt x="0" y="54"/>
                  </a:cubicBezTo>
                  <a:cubicBezTo>
                    <a:pt x="19" y="0"/>
                    <a:pt x="19" y="0"/>
                    <a:pt x="19" y="0"/>
                  </a:cubicBezTo>
                  <a:cubicBezTo>
                    <a:pt x="19" y="0"/>
                    <a:pt x="19" y="0"/>
                    <a:pt x="1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2" name="Freeform 20194"/>
            <p:cNvSpPr>
              <a:spLocks noEditPoints="1"/>
            </p:cNvSpPr>
            <p:nvPr/>
          </p:nvSpPr>
          <p:spPr bwMode="auto">
            <a:xfrm>
              <a:off x="5398026" y="6358858"/>
              <a:ext cx="1269978" cy="1093886"/>
            </a:xfrm>
            <a:custGeom>
              <a:avLst/>
              <a:gdLst>
                <a:gd name="T0" fmla="*/ 11 w 806"/>
                <a:gd name="T1" fmla="*/ 690 h 694"/>
                <a:gd name="T2" fmla="*/ 22 w 806"/>
                <a:gd name="T3" fmla="*/ 689 h 694"/>
                <a:gd name="T4" fmla="*/ 3 w 806"/>
                <a:gd name="T5" fmla="*/ 673 h 694"/>
                <a:gd name="T6" fmla="*/ 0 w 806"/>
                <a:gd name="T7" fmla="*/ 682 h 694"/>
                <a:gd name="T8" fmla="*/ 7 w 806"/>
                <a:gd name="T9" fmla="*/ 674 h 694"/>
                <a:gd name="T10" fmla="*/ 339 w 806"/>
                <a:gd name="T11" fmla="*/ 523 h 694"/>
                <a:gd name="T12" fmla="*/ 31 w 806"/>
                <a:gd name="T13" fmla="*/ 685 h 694"/>
                <a:gd name="T14" fmla="*/ 339 w 806"/>
                <a:gd name="T15" fmla="*/ 523 h 694"/>
                <a:gd name="T16" fmla="*/ 353 w 806"/>
                <a:gd name="T17" fmla="*/ 516 h 694"/>
                <a:gd name="T18" fmla="*/ 367 w 806"/>
                <a:gd name="T19" fmla="*/ 513 h 694"/>
                <a:gd name="T20" fmla="*/ 427 w 806"/>
                <a:gd name="T21" fmla="*/ 478 h 694"/>
                <a:gd name="T22" fmla="*/ 417 w 806"/>
                <a:gd name="T23" fmla="*/ 488 h 694"/>
                <a:gd name="T24" fmla="*/ 427 w 806"/>
                <a:gd name="T25" fmla="*/ 478 h 694"/>
                <a:gd name="T26" fmla="*/ 441 w 806"/>
                <a:gd name="T27" fmla="*/ 471 h 694"/>
                <a:gd name="T28" fmla="*/ 658 w 806"/>
                <a:gd name="T29" fmla="*/ 365 h 694"/>
                <a:gd name="T30" fmla="*/ 670 w 806"/>
                <a:gd name="T31" fmla="*/ 355 h 694"/>
                <a:gd name="T32" fmla="*/ 665 w 806"/>
                <a:gd name="T33" fmla="*/ 362 h 694"/>
                <a:gd name="T34" fmla="*/ 670 w 806"/>
                <a:gd name="T35" fmla="*/ 355 h 694"/>
                <a:gd name="T36" fmla="*/ 663 w 806"/>
                <a:gd name="T37" fmla="*/ 344 h 694"/>
                <a:gd name="T38" fmla="*/ 671 w 806"/>
                <a:gd name="T39" fmla="*/ 343 h 694"/>
                <a:gd name="T40" fmla="*/ 692 w 806"/>
                <a:gd name="T41" fmla="*/ 331 h 694"/>
                <a:gd name="T42" fmla="*/ 690 w 806"/>
                <a:gd name="T43" fmla="*/ 338 h 694"/>
                <a:gd name="T44" fmla="*/ 692 w 806"/>
                <a:gd name="T45" fmla="*/ 331 h 694"/>
                <a:gd name="T46" fmla="*/ 672 w 806"/>
                <a:gd name="T47" fmla="*/ 332 h 694"/>
                <a:gd name="T48" fmla="*/ 679 w 806"/>
                <a:gd name="T49" fmla="*/ 337 h 694"/>
                <a:gd name="T50" fmla="*/ 688 w 806"/>
                <a:gd name="T51" fmla="*/ 330 h 694"/>
                <a:gd name="T52" fmla="*/ 686 w 806"/>
                <a:gd name="T53" fmla="*/ 336 h 694"/>
                <a:gd name="T54" fmla="*/ 688 w 806"/>
                <a:gd name="T55" fmla="*/ 330 h 694"/>
                <a:gd name="T56" fmla="*/ 6 w 806"/>
                <a:gd name="T57" fmla="*/ 663 h 694"/>
                <a:gd name="T58" fmla="*/ 182 w 806"/>
                <a:gd name="T59" fmla="*/ 175 h 694"/>
                <a:gd name="T60" fmla="*/ 208 w 806"/>
                <a:gd name="T61" fmla="*/ 159 h 694"/>
                <a:gd name="T62" fmla="*/ 656 w 806"/>
                <a:gd name="T63" fmla="*/ 341 h 694"/>
                <a:gd name="T64" fmla="*/ 208 w 806"/>
                <a:gd name="T65" fmla="*/ 159 h 694"/>
                <a:gd name="T66" fmla="*/ 100 w 806"/>
                <a:gd name="T67" fmla="*/ 121 h 694"/>
                <a:gd name="T68" fmla="*/ 171 w 806"/>
                <a:gd name="T69" fmla="*/ 144 h 694"/>
                <a:gd name="T70" fmla="*/ 780 w 806"/>
                <a:gd name="T71" fmla="*/ 64 h 694"/>
                <a:gd name="T72" fmla="*/ 691 w 806"/>
                <a:gd name="T73" fmla="*/ 322 h 694"/>
                <a:gd name="T74" fmla="*/ 524 w 806"/>
                <a:gd name="T75" fmla="*/ 31 h 694"/>
                <a:gd name="T76" fmla="*/ 669 w 806"/>
                <a:gd name="T77" fmla="*/ 325 h 694"/>
                <a:gd name="T78" fmla="*/ 524 w 806"/>
                <a:gd name="T79" fmla="*/ 31 h 694"/>
                <a:gd name="T80" fmla="*/ 695 w 806"/>
                <a:gd name="T81" fmla="*/ 324 h 694"/>
                <a:gd name="T82" fmla="*/ 806 w 806"/>
                <a:gd name="T83" fmla="*/ 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6" h="694">
                  <a:moveTo>
                    <a:pt x="20" y="685"/>
                  </a:moveTo>
                  <a:cubicBezTo>
                    <a:pt x="11" y="690"/>
                    <a:pt x="11" y="690"/>
                    <a:pt x="11" y="690"/>
                  </a:cubicBezTo>
                  <a:cubicBezTo>
                    <a:pt x="12" y="691"/>
                    <a:pt x="13" y="692"/>
                    <a:pt x="13" y="694"/>
                  </a:cubicBezTo>
                  <a:cubicBezTo>
                    <a:pt x="22" y="689"/>
                    <a:pt x="22" y="689"/>
                    <a:pt x="22" y="689"/>
                  </a:cubicBezTo>
                  <a:cubicBezTo>
                    <a:pt x="21" y="688"/>
                    <a:pt x="20" y="687"/>
                    <a:pt x="20" y="685"/>
                  </a:cubicBezTo>
                  <a:moveTo>
                    <a:pt x="3" y="673"/>
                  </a:moveTo>
                  <a:cubicBezTo>
                    <a:pt x="0" y="681"/>
                    <a:pt x="0" y="681"/>
                    <a:pt x="0" y="681"/>
                  </a:cubicBezTo>
                  <a:cubicBezTo>
                    <a:pt x="0" y="682"/>
                    <a:pt x="0" y="682"/>
                    <a:pt x="0" y="682"/>
                  </a:cubicBezTo>
                  <a:cubicBezTo>
                    <a:pt x="1" y="682"/>
                    <a:pt x="2" y="682"/>
                    <a:pt x="4" y="683"/>
                  </a:cubicBezTo>
                  <a:cubicBezTo>
                    <a:pt x="7" y="674"/>
                    <a:pt x="7" y="674"/>
                    <a:pt x="7" y="674"/>
                  </a:cubicBezTo>
                  <a:cubicBezTo>
                    <a:pt x="5" y="674"/>
                    <a:pt x="4" y="673"/>
                    <a:pt x="3" y="673"/>
                  </a:cubicBezTo>
                  <a:moveTo>
                    <a:pt x="339" y="523"/>
                  </a:moveTo>
                  <a:cubicBezTo>
                    <a:pt x="29" y="681"/>
                    <a:pt x="29" y="681"/>
                    <a:pt x="29" y="681"/>
                  </a:cubicBezTo>
                  <a:cubicBezTo>
                    <a:pt x="30" y="682"/>
                    <a:pt x="30" y="683"/>
                    <a:pt x="31" y="685"/>
                  </a:cubicBezTo>
                  <a:cubicBezTo>
                    <a:pt x="341" y="527"/>
                    <a:pt x="341" y="527"/>
                    <a:pt x="341" y="527"/>
                  </a:cubicBezTo>
                  <a:cubicBezTo>
                    <a:pt x="341" y="525"/>
                    <a:pt x="340" y="524"/>
                    <a:pt x="339" y="523"/>
                  </a:cubicBezTo>
                  <a:moveTo>
                    <a:pt x="365" y="509"/>
                  </a:moveTo>
                  <a:cubicBezTo>
                    <a:pt x="353" y="516"/>
                    <a:pt x="353" y="516"/>
                    <a:pt x="353" y="516"/>
                  </a:cubicBezTo>
                  <a:cubicBezTo>
                    <a:pt x="354" y="517"/>
                    <a:pt x="354" y="518"/>
                    <a:pt x="355" y="520"/>
                  </a:cubicBezTo>
                  <a:cubicBezTo>
                    <a:pt x="367" y="513"/>
                    <a:pt x="367" y="513"/>
                    <a:pt x="367" y="513"/>
                  </a:cubicBezTo>
                  <a:cubicBezTo>
                    <a:pt x="366" y="512"/>
                    <a:pt x="366" y="511"/>
                    <a:pt x="365" y="509"/>
                  </a:cubicBezTo>
                  <a:moveTo>
                    <a:pt x="427" y="478"/>
                  </a:moveTo>
                  <a:cubicBezTo>
                    <a:pt x="415" y="484"/>
                    <a:pt x="415" y="484"/>
                    <a:pt x="415" y="484"/>
                  </a:cubicBezTo>
                  <a:cubicBezTo>
                    <a:pt x="416" y="485"/>
                    <a:pt x="417" y="486"/>
                    <a:pt x="417" y="488"/>
                  </a:cubicBezTo>
                  <a:cubicBezTo>
                    <a:pt x="429" y="482"/>
                    <a:pt x="429" y="482"/>
                    <a:pt x="429" y="482"/>
                  </a:cubicBezTo>
                  <a:cubicBezTo>
                    <a:pt x="429" y="480"/>
                    <a:pt x="428" y="479"/>
                    <a:pt x="427" y="478"/>
                  </a:cubicBezTo>
                  <a:moveTo>
                    <a:pt x="656" y="361"/>
                  </a:moveTo>
                  <a:cubicBezTo>
                    <a:pt x="441" y="471"/>
                    <a:pt x="441" y="471"/>
                    <a:pt x="441" y="471"/>
                  </a:cubicBezTo>
                  <a:cubicBezTo>
                    <a:pt x="442" y="472"/>
                    <a:pt x="443" y="473"/>
                    <a:pt x="443" y="475"/>
                  </a:cubicBezTo>
                  <a:cubicBezTo>
                    <a:pt x="658" y="365"/>
                    <a:pt x="658" y="365"/>
                    <a:pt x="658" y="365"/>
                  </a:cubicBezTo>
                  <a:cubicBezTo>
                    <a:pt x="657" y="364"/>
                    <a:pt x="657" y="363"/>
                    <a:pt x="656" y="361"/>
                  </a:cubicBezTo>
                  <a:moveTo>
                    <a:pt x="670" y="355"/>
                  </a:moveTo>
                  <a:cubicBezTo>
                    <a:pt x="663" y="358"/>
                    <a:pt x="663" y="358"/>
                    <a:pt x="663" y="358"/>
                  </a:cubicBezTo>
                  <a:cubicBezTo>
                    <a:pt x="664" y="359"/>
                    <a:pt x="664" y="360"/>
                    <a:pt x="665" y="362"/>
                  </a:cubicBezTo>
                  <a:cubicBezTo>
                    <a:pt x="671" y="358"/>
                    <a:pt x="671" y="358"/>
                    <a:pt x="671" y="358"/>
                  </a:cubicBezTo>
                  <a:cubicBezTo>
                    <a:pt x="671" y="357"/>
                    <a:pt x="670" y="356"/>
                    <a:pt x="670" y="355"/>
                  </a:cubicBezTo>
                  <a:moveTo>
                    <a:pt x="665" y="340"/>
                  </a:moveTo>
                  <a:cubicBezTo>
                    <a:pt x="664" y="341"/>
                    <a:pt x="664" y="343"/>
                    <a:pt x="663" y="344"/>
                  </a:cubicBezTo>
                  <a:cubicBezTo>
                    <a:pt x="670" y="347"/>
                    <a:pt x="670" y="347"/>
                    <a:pt x="670" y="347"/>
                  </a:cubicBezTo>
                  <a:cubicBezTo>
                    <a:pt x="670" y="345"/>
                    <a:pt x="671" y="344"/>
                    <a:pt x="671" y="343"/>
                  </a:cubicBezTo>
                  <a:cubicBezTo>
                    <a:pt x="665" y="340"/>
                    <a:pt x="665" y="340"/>
                    <a:pt x="665" y="340"/>
                  </a:cubicBezTo>
                  <a:moveTo>
                    <a:pt x="692" y="331"/>
                  </a:moveTo>
                  <a:cubicBezTo>
                    <a:pt x="690" y="338"/>
                    <a:pt x="690" y="338"/>
                    <a:pt x="690" y="338"/>
                  </a:cubicBezTo>
                  <a:cubicBezTo>
                    <a:pt x="690" y="338"/>
                    <a:pt x="690" y="338"/>
                    <a:pt x="690" y="338"/>
                  </a:cubicBezTo>
                  <a:cubicBezTo>
                    <a:pt x="692" y="331"/>
                    <a:pt x="692" y="331"/>
                    <a:pt x="692" y="331"/>
                  </a:cubicBezTo>
                  <a:cubicBezTo>
                    <a:pt x="692" y="331"/>
                    <a:pt x="692" y="331"/>
                    <a:pt x="692" y="331"/>
                  </a:cubicBezTo>
                  <a:moveTo>
                    <a:pt x="676" y="330"/>
                  </a:moveTo>
                  <a:cubicBezTo>
                    <a:pt x="675" y="331"/>
                    <a:pt x="673" y="332"/>
                    <a:pt x="672" y="332"/>
                  </a:cubicBezTo>
                  <a:cubicBezTo>
                    <a:pt x="675" y="339"/>
                    <a:pt x="675" y="339"/>
                    <a:pt x="675" y="339"/>
                  </a:cubicBezTo>
                  <a:cubicBezTo>
                    <a:pt x="677" y="338"/>
                    <a:pt x="678" y="337"/>
                    <a:pt x="679" y="337"/>
                  </a:cubicBezTo>
                  <a:cubicBezTo>
                    <a:pt x="676" y="330"/>
                    <a:pt x="676" y="330"/>
                    <a:pt x="676" y="330"/>
                  </a:cubicBezTo>
                  <a:moveTo>
                    <a:pt x="688" y="330"/>
                  </a:moveTo>
                  <a:cubicBezTo>
                    <a:pt x="686" y="336"/>
                    <a:pt x="686" y="336"/>
                    <a:pt x="686" y="336"/>
                  </a:cubicBezTo>
                  <a:cubicBezTo>
                    <a:pt x="686" y="336"/>
                    <a:pt x="686" y="336"/>
                    <a:pt x="686" y="336"/>
                  </a:cubicBezTo>
                  <a:cubicBezTo>
                    <a:pt x="688" y="330"/>
                    <a:pt x="688" y="330"/>
                    <a:pt x="688" y="330"/>
                  </a:cubicBezTo>
                  <a:cubicBezTo>
                    <a:pt x="688" y="330"/>
                    <a:pt x="688" y="330"/>
                    <a:pt x="688" y="330"/>
                  </a:cubicBezTo>
                  <a:moveTo>
                    <a:pt x="178" y="174"/>
                  </a:moveTo>
                  <a:cubicBezTo>
                    <a:pt x="6" y="663"/>
                    <a:pt x="6" y="663"/>
                    <a:pt x="6" y="663"/>
                  </a:cubicBezTo>
                  <a:cubicBezTo>
                    <a:pt x="8" y="663"/>
                    <a:pt x="9" y="664"/>
                    <a:pt x="10" y="664"/>
                  </a:cubicBezTo>
                  <a:cubicBezTo>
                    <a:pt x="182" y="175"/>
                    <a:pt x="182" y="175"/>
                    <a:pt x="182" y="175"/>
                  </a:cubicBezTo>
                  <a:cubicBezTo>
                    <a:pt x="181" y="175"/>
                    <a:pt x="179" y="174"/>
                    <a:pt x="178" y="174"/>
                  </a:cubicBezTo>
                  <a:moveTo>
                    <a:pt x="208" y="159"/>
                  </a:moveTo>
                  <a:cubicBezTo>
                    <a:pt x="208" y="160"/>
                    <a:pt x="207" y="162"/>
                    <a:pt x="207" y="163"/>
                  </a:cubicBezTo>
                  <a:cubicBezTo>
                    <a:pt x="656" y="341"/>
                    <a:pt x="656" y="341"/>
                    <a:pt x="656" y="341"/>
                  </a:cubicBezTo>
                  <a:cubicBezTo>
                    <a:pt x="656" y="340"/>
                    <a:pt x="657" y="338"/>
                    <a:pt x="657" y="337"/>
                  </a:cubicBezTo>
                  <a:cubicBezTo>
                    <a:pt x="208" y="159"/>
                    <a:pt x="208" y="159"/>
                    <a:pt x="208" y="159"/>
                  </a:cubicBezTo>
                  <a:moveTo>
                    <a:pt x="102" y="116"/>
                  </a:moveTo>
                  <a:cubicBezTo>
                    <a:pt x="101" y="118"/>
                    <a:pt x="101" y="119"/>
                    <a:pt x="100" y="121"/>
                  </a:cubicBezTo>
                  <a:cubicBezTo>
                    <a:pt x="169" y="148"/>
                    <a:pt x="169" y="148"/>
                    <a:pt x="169" y="148"/>
                  </a:cubicBezTo>
                  <a:cubicBezTo>
                    <a:pt x="169" y="146"/>
                    <a:pt x="170" y="145"/>
                    <a:pt x="171" y="144"/>
                  </a:cubicBezTo>
                  <a:cubicBezTo>
                    <a:pt x="102" y="116"/>
                    <a:pt x="102" y="116"/>
                    <a:pt x="102" y="116"/>
                  </a:cubicBezTo>
                  <a:moveTo>
                    <a:pt x="780" y="64"/>
                  </a:moveTo>
                  <a:cubicBezTo>
                    <a:pt x="691" y="322"/>
                    <a:pt x="691" y="322"/>
                    <a:pt x="691" y="322"/>
                  </a:cubicBezTo>
                  <a:cubicBezTo>
                    <a:pt x="691" y="322"/>
                    <a:pt x="691" y="322"/>
                    <a:pt x="691" y="322"/>
                  </a:cubicBezTo>
                  <a:cubicBezTo>
                    <a:pt x="780" y="64"/>
                    <a:pt x="780" y="64"/>
                    <a:pt x="780" y="64"/>
                  </a:cubicBezTo>
                  <a:moveTo>
                    <a:pt x="524" y="31"/>
                  </a:moveTo>
                  <a:cubicBezTo>
                    <a:pt x="523" y="31"/>
                    <a:pt x="522" y="32"/>
                    <a:pt x="520" y="32"/>
                  </a:cubicBezTo>
                  <a:cubicBezTo>
                    <a:pt x="669" y="325"/>
                    <a:pt x="669" y="325"/>
                    <a:pt x="669" y="325"/>
                  </a:cubicBezTo>
                  <a:cubicBezTo>
                    <a:pt x="670" y="325"/>
                    <a:pt x="671" y="324"/>
                    <a:pt x="673" y="323"/>
                  </a:cubicBezTo>
                  <a:cubicBezTo>
                    <a:pt x="524" y="31"/>
                    <a:pt x="524" y="31"/>
                    <a:pt x="524" y="31"/>
                  </a:cubicBezTo>
                  <a:moveTo>
                    <a:pt x="806" y="0"/>
                  </a:moveTo>
                  <a:cubicBezTo>
                    <a:pt x="695" y="324"/>
                    <a:pt x="695" y="324"/>
                    <a:pt x="695" y="324"/>
                  </a:cubicBezTo>
                  <a:cubicBezTo>
                    <a:pt x="695" y="324"/>
                    <a:pt x="695" y="324"/>
                    <a:pt x="695" y="324"/>
                  </a:cubicBezTo>
                  <a:cubicBezTo>
                    <a:pt x="806" y="0"/>
                    <a:pt x="806" y="0"/>
                    <a:pt x="806" y="0"/>
                  </a:cubicBezTo>
                  <a:cubicBezTo>
                    <a:pt x="806" y="0"/>
                    <a:pt x="806" y="0"/>
                    <a:pt x="80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20199"/>
            <p:cNvSpPr>
              <a:spLocks/>
            </p:cNvSpPr>
            <p:nvPr/>
          </p:nvSpPr>
          <p:spPr bwMode="auto">
            <a:xfrm>
              <a:off x="6527932" y="8010359"/>
              <a:ext cx="12673" cy="0"/>
            </a:xfrm>
            <a:custGeom>
              <a:avLst/>
              <a:gdLst>
                <a:gd name="T0" fmla="*/ 16 w 19"/>
                <a:gd name="T1" fmla="*/ 0 w 19"/>
                <a:gd name="T2" fmla="*/ 0 w 19"/>
                <a:gd name="T3" fmla="*/ 19 w 19"/>
                <a:gd name="T4" fmla="*/ 16 w 19"/>
              </a:gdLst>
              <a:ahLst/>
              <a:cxnLst>
                <a:cxn ang="0">
                  <a:pos x="T0" y="0"/>
                </a:cxn>
                <a:cxn ang="0">
                  <a:pos x="T1" y="0"/>
                </a:cxn>
                <a:cxn ang="0">
                  <a:pos x="T2" y="0"/>
                </a:cxn>
                <a:cxn ang="0">
                  <a:pos x="T3" y="0"/>
                </a:cxn>
                <a:cxn ang="0">
                  <a:pos x="T4" y="0"/>
                </a:cxn>
              </a:cxnLst>
              <a:rect l="0" t="0" r="r" b="b"/>
              <a:pathLst>
                <a:path w="19">
                  <a:moveTo>
                    <a:pt x="16" y="0"/>
                  </a:moveTo>
                  <a:lnTo>
                    <a:pt x="0" y="0"/>
                  </a:lnTo>
                  <a:lnTo>
                    <a:pt x="0" y="0"/>
                  </a:lnTo>
                  <a:lnTo>
                    <a:pt x="19" y="0"/>
                  </a:lnTo>
                  <a:lnTo>
                    <a:pt x="16"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7" name="Freeform 20200"/>
            <p:cNvSpPr>
              <a:spLocks/>
            </p:cNvSpPr>
            <p:nvPr/>
          </p:nvSpPr>
          <p:spPr bwMode="auto">
            <a:xfrm>
              <a:off x="6527932" y="8010359"/>
              <a:ext cx="12673" cy="0"/>
            </a:xfrm>
            <a:custGeom>
              <a:avLst/>
              <a:gdLst>
                <a:gd name="T0" fmla="*/ 16 w 19"/>
                <a:gd name="T1" fmla="*/ 0 w 19"/>
                <a:gd name="T2" fmla="*/ 0 w 19"/>
                <a:gd name="T3" fmla="*/ 19 w 19"/>
                <a:gd name="T4" fmla="*/ 16 w 19"/>
              </a:gdLst>
              <a:ahLst/>
              <a:cxnLst>
                <a:cxn ang="0">
                  <a:pos x="T0" y="0"/>
                </a:cxn>
                <a:cxn ang="0">
                  <a:pos x="T1" y="0"/>
                </a:cxn>
                <a:cxn ang="0">
                  <a:pos x="T2" y="0"/>
                </a:cxn>
                <a:cxn ang="0">
                  <a:pos x="T3" y="0"/>
                </a:cxn>
                <a:cxn ang="0">
                  <a:pos x="T4" y="0"/>
                </a:cxn>
              </a:cxnLst>
              <a:rect l="0" t="0" r="r" b="b"/>
              <a:pathLst>
                <a:path w="19">
                  <a:moveTo>
                    <a:pt x="16" y="0"/>
                  </a:moveTo>
                  <a:lnTo>
                    <a:pt x="0" y="0"/>
                  </a:lnTo>
                  <a:lnTo>
                    <a:pt x="0" y="0"/>
                  </a:lnTo>
                  <a:lnTo>
                    <a:pt x="19" y="0"/>
                  </a:lnTo>
                  <a:lnTo>
                    <a:pt x="16"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8" name="Freeform 20201"/>
            <p:cNvSpPr>
              <a:spLocks noEditPoints="1"/>
            </p:cNvSpPr>
            <p:nvPr/>
          </p:nvSpPr>
          <p:spPr bwMode="auto">
            <a:xfrm>
              <a:off x="4506907" y="7470087"/>
              <a:ext cx="925803" cy="151410"/>
            </a:xfrm>
            <a:custGeom>
              <a:avLst/>
              <a:gdLst>
                <a:gd name="T0" fmla="*/ 18 w 587"/>
                <a:gd name="T1" fmla="*/ 79 h 96"/>
                <a:gd name="T2" fmla="*/ 15 w 587"/>
                <a:gd name="T3" fmla="*/ 95 h 96"/>
                <a:gd name="T4" fmla="*/ 19 w 587"/>
                <a:gd name="T5" fmla="*/ 96 h 96"/>
                <a:gd name="T6" fmla="*/ 22 w 587"/>
                <a:gd name="T7" fmla="*/ 80 h 96"/>
                <a:gd name="T8" fmla="*/ 18 w 587"/>
                <a:gd name="T9" fmla="*/ 79 h 96"/>
                <a:gd name="T10" fmla="*/ 578 w 587"/>
                <a:gd name="T11" fmla="*/ 2 h 96"/>
                <a:gd name="T12" fmla="*/ 577 w 587"/>
                <a:gd name="T13" fmla="*/ 5 h 96"/>
                <a:gd name="T14" fmla="*/ 585 w 587"/>
                <a:gd name="T15" fmla="*/ 9 h 96"/>
                <a:gd name="T16" fmla="*/ 587 w 587"/>
                <a:gd name="T17" fmla="*/ 6 h 96"/>
                <a:gd name="T18" fmla="*/ 578 w 587"/>
                <a:gd name="T19" fmla="*/ 2 h 96"/>
                <a:gd name="T20" fmla="*/ 4 w 587"/>
                <a:gd name="T21" fmla="*/ 0 h 96"/>
                <a:gd name="T22" fmla="*/ 0 w 587"/>
                <a:gd name="T23" fmla="*/ 2 h 96"/>
                <a:gd name="T24" fmla="*/ 8 w 587"/>
                <a:gd name="T25" fmla="*/ 17 h 96"/>
                <a:gd name="T26" fmla="*/ 12 w 587"/>
                <a:gd name="T27" fmla="*/ 14 h 96"/>
                <a:gd name="T28" fmla="*/ 4 w 587"/>
                <a:gd name="T29"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87" h="96">
                  <a:moveTo>
                    <a:pt x="18" y="79"/>
                  </a:moveTo>
                  <a:cubicBezTo>
                    <a:pt x="15" y="95"/>
                    <a:pt x="15" y="95"/>
                    <a:pt x="15" y="95"/>
                  </a:cubicBezTo>
                  <a:cubicBezTo>
                    <a:pt x="16" y="96"/>
                    <a:pt x="18" y="96"/>
                    <a:pt x="19" y="96"/>
                  </a:cubicBezTo>
                  <a:cubicBezTo>
                    <a:pt x="22" y="80"/>
                    <a:pt x="22" y="80"/>
                    <a:pt x="22" y="80"/>
                  </a:cubicBezTo>
                  <a:cubicBezTo>
                    <a:pt x="21" y="80"/>
                    <a:pt x="20" y="79"/>
                    <a:pt x="18" y="79"/>
                  </a:cubicBezTo>
                  <a:moveTo>
                    <a:pt x="578" y="2"/>
                  </a:moveTo>
                  <a:cubicBezTo>
                    <a:pt x="578" y="3"/>
                    <a:pt x="577" y="4"/>
                    <a:pt x="577" y="5"/>
                  </a:cubicBezTo>
                  <a:cubicBezTo>
                    <a:pt x="585" y="9"/>
                    <a:pt x="585" y="9"/>
                    <a:pt x="585" y="9"/>
                  </a:cubicBezTo>
                  <a:cubicBezTo>
                    <a:pt x="586" y="8"/>
                    <a:pt x="586" y="7"/>
                    <a:pt x="587" y="6"/>
                  </a:cubicBezTo>
                  <a:cubicBezTo>
                    <a:pt x="578" y="2"/>
                    <a:pt x="578" y="2"/>
                    <a:pt x="578" y="2"/>
                  </a:cubicBezTo>
                  <a:moveTo>
                    <a:pt x="4" y="0"/>
                  </a:moveTo>
                  <a:cubicBezTo>
                    <a:pt x="3" y="0"/>
                    <a:pt x="1" y="1"/>
                    <a:pt x="0" y="2"/>
                  </a:cubicBezTo>
                  <a:cubicBezTo>
                    <a:pt x="8" y="17"/>
                    <a:pt x="8" y="17"/>
                    <a:pt x="8" y="17"/>
                  </a:cubicBezTo>
                  <a:cubicBezTo>
                    <a:pt x="9" y="16"/>
                    <a:pt x="11" y="15"/>
                    <a:pt x="12" y="14"/>
                  </a:cubicBezTo>
                  <a:cubicBezTo>
                    <a:pt x="4" y="0"/>
                    <a:pt x="4" y="0"/>
                    <a:pt x="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20204"/>
            <p:cNvSpPr>
              <a:spLocks noEditPoints="1"/>
            </p:cNvSpPr>
            <p:nvPr/>
          </p:nvSpPr>
          <p:spPr bwMode="auto">
            <a:xfrm>
              <a:off x="6970824" y="6650339"/>
              <a:ext cx="90046" cy="725033"/>
            </a:xfrm>
            <a:custGeom>
              <a:avLst/>
              <a:gdLst>
                <a:gd name="T0" fmla="*/ 50 w 57"/>
                <a:gd name="T1" fmla="*/ 25 h 460"/>
                <a:gd name="T2" fmla="*/ 0 w 57"/>
                <a:gd name="T3" fmla="*/ 459 h 460"/>
                <a:gd name="T4" fmla="*/ 4 w 57"/>
                <a:gd name="T5" fmla="*/ 460 h 460"/>
                <a:gd name="T6" fmla="*/ 54 w 57"/>
                <a:gd name="T7" fmla="*/ 26 h 460"/>
                <a:gd name="T8" fmla="*/ 50 w 57"/>
                <a:gd name="T9" fmla="*/ 25 h 460"/>
                <a:gd name="T10" fmla="*/ 53 w 57"/>
                <a:gd name="T11" fmla="*/ 0 h 460"/>
                <a:gd name="T12" fmla="*/ 51 w 57"/>
                <a:gd name="T13" fmla="*/ 12 h 460"/>
                <a:gd name="T14" fmla="*/ 56 w 57"/>
                <a:gd name="T15" fmla="*/ 12 h 460"/>
                <a:gd name="T16" fmla="*/ 57 w 57"/>
                <a:gd name="T17" fmla="*/ 0 h 460"/>
                <a:gd name="T18" fmla="*/ 53 w 57"/>
                <a:gd name="T1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460">
                  <a:moveTo>
                    <a:pt x="50" y="25"/>
                  </a:moveTo>
                  <a:cubicBezTo>
                    <a:pt x="0" y="459"/>
                    <a:pt x="0" y="459"/>
                    <a:pt x="0" y="459"/>
                  </a:cubicBezTo>
                  <a:cubicBezTo>
                    <a:pt x="1" y="459"/>
                    <a:pt x="3" y="460"/>
                    <a:pt x="4" y="460"/>
                  </a:cubicBezTo>
                  <a:cubicBezTo>
                    <a:pt x="54" y="26"/>
                    <a:pt x="54" y="26"/>
                    <a:pt x="54" y="26"/>
                  </a:cubicBezTo>
                  <a:cubicBezTo>
                    <a:pt x="53" y="26"/>
                    <a:pt x="51" y="26"/>
                    <a:pt x="50" y="25"/>
                  </a:cubicBezTo>
                  <a:moveTo>
                    <a:pt x="53" y="0"/>
                  </a:moveTo>
                  <a:cubicBezTo>
                    <a:pt x="51" y="12"/>
                    <a:pt x="51" y="12"/>
                    <a:pt x="51" y="12"/>
                  </a:cubicBezTo>
                  <a:cubicBezTo>
                    <a:pt x="53" y="12"/>
                    <a:pt x="54" y="12"/>
                    <a:pt x="56" y="12"/>
                  </a:cubicBezTo>
                  <a:cubicBezTo>
                    <a:pt x="57" y="0"/>
                    <a:pt x="57" y="0"/>
                    <a:pt x="57" y="0"/>
                  </a:cubicBezTo>
                  <a:cubicBezTo>
                    <a:pt x="55" y="0"/>
                    <a:pt x="54" y="0"/>
                    <a:pt x="53"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0" name="Freeform 20205"/>
            <p:cNvSpPr>
              <a:spLocks/>
            </p:cNvSpPr>
            <p:nvPr/>
          </p:nvSpPr>
          <p:spPr bwMode="auto">
            <a:xfrm>
              <a:off x="6101049" y="7167267"/>
              <a:ext cx="387530" cy="124730"/>
            </a:xfrm>
            <a:custGeom>
              <a:avLst/>
              <a:gdLst>
                <a:gd name="T0" fmla="*/ 1 w 246"/>
                <a:gd name="T1" fmla="*/ 0 h 79"/>
                <a:gd name="T2" fmla="*/ 0 w 246"/>
                <a:gd name="T3" fmla="*/ 4 h 79"/>
                <a:gd name="T4" fmla="*/ 246 w 246"/>
                <a:gd name="T5" fmla="*/ 79 h 79"/>
                <a:gd name="T6" fmla="*/ 246 w 246"/>
                <a:gd name="T7" fmla="*/ 75 h 79"/>
                <a:gd name="T8" fmla="*/ 1 w 246"/>
                <a:gd name="T9" fmla="*/ 0 h 79"/>
              </a:gdLst>
              <a:ahLst/>
              <a:cxnLst>
                <a:cxn ang="0">
                  <a:pos x="T0" y="T1"/>
                </a:cxn>
                <a:cxn ang="0">
                  <a:pos x="T2" y="T3"/>
                </a:cxn>
                <a:cxn ang="0">
                  <a:pos x="T4" y="T5"/>
                </a:cxn>
                <a:cxn ang="0">
                  <a:pos x="T6" y="T7"/>
                </a:cxn>
                <a:cxn ang="0">
                  <a:pos x="T8" y="T9"/>
                </a:cxn>
              </a:cxnLst>
              <a:rect l="0" t="0" r="r" b="b"/>
              <a:pathLst>
                <a:path w="246" h="79">
                  <a:moveTo>
                    <a:pt x="1" y="0"/>
                  </a:moveTo>
                  <a:cubicBezTo>
                    <a:pt x="1" y="1"/>
                    <a:pt x="0" y="3"/>
                    <a:pt x="0" y="4"/>
                  </a:cubicBezTo>
                  <a:cubicBezTo>
                    <a:pt x="246" y="79"/>
                    <a:pt x="246" y="79"/>
                    <a:pt x="246" y="79"/>
                  </a:cubicBezTo>
                  <a:cubicBezTo>
                    <a:pt x="246" y="75"/>
                    <a:pt x="246" y="75"/>
                    <a:pt x="246" y="75"/>
                  </a:cubicBezTo>
                  <a:cubicBezTo>
                    <a:pt x="1" y="0"/>
                    <a:pt x="1" y="0"/>
                    <a:pt x="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3" name="Freeform 20208"/>
            <p:cNvSpPr>
              <a:spLocks/>
            </p:cNvSpPr>
            <p:nvPr/>
          </p:nvSpPr>
          <p:spPr bwMode="auto">
            <a:xfrm flipV="1">
              <a:off x="5435371" y="7487427"/>
              <a:ext cx="417540" cy="137401"/>
            </a:xfrm>
            <a:custGeom>
              <a:avLst/>
              <a:gdLst>
                <a:gd name="T0" fmla="*/ 168 w 172"/>
                <a:gd name="T1" fmla="*/ 0 h 350"/>
                <a:gd name="T2" fmla="*/ 41 w 172"/>
                <a:gd name="T3" fmla="*/ 264 h 350"/>
                <a:gd name="T4" fmla="*/ 39 w 172"/>
                <a:gd name="T5" fmla="*/ 268 h 350"/>
                <a:gd name="T6" fmla="*/ 0 w 172"/>
                <a:gd name="T7" fmla="*/ 350 h 350"/>
                <a:gd name="T8" fmla="*/ 5 w 172"/>
                <a:gd name="T9" fmla="*/ 350 h 350"/>
                <a:gd name="T10" fmla="*/ 43 w 172"/>
                <a:gd name="T11" fmla="*/ 270 h 350"/>
                <a:gd name="T12" fmla="*/ 45 w 172"/>
                <a:gd name="T13" fmla="*/ 266 h 350"/>
                <a:gd name="T14" fmla="*/ 172 w 172"/>
                <a:gd name="T15" fmla="*/ 2 h 350"/>
                <a:gd name="T16" fmla="*/ 168 w 172"/>
                <a:gd name="T17"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350">
                  <a:moveTo>
                    <a:pt x="168" y="0"/>
                  </a:moveTo>
                  <a:cubicBezTo>
                    <a:pt x="41" y="264"/>
                    <a:pt x="41" y="264"/>
                    <a:pt x="41" y="264"/>
                  </a:cubicBezTo>
                  <a:cubicBezTo>
                    <a:pt x="39" y="268"/>
                    <a:pt x="39" y="268"/>
                    <a:pt x="39" y="268"/>
                  </a:cubicBezTo>
                  <a:cubicBezTo>
                    <a:pt x="0" y="350"/>
                    <a:pt x="0" y="350"/>
                    <a:pt x="0" y="350"/>
                  </a:cubicBezTo>
                  <a:cubicBezTo>
                    <a:pt x="5" y="350"/>
                    <a:pt x="5" y="350"/>
                    <a:pt x="5" y="350"/>
                  </a:cubicBezTo>
                  <a:cubicBezTo>
                    <a:pt x="43" y="270"/>
                    <a:pt x="43" y="270"/>
                    <a:pt x="43" y="270"/>
                  </a:cubicBezTo>
                  <a:cubicBezTo>
                    <a:pt x="45" y="266"/>
                    <a:pt x="45" y="266"/>
                    <a:pt x="45" y="266"/>
                  </a:cubicBezTo>
                  <a:cubicBezTo>
                    <a:pt x="172" y="2"/>
                    <a:pt x="172" y="2"/>
                    <a:pt x="172" y="2"/>
                  </a:cubicBezTo>
                  <a:cubicBezTo>
                    <a:pt x="170" y="1"/>
                    <a:pt x="169" y="0"/>
                    <a:pt x="16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4" name="Freeform 20209"/>
            <p:cNvSpPr>
              <a:spLocks/>
            </p:cNvSpPr>
            <p:nvPr/>
          </p:nvSpPr>
          <p:spPr bwMode="auto">
            <a:xfrm>
              <a:off x="6668004" y="7339354"/>
              <a:ext cx="244791" cy="82042"/>
            </a:xfrm>
            <a:custGeom>
              <a:avLst/>
              <a:gdLst>
                <a:gd name="T0" fmla="*/ 0 w 155"/>
                <a:gd name="T1" fmla="*/ 0 h 52"/>
                <a:gd name="T2" fmla="*/ 0 w 155"/>
                <a:gd name="T3" fmla="*/ 5 h 52"/>
                <a:gd name="T4" fmla="*/ 154 w 155"/>
                <a:gd name="T5" fmla="*/ 52 h 52"/>
                <a:gd name="T6" fmla="*/ 155 w 155"/>
                <a:gd name="T7" fmla="*/ 48 h 52"/>
                <a:gd name="T8" fmla="*/ 0 w 155"/>
                <a:gd name="T9" fmla="*/ 0 h 52"/>
              </a:gdLst>
              <a:ahLst/>
              <a:cxnLst>
                <a:cxn ang="0">
                  <a:pos x="T0" y="T1"/>
                </a:cxn>
                <a:cxn ang="0">
                  <a:pos x="T2" y="T3"/>
                </a:cxn>
                <a:cxn ang="0">
                  <a:pos x="T4" y="T5"/>
                </a:cxn>
                <a:cxn ang="0">
                  <a:pos x="T6" y="T7"/>
                </a:cxn>
                <a:cxn ang="0">
                  <a:pos x="T8" y="T9"/>
                </a:cxn>
              </a:cxnLst>
              <a:rect l="0" t="0" r="r" b="b"/>
              <a:pathLst>
                <a:path w="155" h="52">
                  <a:moveTo>
                    <a:pt x="0" y="0"/>
                  </a:moveTo>
                  <a:cubicBezTo>
                    <a:pt x="0" y="5"/>
                    <a:pt x="0" y="5"/>
                    <a:pt x="0" y="5"/>
                  </a:cubicBezTo>
                  <a:cubicBezTo>
                    <a:pt x="154" y="52"/>
                    <a:pt x="154" y="52"/>
                    <a:pt x="154" y="52"/>
                  </a:cubicBezTo>
                  <a:cubicBezTo>
                    <a:pt x="155" y="50"/>
                    <a:pt x="155" y="49"/>
                    <a:pt x="155" y="48"/>
                  </a:cubicBezTo>
                  <a:cubicBezTo>
                    <a:pt x="0" y="0"/>
                    <a:pt x="0" y="0"/>
                    <a:pt x="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5" name="Freeform 20210"/>
            <p:cNvSpPr>
              <a:spLocks noEditPoints="1"/>
            </p:cNvSpPr>
            <p:nvPr/>
          </p:nvSpPr>
          <p:spPr bwMode="auto">
            <a:xfrm>
              <a:off x="5982322" y="7154594"/>
              <a:ext cx="685681" cy="192097"/>
            </a:xfrm>
            <a:custGeom>
              <a:avLst/>
              <a:gdLst>
                <a:gd name="T0" fmla="*/ 325 w 435"/>
                <a:gd name="T1" fmla="*/ 84 h 122"/>
                <a:gd name="T2" fmla="*/ 326 w 435"/>
                <a:gd name="T3" fmla="*/ 89 h 122"/>
                <a:gd name="T4" fmla="*/ 435 w 435"/>
                <a:gd name="T5" fmla="*/ 122 h 122"/>
                <a:gd name="T6" fmla="*/ 435 w 435"/>
                <a:gd name="T7" fmla="*/ 117 h 122"/>
                <a:gd name="T8" fmla="*/ 325 w 435"/>
                <a:gd name="T9" fmla="*/ 84 h 122"/>
                <a:gd name="T10" fmla="*/ 6 w 435"/>
                <a:gd name="T11" fmla="*/ 18 h 122"/>
                <a:gd name="T12" fmla="*/ 0 w 435"/>
                <a:gd name="T13" fmla="*/ 31 h 122"/>
                <a:gd name="T14" fmla="*/ 4 w 435"/>
                <a:gd name="T15" fmla="*/ 33 h 122"/>
                <a:gd name="T16" fmla="*/ 10 w 435"/>
                <a:gd name="T17" fmla="*/ 20 h 122"/>
                <a:gd name="T18" fmla="*/ 6 w 435"/>
                <a:gd name="T19" fmla="*/ 18 h 122"/>
                <a:gd name="T20" fmla="*/ 48 w 435"/>
                <a:gd name="T21" fmla="*/ 0 h 122"/>
                <a:gd name="T22" fmla="*/ 47 w 435"/>
                <a:gd name="T23" fmla="*/ 4 h 122"/>
                <a:gd name="T24" fmla="*/ 60 w 435"/>
                <a:gd name="T25" fmla="*/ 8 h 122"/>
                <a:gd name="T26" fmla="*/ 61 w 435"/>
                <a:gd name="T27" fmla="*/ 4 h 122"/>
                <a:gd name="T28" fmla="*/ 48 w 435"/>
                <a:gd name="T29"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5" h="122">
                  <a:moveTo>
                    <a:pt x="325" y="84"/>
                  </a:moveTo>
                  <a:cubicBezTo>
                    <a:pt x="326" y="89"/>
                    <a:pt x="326" y="89"/>
                    <a:pt x="326" y="89"/>
                  </a:cubicBezTo>
                  <a:cubicBezTo>
                    <a:pt x="435" y="122"/>
                    <a:pt x="435" y="122"/>
                    <a:pt x="435" y="122"/>
                  </a:cubicBezTo>
                  <a:cubicBezTo>
                    <a:pt x="435" y="117"/>
                    <a:pt x="435" y="117"/>
                    <a:pt x="435" y="117"/>
                  </a:cubicBezTo>
                  <a:cubicBezTo>
                    <a:pt x="325" y="84"/>
                    <a:pt x="325" y="84"/>
                    <a:pt x="325" y="84"/>
                  </a:cubicBezTo>
                  <a:moveTo>
                    <a:pt x="6" y="18"/>
                  </a:moveTo>
                  <a:cubicBezTo>
                    <a:pt x="0" y="31"/>
                    <a:pt x="0" y="31"/>
                    <a:pt x="0" y="31"/>
                  </a:cubicBezTo>
                  <a:cubicBezTo>
                    <a:pt x="2" y="31"/>
                    <a:pt x="3" y="32"/>
                    <a:pt x="4" y="33"/>
                  </a:cubicBezTo>
                  <a:cubicBezTo>
                    <a:pt x="10" y="20"/>
                    <a:pt x="10" y="20"/>
                    <a:pt x="10" y="20"/>
                  </a:cubicBezTo>
                  <a:cubicBezTo>
                    <a:pt x="9" y="20"/>
                    <a:pt x="7" y="19"/>
                    <a:pt x="6" y="18"/>
                  </a:cubicBezTo>
                  <a:moveTo>
                    <a:pt x="48" y="0"/>
                  </a:moveTo>
                  <a:cubicBezTo>
                    <a:pt x="48" y="1"/>
                    <a:pt x="47" y="2"/>
                    <a:pt x="47" y="4"/>
                  </a:cubicBezTo>
                  <a:cubicBezTo>
                    <a:pt x="60" y="8"/>
                    <a:pt x="60" y="8"/>
                    <a:pt x="60" y="8"/>
                  </a:cubicBezTo>
                  <a:cubicBezTo>
                    <a:pt x="60" y="6"/>
                    <a:pt x="61" y="5"/>
                    <a:pt x="61" y="4"/>
                  </a:cubicBezTo>
                  <a:cubicBezTo>
                    <a:pt x="48" y="0"/>
                    <a:pt x="48" y="0"/>
                    <a:pt x="4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6" name="Freeform 20213"/>
            <p:cNvSpPr>
              <a:spLocks/>
            </p:cNvSpPr>
            <p:nvPr/>
          </p:nvSpPr>
          <p:spPr bwMode="auto">
            <a:xfrm>
              <a:off x="6513926" y="6809753"/>
              <a:ext cx="154078" cy="83376"/>
            </a:xfrm>
            <a:custGeom>
              <a:avLst/>
              <a:gdLst>
                <a:gd name="T0" fmla="*/ 98 w 98"/>
                <a:gd name="T1" fmla="*/ 0 h 53"/>
                <a:gd name="T2" fmla="*/ 0 w 98"/>
                <a:gd name="T3" fmla="*/ 49 h 53"/>
                <a:gd name="T4" fmla="*/ 2 w 98"/>
                <a:gd name="T5" fmla="*/ 53 h 53"/>
                <a:gd name="T6" fmla="*/ 98 w 98"/>
                <a:gd name="T7" fmla="*/ 5 h 53"/>
                <a:gd name="T8" fmla="*/ 98 w 98"/>
                <a:gd name="T9" fmla="*/ 0 h 53"/>
              </a:gdLst>
              <a:ahLst/>
              <a:cxnLst>
                <a:cxn ang="0">
                  <a:pos x="T0" y="T1"/>
                </a:cxn>
                <a:cxn ang="0">
                  <a:pos x="T2" y="T3"/>
                </a:cxn>
                <a:cxn ang="0">
                  <a:pos x="T4" y="T5"/>
                </a:cxn>
                <a:cxn ang="0">
                  <a:pos x="T6" y="T7"/>
                </a:cxn>
                <a:cxn ang="0">
                  <a:pos x="T8" y="T9"/>
                </a:cxn>
              </a:cxnLst>
              <a:rect l="0" t="0" r="r" b="b"/>
              <a:pathLst>
                <a:path w="98" h="53">
                  <a:moveTo>
                    <a:pt x="98" y="0"/>
                  </a:moveTo>
                  <a:cubicBezTo>
                    <a:pt x="0" y="49"/>
                    <a:pt x="0" y="49"/>
                    <a:pt x="0" y="49"/>
                  </a:cubicBezTo>
                  <a:cubicBezTo>
                    <a:pt x="1" y="50"/>
                    <a:pt x="2" y="52"/>
                    <a:pt x="2" y="53"/>
                  </a:cubicBezTo>
                  <a:cubicBezTo>
                    <a:pt x="98" y="5"/>
                    <a:pt x="98" y="5"/>
                    <a:pt x="98" y="5"/>
                  </a:cubicBezTo>
                  <a:cubicBezTo>
                    <a:pt x="98" y="0"/>
                    <a:pt x="98" y="0"/>
                    <a:pt x="98"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20214"/>
            <p:cNvSpPr>
              <a:spLocks noEditPoints="1"/>
            </p:cNvSpPr>
            <p:nvPr/>
          </p:nvSpPr>
          <p:spPr bwMode="auto">
            <a:xfrm>
              <a:off x="6668004" y="6656342"/>
              <a:ext cx="780396" cy="737706"/>
            </a:xfrm>
            <a:custGeom>
              <a:avLst/>
              <a:gdLst>
                <a:gd name="T0" fmla="*/ 0 w 495"/>
                <a:gd name="T1" fmla="*/ 288 h 468"/>
                <a:gd name="T2" fmla="*/ 0 w 495"/>
                <a:gd name="T3" fmla="*/ 295 h 468"/>
                <a:gd name="T4" fmla="*/ 163 w 495"/>
                <a:gd name="T5" fmla="*/ 468 h 468"/>
                <a:gd name="T6" fmla="*/ 166 w 495"/>
                <a:gd name="T7" fmla="*/ 465 h 468"/>
                <a:gd name="T8" fmla="*/ 0 w 495"/>
                <a:gd name="T9" fmla="*/ 288 h 468"/>
                <a:gd name="T10" fmla="*/ 491 w 495"/>
                <a:gd name="T11" fmla="*/ 178 h 468"/>
                <a:gd name="T12" fmla="*/ 354 w 495"/>
                <a:gd name="T13" fmla="*/ 320 h 468"/>
                <a:gd name="T14" fmla="*/ 350 w 495"/>
                <a:gd name="T15" fmla="*/ 324 h 468"/>
                <a:gd name="T16" fmla="*/ 215 w 495"/>
                <a:gd name="T17" fmla="*/ 464 h 468"/>
                <a:gd name="T18" fmla="*/ 218 w 495"/>
                <a:gd name="T19" fmla="*/ 467 h 468"/>
                <a:gd name="T20" fmla="*/ 352 w 495"/>
                <a:gd name="T21" fmla="*/ 329 h 468"/>
                <a:gd name="T22" fmla="*/ 355 w 495"/>
                <a:gd name="T23" fmla="*/ 325 h 468"/>
                <a:gd name="T24" fmla="*/ 495 w 495"/>
                <a:gd name="T25" fmla="*/ 181 h 468"/>
                <a:gd name="T26" fmla="*/ 491 w 495"/>
                <a:gd name="T27" fmla="*/ 178 h 468"/>
                <a:gd name="T28" fmla="*/ 291 w 495"/>
                <a:gd name="T29" fmla="*/ 0 h 468"/>
                <a:gd name="T30" fmla="*/ 288 w 495"/>
                <a:gd name="T31" fmla="*/ 4 h 468"/>
                <a:gd name="T32" fmla="*/ 487 w 495"/>
                <a:gd name="T33" fmla="*/ 139 h 468"/>
                <a:gd name="T34" fmla="*/ 490 w 495"/>
                <a:gd name="T35" fmla="*/ 135 h 468"/>
                <a:gd name="T36" fmla="*/ 291 w 495"/>
                <a:gd name="T37" fmla="*/ 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5" h="468">
                  <a:moveTo>
                    <a:pt x="0" y="288"/>
                  </a:moveTo>
                  <a:cubicBezTo>
                    <a:pt x="0" y="295"/>
                    <a:pt x="0" y="295"/>
                    <a:pt x="0" y="295"/>
                  </a:cubicBezTo>
                  <a:cubicBezTo>
                    <a:pt x="163" y="468"/>
                    <a:pt x="163" y="468"/>
                    <a:pt x="163" y="468"/>
                  </a:cubicBezTo>
                  <a:cubicBezTo>
                    <a:pt x="164" y="467"/>
                    <a:pt x="165" y="466"/>
                    <a:pt x="166" y="465"/>
                  </a:cubicBezTo>
                  <a:cubicBezTo>
                    <a:pt x="0" y="288"/>
                    <a:pt x="0" y="288"/>
                    <a:pt x="0" y="288"/>
                  </a:cubicBezTo>
                  <a:moveTo>
                    <a:pt x="491" y="178"/>
                  </a:moveTo>
                  <a:cubicBezTo>
                    <a:pt x="354" y="320"/>
                    <a:pt x="354" y="320"/>
                    <a:pt x="354" y="320"/>
                  </a:cubicBezTo>
                  <a:cubicBezTo>
                    <a:pt x="350" y="324"/>
                    <a:pt x="350" y="324"/>
                    <a:pt x="350" y="324"/>
                  </a:cubicBezTo>
                  <a:cubicBezTo>
                    <a:pt x="215" y="464"/>
                    <a:pt x="215" y="464"/>
                    <a:pt x="215" y="464"/>
                  </a:cubicBezTo>
                  <a:cubicBezTo>
                    <a:pt x="216" y="465"/>
                    <a:pt x="217" y="466"/>
                    <a:pt x="218" y="467"/>
                  </a:cubicBezTo>
                  <a:cubicBezTo>
                    <a:pt x="352" y="329"/>
                    <a:pt x="352" y="329"/>
                    <a:pt x="352" y="329"/>
                  </a:cubicBezTo>
                  <a:cubicBezTo>
                    <a:pt x="355" y="325"/>
                    <a:pt x="355" y="325"/>
                    <a:pt x="355" y="325"/>
                  </a:cubicBezTo>
                  <a:cubicBezTo>
                    <a:pt x="495" y="181"/>
                    <a:pt x="495" y="181"/>
                    <a:pt x="495" y="181"/>
                  </a:cubicBezTo>
                  <a:cubicBezTo>
                    <a:pt x="493" y="180"/>
                    <a:pt x="492" y="179"/>
                    <a:pt x="491" y="178"/>
                  </a:cubicBezTo>
                  <a:moveTo>
                    <a:pt x="291" y="0"/>
                  </a:moveTo>
                  <a:cubicBezTo>
                    <a:pt x="290" y="1"/>
                    <a:pt x="289" y="3"/>
                    <a:pt x="288" y="4"/>
                  </a:cubicBezTo>
                  <a:cubicBezTo>
                    <a:pt x="487" y="139"/>
                    <a:pt x="487" y="139"/>
                    <a:pt x="487" y="139"/>
                  </a:cubicBezTo>
                  <a:cubicBezTo>
                    <a:pt x="488" y="137"/>
                    <a:pt x="489" y="136"/>
                    <a:pt x="490" y="135"/>
                  </a:cubicBezTo>
                  <a:cubicBezTo>
                    <a:pt x="291" y="0"/>
                    <a:pt x="291" y="0"/>
                    <a:pt x="29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8" name="Freeform 20215"/>
            <p:cNvSpPr>
              <a:spLocks/>
            </p:cNvSpPr>
            <p:nvPr/>
          </p:nvSpPr>
          <p:spPr bwMode="auto">
            <a:xfrm>
              <a:off x="6504588" y="6941820"/>
              <a:ext cx="163416" cy="179424"/>
            </a:xfrm>
            <a:custGeom>
              <a:avLst/>
              <a:gdLst>
                <a:gd name="T0" fmla="*/ 3 w 104"/>
                <a:gd name="T1" fmla="*/ 0 h 114"/>
                <a:gd name="T2" fmla="*/ 0 w 104"/>
                <a:gd name="T3" fmla="*/ 3 h 114"/>
                <a:gd name="T4" fmla="*/ 104 w 104"/>
                <a:gd name="T5" fmla="*/ 114 h 114"/>
                <a:gd name="T6" fmla="*/ 104 w 104"/>
                <a:gd name="T7" fmla="*/ 107 h 114"/>
                <a:gd name="T8" fmla="*/ 3 w 104"/>
                <a:gd name="T9" fmla="*/ 0 h 114"/>
              </a:gdLst>
              <a:ahLst/>
              <a:cxnLst>
                <a:cxn ang="0">
                  <a:pos x="T0" y="T1"/>
                </a:cxn>
                <a:cxn ang="0">
                  <a:pos x="T2" y="T3"/>
                </a:cxn>
                <a:cxn ang="0">
                  <a:pos x="T4" y="T5"/>
                </a:cxn>
                <a:cxn ang="0">
                  <a:pos x="T6" y="T7"/>
                </a:cxn>
                <a:cxn ang="0">
                  <a:pos x="T8" y="T9"/>
                </a:cxn>
              </a:cxnLst>
              <a:rect l="0" t="0" r="r" b="b"/>
              <a:pathLst>
                <a:path w="104" h="114">
                  <a:moveTo>
                    <a:pt x="3" y="0"/>
                  </a:moveTo>
                  <a:cubicBezTo>
                    <a:pt x="3" y="1"/>
                    <a:pt x="1" y="2"/>
                    <a:pt x="0" y="3"/>
                  </a:cubicBezTo>
                  <a:cubicBezTo>
                    <a:pt x="104" y="114"/>
                    <a:pt x="104" y="114"/>
                    <a:pt x="104" y="114"/>
                  </a:cubicBezTo>
                  <a:cubicBezTo>
                    <a:pt x="104" y="107"/>
                    <a:pt x="104" y="107"/>
                    <a:pt x="104" y="107"/>
                  </a:cubicBezTo>
                  <a:cubicBezTo>
                    <a:pt x="3" y="0"/>
                    <a:pt x="3" y="0"/>
                    <a:pt x="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20217"/>
            <p:cNvSpPr>
              <a:spLocks noEditPoints="1"/>
            </p:cNvSpPr>
            <p:nvPr/>
          </p:nvSpPr>
          <p:spPr bwMode="auto">
            <a:xfrm>
              <a:off x="6488579" y="6893128"/>
              <a:ext cx="17342" cy="44022"/>
            </a:xfrm>
            <a:custGeom>
              <a:avLst/>
              <a:gdLst>
                <a:gd name="T0" fmla="*/ 3 w 11"/>
                <a:gd name="T1" fmla="*/ 20 h 28"/>
                <a:gd name="T2" fmla="*/ 0 w 11"/>
                <a:gd name="T3" fmla="*/ 23 h 28"/>
                <a:gd name="T4" fmla="*/ 5 w 11"/>
                <a:gd name="T5" fmla="*/ 28 h 28"/>
                <a:gd name="T6" fmla="*/ 8 w 11"/>
                <a:gd name="T7" fmla="*/ 25 h 28"/>
                <a:gd name="T8" fmla="*/ 3 w 11"/>
                <a:gd name="T9" fmla="*/ 20 h 28"/>
                <a:gd name="T10" fmla="*/ 9 w 11"/>
                <a:gd name="T11" fmla="*/ 0 h 28"/>
                <a:gd name="T12" fmla="*/ 3 w 11"/>
                <a:gd name="T13" fmla="*/ 3 h 28"/>
                <a:gd name="T14" fmla="*/ 5 w 11"/>
                <a:gd name="T15" fmla="*/ 7 h 28"/>
                <a:gd name="T16" fmla="*/ 11 w 11"/>
                <a:gd name="T17" fmla="*/ 3 h 28"/>
                <a:gd name="T18" fmla="*/ 9 w 11"/>
                <a:gd name="T1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8">
                  <a:moveTo>
                    <a:pt x="3" y="20"/>
                  </a:moveTo>
                  <a:cubicBezTo>
                    <a:pt x="2" y="21"/>
                    <a:pt x="1" y="22"/>
                    <a:pt x="0" y="23"/>
                  </a:cubicBezTo>
                  <a:cubicBezTo>
                    <a:pt x="5" y="28"/>
                    <a:pt x="5" y="28"/>
                    <a:pt x="5" y="28"/>
                  </a:cubicBezTo>
                  <a:cubicBezTo>
                    <a:pt x="6" y="27"/>
                    <a:pt x="7" y="26"/>
                    <a:pt x="8" y="25"/>
                  </a:cubicBezTo>
                  <a:cubicBezTo>
                    <a:pt x="3" y="20"/>
                    <a:pt x="3" y="20"/>
                    <a:pt x="3" y="20"/>
                  </a:cubicBezTo>
                  <a:moveTo>
                    <a:pt x="9" y="0"/>
                  </a:moveTo>
                  <a:cubicBezTo>
                    <a:pt x="3" y="3"/>
                    <a:pt x="3" y="3"/>
                    <a:pt x="3" y="3"/>
                  </a:cubicBezTo>
                  <a:cubicBezTo>
                    <a:pt x="4" y="4"/>
                    <a:pt x="5" y="5"/>
                    <a:pt x="5" y="7"/>
                  </a:cubicBezTo>
                  <a:cubicBezTo>
                    <a:pt x="11" y="3"/>
                    <a:pt x="11" y="3"/>
                    <a:pt x="11" y="3"/>
                  </a:cubicBezTo>
                  <a:cubicBezTo>
                    <a:pt x="11" y="2"/>
                    <a:pt x="10" y="1"/>
                    <a:pt x="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20218"/>
            <p:cNvSpPr>
              <a:spLocks/>
            </p:cNvSpPr>
            <p:nvPr/>
          </p:nvSpPr>
          <p:spPr bwMode="auto">
            <a:xfrm>
              <a:off x="6907459" y="6178767"/>
              <a:ext cx="16008" cy="11339"/>
            </a:xfrm>
            <a:custGeom>
              <a:avLst/>
              <a:gdLst>
                <a:gd name="T0" fmla="*/ 2 w 10"/>
                <a:gd name="T1" fmla="*/ 0 h 7"/>
                <a:gd name="T2" fmla="*/ 0 w 10"/>
                <a:gd name="T3" fmla="*/ 4 h 7"/>
                <a:gd name="T4" fmla="*/ 8 w 10"/>
                <a:gd name="T5" fmla="*/ 7 h 7"/>
                <a:gd name="T6" fmla="*/ 10 w 10"/>
                <a:gd name="T7" fmla="*/ 3 h 7"/>
                <a:gd name="T8" fmla="*/ 2 w 10"/>
                <a:gd name="T9" fmla="*/ 0 h 7"/>
              </a:gdLst>
              <a:ahLst/>
              <a:cxnLst>
                <a:cxn ang="0">
                  <a:pos x="T0" y="T1"/>
                </a:cxn>
                <a:cxn ang="0">
                  <a:pos x="T2" y="T3"/>
                </a:cxn>
                <a:cxn ang="0">
                  <a:pos x="T4" y="T5"/>
                </a:cxn>
                <a:cxn ang="0">
                  <a:pos x="T6" y="T7"/>
                </a:cxn>
                <a:cxn ang="0">
                  <a:pos x="T8" y="T9"/>
                </a:cxn>
              </a:cxnLst>
              <a:rect l="0" t="0" r="r" b="b"/>
              <a:pathLst>
                <a:path w="10" h="7">
                  <a:moveTo>
                    <a:pt x="2" y="0"/>
                  </a:moveTo>
                  <a:cubicBezTo>
                    <a:pt x="1" y="1"/>
                    <a:pt x="1" y="3"/>
                    <a:pt x="0" y="4"/>
                  </a:cubicBezTo>
                  <a:cubicBezTo>
                    <a:pt x="8" y="7"/>
                    <a:pt x="8" y="7"/>
                    <a:pt x="8" y="7"/>
                  </a:cubicBezTo>
                  <a:cubicBezTo>
                    <a:pt x="9" y="5"/>
                    <a:pt x="9" y="4"/>
                    <a:pt x="10" y="3"/>
                  </a:cubicBezTo>
                  <a:cubicBezTo>
                    <a:pt x="2" y="0"/>
                    <a:pt x="2" y="0"/>
                    <a:pt x="2"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2" name="Freeform 20219"/>
            <p:cNvSpPr>
              <a:spLocks noEditPoints="1"/>
            </p:cNvSpPr>
            <p:nvPr/>
          </p:nvSpPr>
          <p:spPr bwMode="auto">
            <a:xfrm>
              <a:off x="5986992" y="5852603"/>
              <a:ext cx="20677" cy="41354"/>
            </a:xfrm>
            <a:custGeom>
              <a:avLst/>
              <a:gdLst>
                <a:gd name="T0" fmla="*/ 2 w 13"/>
                <a:gd name="T1" fmla="*/ 18 h 26"/>
                <a:gd name="T2" fmla="*/ 0 w 13"/>
                <a:gd name="T3" fmla="*/ 22 h 26"/>
                <a:gd name="T4" fmla="*/ 6 w 13"/>
                <a:gd name="T5" fmla="*/ 24 h 26"/>
                <a:gd name="T6" fmla="*/ 12 w 13"/>
                <a:gd name="T7" fmla="*/ 26 h 26"/>
                <a:gd name="T8" fmla="*/ 13 w 13"/>
                <a:gd name="T9" fmla="*/ 22 h 26"/>
                <a:gd name="T10" fmla="*/ 2 w 13"/>
                <a:gd name="T11" fmla="*/ 18 h 26"/>
                <a:gd name="T12" fmla="*/ 12 w 13"/>
                <a:gd name="T13" fmla="*/ 0 h 26"/>
                <a:gd name="T14" fmla="*/ 0 w 13"/>
                <a:gd name="T15" fmla="*/ 4 h 26"/>
                <a:gd name="T16" fmla="*/ 1 w 13"/>
                <a:gd name="T17" fmla="*/ 8 h 26"/>
                <a:gd name="T18" fmla="*/ 13 w 13"/>
                <a:gd name="T19" fmla="*/ 4 h 26"/>
                <a:gd name="T20" fmla="*/ 12 w 13"/>
                <a:gd name="T21"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6">
                  <a:moveTo>
                    <a:pt x="2" y="18"/>
                  </a:moveTo>
                  <a:cubicBezTo>
                    <a:pt x="1" y="20"/>
                    <a:pt x="1" y="21"/>
                    <a:pt x="0" y="22"/>
                  </a:cubicBezTo>
                  <a:cubicBezTo>
                    <a:pt x="6" y="24"/>
                    <a:pt x="6" y="24"/>
                    <a:pt x="6" y="24"/>
                  </a:cubicBezTo>
                  <a:cubicBezTo>
                    <a:pt x="12" y="26"/>
                    <a:pt x="12" y="26"/>
                    <a:pt x="12" y="26"/>
                  </a:cubicBezTo>
                  <a:cubicBezTo>
                    <a:pt x="12" y="25"/>
                    <a:pt x="13" y="23"/>
                    <a:pt x="13" y="22"/>
                  </a:cubicBezTo>
                  <a:cubicBezTo>
                    <a:pt x="2" y="18"/>
                    <a:pt x="2" y="18"/>
                    <a:pt x="2" y="18"/>
                  </a:cubicBezTo>
                  <a:moveTo>
                    <a:pt x="12" y="0"/>
                  </a:moveTo>
                  <a:cubicBezTo>
                    <a:pt x="0" y="4"/>
                    <a:pt x="0" y="4"/>
                    <a:pt x="0" y="4"/>
                  </a:cubicBezTo>
                  <a:cubicBezTo>
                    <a:pt x="1" y="5"/>
                    <a:pt x="1" y="6"/>
                    <a:pt x="1" y="8"/>
                  </a:cubicBezTo>
                  <a:cubicBezTo>
                    <a:pt x="13" y="4"/>
                    <a:pt x="13" y="4"/>
                    <a:pt x="13" y="4"/>
                  </a:cubicBezTo>
                  <a:cubicBezTo>
                    <a:pt x="13" y="3"/>
                    <a:pt x="12" y="2"/>
                    <a:pt x="12"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20223"/>
            <p:cNvSpPr>
              <a:spLocks/>
            </p:cNvSpPr>
            <p:nvPr/>
          </p:nvSpPr>
          <p:spPr bwMode="auto">
            <a:xfrm>
              <a:off x="6026345" y="5893957"/>
              <a:ext cx="641659" cy="214108"/>
            </a:xfrm>
            <a:custGeom>
              <a:avLst/>
              <a:gdLst>
                <a:gd name="T0" fmla="*/ 1 w 407"/>
                <a:gd name="T1" fmla="*/ 0 h 136"/>
                <a:gd name="T2" fmla="*/ 0 w 407"/>
                <a:gd name="T3" fmla="*/ 4 h 136"/>
                <a:gd name="T4" fmla="*/ 407 w 407"/>
                <a:gd name="T5" fmla="*/ 136 h 136"/>
                <a:gd name="T6" fmla="*/ 407 w 407"/>
                <a:gd name="T7" fmla="*/ 131 h 136"/>
                <a:gd name="T8" fmla="*/ 1 w 407"/>
                <a:gd name="T9" fmla="*/ 0 h 136"/>
              </a:gdLst>
              <a:ahLst/>
              <a:cxnLst>
                <a:cxn ang="0">
                  <a:pos x="T0" y="T1"/>
                </a:cxn>
                <a:cxn ang="0">
                  <a:pos x="T2" y="T3"/>
                </a:cxn>
                <a:cxn ang="0">
                  <a:pos x="T4" y="T5"/>
                </a:cxn>
                <a:cxn ang="0">
                  <a:pos x="T6" y="T7"/>
                </a:cxn>
                <a:cxn ang="0">
                  <a:pos x="T8" y="T9"/>
                </a:cxn>
              </a:cxnLst>
              <a:rect l="0" t="0" r="r" b="b"/>
              <a:pathLst>
                <a:path w="407" h="136">
                  <a:moveTo>
                    <a:pt x="1" y="0"/>
                  </a:moveTo>
                  <a:cubicBezTo>
                    <a:pt x="1" y="1"/>
                    <a:pt x="0" y="3"/>
                    <a:pt x="0" y="4"/>
                  </a:cubicBezTo>
                  <a:cubicBezTo>
                    <a:pt x="407" y="136"/>
                    <a:pt x="407" y="136"/>
                    <a:pt x="407" y="136"/>
                  </a:cubicBezTo>
                  <a:cubicBezTo>
                    <a:pt x="407" y="131"/>
                    <a:pt x="407" y="131"/>
                    <a:pt x="407" y="131"/>
                  </a:cubicBezTo>
                  <a:cubicBezTo>
                    <a:pt x="1" y="0"/>
                    <a:pt x="1" y="0"/>
                    <a:pt x="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20224"/>
            <p:cNvSpPr>
              <a:spLocks/>
            </p:cNvSpPr>
            <p:nvPr/>
          </p:nvSpPr>
          <p:spPr bwMode="auto">
            <a:xfrm>
              <a:off x="6668004" y="6272148"/>
              <a:ext cx="30015" cy="86710"/>
            </a:xfrm>
            <a:custGeom>
              <a:avLst/>
              <a:gdLst>
                <a:gd name="T0" fmla="*/ 15 w 19"/>
                <a:gd name="T1" fmla="*/ 0 h 55"/>
                <a:gd name="T2" fmla="*/ 0 w 19"/>
                <a:gd name="T3" fmla="*/ 42 h 55"/>
                <a:gd name="T4" fmla="*/ 0 w 19"/>
                <a:gd name="T5" fmla="*/ 55 h 55"/>
                <a:gd name="T6" fmla="*/ 19 w 19"/>
                <a:gd name="T7" fmla="*/ 1 h 55"/>
                <a:gd name="T8" fmla="*/ 15 w 19"/>
                <a:gd name="T9" fmla="*/ 0 h 55"/>
              </a:gdLst>
              <a:ahLst/>
              <a:cxnLst>
                <a:cxn ang="0">
                  <a:pos x="T0" y="T1"/>
                </a:cxn>
                <a:cxn ang="0">
                  <a:pos x="T2" y="T3"/>
                </a:cxn>
                <a:cxn ang="0">
                  <a:pos x="T4" y="T5"/>
                </a:cxn>
                <a:cxn ang="0">
                  <a:pos x="T6" y="T7"/>
                </a:cxn>
                <a:cxn ang="0">
                  <a:pos x="T8" y="T9"/>
                </a:cxn>
              </a:cxnLst>
              <a:rect l="0" t="0" r="r" b="b"/>
              <a:pathLst>
                <a:path w="19" h="55">
                  <a:moveTo>
                    <a:pt x="15" y="0"/>
                  </a:moveTo>
                  <a:cubicBezTo>
                    <a:pt x="0" y="42"/>
                    <a:pt x="0" y="42"/>
                    <a:pt x="0" y="42"/>
                  </a:cubicBezTo>
                  <a:cubicBezTo>
                    <a:pt x="0" y="55"/>
                    <a:pt x="0" y="55"/>
                    <a:pt x="0" y="55"/>
                  </a:cubicBezTo>
                  <a:cubicBezTo>
                    <a:pt x="19" y="1"/>
                    <a:pt x="19" y="1"/>
                    <a:pt x="19" y="1"/>
                  </a:cubicBezTo>
                  <a:cubicBezTo>
                    <a:pt x="17" y="1"/>
                    <a:pt x="16" y="0"/>
                    <a:pt x="1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5" name="Freeform 20225"/>
            <p:cNvSpPr>
              <a:spLocks noEditPoints="1"/>
            </p:cNvSpPr>
            <p:nvPr/>
          </p:nvSpPr>
          <p:spPr bwMode="auto">
            <a:xfrm>
              <a:off x="5708183" y="6338181"/>
              <a:ext cx="959820" cy="731703"/>
            </a:xfrm>
            <a:custGeom>
              <a:avLst/>
              <a:gdLst>
                <a:gd name="T0" fmla="*/ 4 w 609"/>
                <a:gd name="T1" fmla="*/ 184 h 464"/>
                <a:gd name="T2" fmla="*/ 0 w 609"/>
                <a:gd name="T3" fmla="*/ 187 h 464"/>
                <a:gd name="T4" fmla="*/ 164 w 609"/>
                <a:gd name="T5" fmla="*/ 464 h 464"/>
                <a:gd name="T6" fmla="*/ 168 w 609"/>
                <a:gd name="T7" fmla="*/ 462 h 464"/>
                <a:gd name="T8" fmla="*/ 4 w 609"/>
                <a:gd name="T9" fmla="*/ 184 h 464"/>
                <a:gd name="T10" fmla="*/ 609 w 609"/>
                <a:gd name="T11" fmla="*/ 0 h 464"/>
                <a:gd name="T12" fmla="*/ 583 w 609"/>
                <a:gd name="T13" fmla="*/ 77 h 464"/>
                <a:gd name="T14" fmla="*/ 494 w 609"/>
                <a:gd name="T15" fmla="*/ 335 h 464"/>
                <a:gd name="T16" fmla="*/ 498 w 609"/>
                <a:gd name="T17" fmla="*/ 337 h 464"/>
                <a:gd name="T18" fmla="*/ 609 w 609"/>
                <a:gd name="T19" fmla="*/ 13 h 464"/>
                <a:gd name="T20" fmla="*/ 609 w 609"/>
                <a:gd name="T21" fmla="*/ 0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9" h="464">
                  <a:moveTo>
                    <a:pt x="4" y="184"/>
                  </a:moveTo>
                  <a:cubicBezTo>
                    <a:pt x="3" y="185"/>
                    <a:pt x="2" y="186"/>
                    <a:pt x="0" y="187"/>
                  </a:cubicBezTo>
                  <a:cubicBezTo>
                    <a:pt x="164" y="464"/>
                    <a:pt x="164" y="464"/>
                    <a:pt x="164" y="464"/>
                  </a:cubicBezTo>
                  <a:cubicBezTo>
                    <a:pt x="165" y="463"/>
                    <a:pt x="166" y="462"/>
                    <a:pt x="168" y="462"/>
                  </a:cubicBezTo>
                  <a:cubicBezTo>
                    <a:pt x="4" y="184"/>
                    <a:pt x="4" y="184"/>
                    <a:pt x="4" y="184"/>
                  </a:cubicBezTo>
                  <a:moveTo>
                    <a:pt x="609" y="0"/>
                  </a:moveTo>
                  <a:cubicBezTo>
                    <a:pt x="583" y="77"/>
                    <a:pt x="583" y="77"/>
                    <a:pt x="583" y="77"/>
                  </a:cubicBezTo>
                  <a:cubicBezTo>
                    <a:pt x="494" y="335"/>
                    <a:pt x="494" y="335"/>
                    <a:pt x="494" y="335"/>
                  </a:cubicBezTo>
                  <a:cubicBezTo>
                    <a:pt x="495" y="336"/>
                    <a:pt x="497" y="336"/>
                    <a:pt x="498" y="337"/>
                  </a:cubicBezTo>
                  <a:cubicBezTo>
                    <a:pt x="609" y="13"/>
                    <a:pt x="609" y="13"/>
                    <a:pt x="609" y="13"/>
                  </a:cubicBezTo>
                  <a:cubicBezTo>
                    <a:pt x="609" y="0"/>
                    <a:pt x="609" y="0"/>
                    <a:pt x="60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20226"/>
            <p:cNvSpPr>
              <a:spLocks/>
            </p:cNvSpPr>
            <p:nvPr/>
          </p:nvSpPr>
          <p:spPr bwMode="auto">
            <a:xfrm>
              <a:off x="6384526" y="7777575"/>
              <a:ext cx="143406" cy="242789"/>
            </a:xfrm>
            <a:custGeom>
              <a:avLst/>
              <a:gdLst>
                <a:gd name="T0" fmla="*/ 198 w 215"/>
                <a:gd name="T1" fmla="*/ 0 h 364"/>
                <a:gd name="T2" fmla="*/ 189 w 215"/>
                <a:gd name="T3" fmla="*/ 0 h 364"/>
                <a:gd name="T4" fmla="*/ 203 w 215"/>
                <a:gd name="T5" fmla="*/ 323 h 364"/>
                <a:gd name="T6" fmla="*/ 12 w 215"/>
                <a:gd name="T7" fmla="*/ 0 h 364"/>
                <a:gd name="T8" fmla="*/ 0 w 215"/>
                <a:gd name="T9" fmla="*/ 0 h 364"/>
                <a:gd name="T10" fmla="*/ 196 w 215"/>
                <a:gd name="T11" fmla="*/ 333 h 364"/>
                <a:gd name="T12" fmla="*/ 203 w 215"/>
                <a:gd name="T13" fmla="*/ 345 h 364"/>
                <a:gd name="T14" fmla="*/ 205 w 215"/>
                <a:gd name="T15" fmla="*/ 347 h 364"/>
                <a:gd name="T16" fmla="*/ 208 w 215"/>
                <a:gd name="T17" fmla="*/ 349 h 364"/>
                <a:gd name="T18" fmla="*/ 215 w 215"/>
                <a:gd name="T19" fmla="*/ 364 h 364"/>
                <a:gd name="T20" fmla="*/ 215 w 215"/>
                <a:gd name="T21" fmla="*/ 349 h 364"/>
                <a:gd name="T22" fmla="*/ 215 w 215"/>
                <a:gd name="T23" fmla="*/ 349 h 364"/>
                <a:gd name="T24" fmla="*/ 210 w 215"/>
                <a:gd name="T25" fmla="*/ 349 h 364"/>
                <a:gd name="T26" fmla="*/ 210 w 215"/>
                <a:gd name="T27" fmla="*/ 340 h 364"/>
                <a:gd name="T28" fmla="*/ 215 w 215"/>
                <a:gd name="T29" fmla="*/ 340 h 364"/>
                <a:gd name="T30" fmla="*/ 213 w 215"/>
                <a:gd name="T31" fmla="*/ 330 h 364"/>
                <a:gd name="T32" fmla="*/ 198 w 215"/>
                <a:gd name="T33"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5" h="364">
                  <a:moveTo>
                    <a:pt x="198" y="0"/>
                  </a:moveTo>
                  <a:lnTo>
                    <a:pt x="189" y="0"/>
                  </a:lnTo>
                  <a:lnTo>
                    <a:pt x="203" y="323"/>
                  </a:lnTo>
                  <a:lnTo>
                    <a:pt x="12" y="0"/>
                  </a:lnTo>
                  <a:lnTo>
                    <a:pt x="0" y="0"/>
                  </a:lnTo>
                  <a:lnTo>
                    <a:pt x="196" y="333"/>
                  </a:lnTo>
                  <a:lnTo>
                    <a:pt x="203" y="345"/>
                  </a:lnTo>
                  <a:lnTo>
                    <a:pt x="205" y="347"/>
                  </a:lnTo>
                  <a:lnTo>
                    <a:pt x="208" y="349"/>
                  </a:lnTo>
                  <a:lnTo>
                    <a:pt x="215" y="364"/>
                  </a:lnTo>
                  <a:lnTo>
                    <a:pt x="215" y="349"/>
                  </a:lnTo>
                  <a:lnTo>
                    <a:pt x="215" y="349"/>
                  </a:lnTo>
                  <a:lnTo>
                    <a:pt x="210" y="349"/>
                  </a:lnTo>
                  <a:lnTo>
                    <a:pt x="210" y="340"/>
                  </a:lnTo>
                  <a:lnTo>
                    <a:pt x="215" y="340"/>
                  </a:lnTo>
                  <a:lnTo>
                    <a:pt x="213" y="330"/>
                  </a:lnTo>
                  <a:lnTo>
                    <a:pt x="198"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7" name="Freeform 20227"/>
            <p:cNvSpPr>
              <a:spLocks/>
            </p:cNvSpPr>
            <p:nvPr/>
          </p:nvSpPr>
          <p:spPr bwMode="auto">
            <a:xfrm>
              <a:off x="6384526" y="7777575"/>
              <a:ext cx="143406" cy="242789"/>
            </a:xfrm>
            <a:custGeom>
              <a:avLst/>
              <a:gdLst>
                <a:gd name="T0" fmla="*/ 198 w 215"/>
                <a:gd name="T1" fmla="*/ 0 h 364"/>
                <a:gd name="T2" fmla="*/ 189 w 215"/>
                <a:gd name="T3" fmla="*/ 0 h 364"/>
                <a:gd name="T4" fmla="*/ 203 w 215"/>
                <a:gd name="T5" fmla="*/ 323 h 364"/>
                <a:gd name="T6" fmla="*/ 12 w 215"/>
                <a:gd name="T7" fmla="*/ 0 h 364"/>
                <a:gd name="T8" fmla="*/ 0 w 215"/>
                <a:gd name="T9" fmla="*/ 0 h 364"/>
                <a:gd name="T10" fmla="*/ 196 w 215"/>
                <a:gd name="T11" fmla="*/ 333 h 364"/>
                <a:gd name="T12" fmla="*/ 203 w 215"/>
                <a:gd name="T13" fmla="*/ 345 h 364"/>
                <a:gd name="T14" fmla="*/ 205 w 215"/>
                <a:gd name="T15" fmla="*/ 347 h 364"/>
                <a:gd name="T16" fmla="*/ 208 w 215"/>
                <a:gd name="T17" fmla="*/ 349 h 364"/>
                <a:gd name="T18" fmla="*/ 215 w 215"/>
                <a:gd name="T19" fmla="*/ 364 h 364"/>
                <a:gd name="T20" fmla="*/ 215 w 215"/>
                <a:gd name="T21" fmla="*/ 349 h 364"/>
                <a:gd name="T22" fmla="*/ 215 w 215"/>
                <a:gd name="T23" fmla="*/ 349 h 364"/>
                <a:gd name="T24" fmla="*/ 210 w 215"/>
                <a:gd name="T25" fmla="*/ 349 h 364"/>
                <a:gd name="T26" fmla="*/ 210 w 215"/>
                <a:gd name="T27" fmla="*/ 340 h 364"/>
                <a:gd name="T28" fmla="*/ 215 w 215"/>
                <a:gd name="T29" fmla="*/ 340 h 364"/>
                <a:gd name="T30" fmla="*/ 213 w 215"/>
                <a:gd name="T31" fmla="*/ 330 h 364"/>
                <a:gd name="T32" fmla="*/ 198 w 215"/>
                <a:gd name="T33"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5" h="364">
                  <a:moveTo>
                    <a:pt x="198" y="0"/>
                  </a:moveTo>
                  <a:lnTo>
                    <a:pt x="189" y="0"/>
                  </a:lnTo>
                  <a:lnTo>
                    <a:pt x="203" y="323"/>
                  </a:lnTo>
                  <a:lnTo>
                    <a:pt x="12" y="0"/>
                  </a:lnTo>
                  <a:lnTo>
                    <a:pt x="0" y="0"/>
                  </a:lnTo>
                  <a:lnTo>
                    <a:pt x="196" y="333"/>
                  </a:lnTo>
                  <a:lnTo>
                    <a:pt x="203" y="345"/>
                  </a:lnTo>
                  <a:lnTo>
                    <a:pt x="205" y="347"/>
                  </a:lnTo>
                  <a:lnTo>
                    <a:pt x="208" y="349"/>
                  </a:lnTo>
                  <a:lnTo>
                    <a:pt x="215" y="364"/>
                  </a:lnTo>
                  <a:lnTo>
                    <a:pt x="215" y="349"/>
                  </a:lnTo>
                  <a:lnTo>
                    <a:pt x="215" y="349"/>
                  </a:lnTo>
                  <a:lnTo>
                    <a:pt x="210" y="349"/>
                  </a:lnTo>
                  <a:lnTo>
                    <a:pt x="210" y="340"/>
                  </a:lnTo>
                  <a:lnTo>
                    <a:pt x="215" y="340"/>
                  </a:lnTo>
                  <a:lnTo>
                    <a:pt x="213" y="330"/>
                  </a:lnTo>
                  <a:lnTo>
                    <a:pt x="198"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8" name="Freeform 20228"/>
            <p:cNvSpPr>
              <a:spLocks noEditPoints="1"/>
            </p:cNvSpPr>
            <p:nvPr/>
          </p:nvSpPr>
          <p:spPr bwMode="auto">
            <a:xfrm>
              <a:off x="5979654" y="6879121"/>
              <a:ext cx="536939" cy="898454"/>
            </a:xfrm>
            <a:custGeom>
              <a:avLst/>
              <a:gdLst>
                <a:gd name="T0" fmla="*/ 54 w 341"/>
                <a:gd name="T1" fmla="*/ 217 h 570"/>
                <a:gd name="T2" fmla="*/ 50 w 341"/>
                <a:gd name="T3" fmla="*/ 219 h 570"/>
                <a:gd name="T4" fmla="*/ 257 w 341"/>
                <a:gd name="T5" fmla="*/ 570 h 570"/>
                <a:gd name="T6" fmla="*/ 262 w 341"/>
                <a:gd name="T7" fmla="*/ 570 h 570"/>
                <a:gd name="T8" fmla="*/ 54 w 341"/>
                <a:gd name="T9" fmla="*/ 217 h 570"/>
                <a:gd name="T10" fmla="*/ 39 w 341"/>
                <a:gd name="T11" fmla="*/ 192 h 570"/>
                <a:gd name="T12" fmla="*/ 35 w 341"/>
                <a:gd name="T13" fmla="*/ 194 h 570"/>
                <a:gd name="T14" fmla="*/ 42 w 341"/>
                <a:gd name="T15" fmla="*/ 206 h 570"/>
                <a:gd name="T16" fmla="*/ 46 w 341"/>
                <a:gd name="T17" fmla="*/ 204 h 570"/>
                <a:gd name="T18" fmla="*/ 39 w 341"/>
                <a:gd name="T19" fmla="*/ 192 h 570"/>
                <a:gd name="T20" fmla="*/ 3 w 341"/>
                <a:gd name="T21" fmla="*/ 132 h 570"/>
                <a:gd name="T22" fmla="*/ 0 w 341"/>
                <a:gd name="T23" fmla="*/ 134 h 570"/>
                <a:gd name="T24" fmla="*/ 7 w 341"/>
                <a:gd name="T25" fmla="*/ 146 h 570"/>
                <a:gd name="T26" fmla="*/ 10 w 341"/>
                <a:gd name="T27" fmla="*/ 144 h 570"/>
                <a:gd name="T28" fmla="*/ 3 w 341"/>
                <a:gd name="T29" fmla="*/ 132 h 570"/>
                <a:gd name="T30" fmla="*/ 318 w 341"/>
                <a:gd name="T31" fmla="*/ 50 h 570"/>
                <a:gd name="T32" fmla="*/ 315 w 341"/>
                <a:gd name="T33" fmla="*/ 50 h 570"/>
                <a:gd name="T34" fmla="*/ 315 w 341"/>
                <a:gd name="T35" fmla="*/ 50 h 570"/>
                <a:gd name="T36" fmla="*/ 314 w 341"/>
                <a:gd name="T37" fmla="*/ 50 h 570"/>
                <a:gd name="T38" fmla="*/ 323 w 341"/>
                <a:gd name="T39" fmla="*/ 258 h 570"/>
                <a:gd name="T40" fmla="*/ 323 w 341"/>
                <a:gd name="T41" fmla="*/ 262 h 570"/>
                <a:gd name="T42" fmla="*/ 337 w 341"/>
                <a:gd name="T43" fmla="*/ 570 h 570"/>
                <a:gd name="T44" fmla="*/ 341 w 341"/>
                <a:gd name="T45" fmla="*/ 570 h 570"/>
                <a:gd name="T46" fmla="*/ 328 w 341"/>
                <a:gd name="T47" fmla="*/ 264 h 570"/>
                <a:gd name="T48" fmla="*/ 327 w 341"/>
                <a:gd name="T49" fmla="*/ 259 h 570"/>
                <a:gd name="T50" fmla="*/ 318 w 341"/>
                <a:gd name="T51" fmla="*/ 50 h 570"/>
                <a:gd name="T52" fmla="*/ 317 w 341"/>
                <a:gd name="T53" fmla="*/ 35 h 570"/>
                <a:gd name="T54" fmla="*/ 315 w 341"/>
                <a:gd name="T55" fmla="*/ 35 h 570"/>
                <a:gd name="T56" fmla="*/ 315 w 341"/>
                <a:gd name="T57" fmla="*/ 35 h 570"/>
                <a:gd name="T58" fmla="*/ 313 w 341"/>
                <a:gd name="T59" fmla="*/ 35 h 570"/>
                <a:gd name="T60" fmla="*/ 313 w 341"/>
                <a:gd name="T61" fmla="*/ 42 h 570"/>
                <a:gd name="T62" fmla="*/ 315 w 341"/>
                <a:gd name="T63" fmla="*/ 42 h 570"/>
                <a:gd name="T64" fmla="*/ 315 w 341"/>
                <a:gd name="T65" fmla="*/ 42 h 570"/>
                <a:gd name="T66" fmla="*/ 318 w 341"/>
                <a:gd name="T67" fmla="*/ 42 h 570"/>
                <a:gd name="T68" fmla="*/ 317 w 341"/>
                <a:gd name="T69" fmla="*/ 35 h 570"/>
                <a:gd name="T70" fmla="*/ 319 w 341"/>
                <a:gd name="T71" fmla="*/ 0 h 570"/>
                <a:gd name="T72" fmla="*/ 317 w 341"/>
                <a:gd name="T73" fmla="*/ 6 h 570"/>
                <a:gd name="T74" fmla="*/ 321 w 341"/>
                <a:gd name="T75" fmla="*/ 8 h 570"/>
                <a:gd name="T76" fmla="*/ 323 w 341"/>
                <a:gd name="T77" fmla="*/ 1 h 570"/>
                <a:gd name="T78" fmla="*/ 319 w 341"/>
                <a:gd name="T79" fmla="*/ 0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41" h="570">
                  <a:moveTo>
                    <a:pt x="54" y="217"/>
                  </a:moveTo>
                  <a:cubicBezTo>
                    <a:pt x="53" y="218"/>
                    <a:pt x="51" y="219"/>
                    <a:pt x="50" y="219"/>
                  </a:cubicBezTo>
                  <a:cubicBezTo>
                    <a:pt x="257" y="570"/>
                    <a:pt x="257" y="570"/>
                    <a:pt x="257" y="570"/>
                  </a:cubicBezTo>
                  <a:cubicBezTo>
                    <a:pt x="262" y="570"/>
                    <a:pt x="262" y="570"/>
                    <a:pt x="262" y="570"/>
                  </a:cubicBezTo>
                  <a:cubicBezTo>
                    <a:pt x="54" y="217"/>
                    <a:pt x="54" y="217"/>
                    <a:pt x="54" y="217"/>
                  </a:cubicBezTo>
                  <a:moveTo>
                    <a:pt x="39" y="192"/>
                  </a:moveTo>
                  <a:cubicBezTo>
                    <a:pt x="38" y="193"/>
                    <a:pt x="37" y="194"/>
                    <a:pt x="35" y="194"/>
                  </a:cubicBezTo>
                  <a:cubicBezTo>
                    <a:pt x="42" y="206"/>
                    <a:pt x="42" y="206"/>
                    <a:pt x="42" y="206"/>
                  </a:cubicBezTo>
                  <a:cubicBezTo>
                    <a:pt x="43" y="205"/>
                    <a:pt x="45" y="205"/>
                    <a:pt x="46" y="204"/>
                  </a:cubicBezTo>
                  <a:cubicBezTo>
                    <a:pt x="39" y="192"/>
                    <a:pt x="39" y="192"/>
                    <a:pt x="39" y="192"/>
                  </a:cubicBezTo>
                  <a:moveTo>
                    <a:pt x="3" y="132"/>
                  </a:moveTo>
                  <a:cubicBezTo>
                    <a:pt x="2" y="133"/>
                    <a:pt x="1" y="133"/>
                    <a:pt x="0" y="134"/>
                  </a:cubicBezTo>
                  <a:cubicBezTo>
                    <a:pt x="7" y="146"/>
                    <a:pt x="7" y="146"/>
                    <a:pt x="7" y="146"/>
                  </a:cubicBezTo>
                  <a:cubicBezTo>
                    <a:pt x="8" y="145"/>
                    <a:pt x="9" y="144"/>
                    <a:pt x="10" y="144"/>
                  </a:cubicBezTo>
                  <a:cubicBezTo>
                    <a:pt x="3" y="132"/>
                    <a:pt x="3" y="132"/>
                    <a:pt x="3" y="132"/>
                  </a:cubicBezTo>
                  <a:moveTo>
                    <a:pt x="318" y="50"/>
                  </a:moveTo>
                  <a:cubicBezTo>
                    <a:pt x="317" y="50"/>
                    <a:pt x="316" y="50"/>
                    <a:pt x="315" y="50"/>
                  </a:cubicBezTo>
                  <a:cubicBezTo>
                    <a:pt x="315" y="50"/>
                    <a:pt x="315" y="50"/>
                    <a:pt x="315" y="50"/>
                  </a:cubicBezTo>
                  <a:cubicBezTo>
                    <a:pt x="314" y="50"/>
                    <a:pt x="314" y="50"/>
                    <a:pt x="314" y="50"/>
                  </a:cubicBezTo>
                  <a:cubicBezTo>
                    <a:pt x="323" y="258"/>
                    <a:pt x="323" y="258"/>
                    <a:pt x="323" y="258"/>
                  </a:cubicBezTo>
                  <a:cubicBezTo>
                    <a:pt x="323" y="262"/>
                    <a:pt x="323" y="262"/>
                    <a:pt x="323" y="262"/>
                  </a:cubicBezTo>
                  <a:cubicBezTo>
                    <a:pt x="337" y="570"/>
                    <a:pt x="337" y="570"/>
                    <a:pt x="337" y="570"/>
                  </a:cubicBezTo>
                  <a:cubicBezTo>
                    <a:pt x="341" y="570"/>
                    <a:pt x="341" y="570"/>
                    <a:pt x="341" y="570"/>
                  </a:cubicBezTo>
                  <a:cubicBezTo>
                    <a:pt x="328" y="264"/>
                    <a:pt x="328" y="264"/>
                    <a:pt x="328" y="264"/>
                  </a:cubicBezTo>
                  <a:cubicBezTo>
                    <a:pt x="327" y="259"/>
                    <a:pt x="327" y="259"/>
                    <a:pt x="327" y="259"/>
                  </a:cubicBezTo>
                  <a:cubicBezTo>
                    <a:pt x="318" y="50"/>
                    <a:pt x="318" y="50"/>
                    <a:pt x="318" y="50"/>
                  </a:cubicBezTo>
                  <a:moveTo>
                    <a:pt x="317" y="35"/>
                  </a:moveTo>
                  <a:cubicBezTo>
                    <a:pt x="317" y="35"/>
                    <a:pt x="316" y="35"/>
                    <a:pt x="315" y="35"/>
                  </a:cubicBezTo>
                  <a:cubicBezTo>
                    <a:pt x="315" y="35"/>
                    <a:pt x="315" y="35"/>
                    <a:pt x="315" y="35"/>
                  </a:cubicBezTo>
                  <a:cubicBezTo>
                    <a:pt x="314" y="35"/>
                    <a:pt x="313" y="35"/>
                    <a:pt x="313" y="35"/>
                  </a:cubicBezTo>
                  <a:cubicBezTo>
                    <a:pt x="313" y="42"/>
                    <a:pt x="313" y="42"/>
                    <a:pt x="313" y="42"/>
                  </a:cubicBezTo>
                  <a:cubicBezTo>
                    <a:pt x="314" y="42"/>
                    <a:pt x="314" y="42"/>
                    <a:pt x="315" y="42"/>
                  </a:cubicBezTo>
                  <a:cubicBezTo>
                    <a:pt x="315" y="42"/>
                    <a:pt x="315" y="42"/>
                    <a:pt x="315" y="42"/>
                  </a:cubicBezTo>
                  <a:cubicBezTo>
                    <a:pt x="316" y="42"/>
                    <a:pt x="317" y="42"/>
                    <a:pt x="318" y="42"/>
                  </a:cubicBezTo>
                  <a:cubicBezTo>
                    <a:pt x="317" y="35"/>
                    <a:pt x="317" y="35"/>
                    <a:pt x="317" y="35"/>
                  </a:cubicBezTo>
                  <a:moveTo>
                    <a:pt x="319" y="0"/>
                  </a:moveTo>
                  <a:cubicBezTo>
                    <a:pt x="317" y="6"/>
                    <a:pt x="317" y="6"/>
                    <a:pt x="317" y="6"/>
                  </a:cubicBezTo>
                  <a:cubicBezTo>
                    <a:pt x="318" y="7"/>
                    <a:pt x="320" y="7"/>
                    <a:pt x="321" y="8"/>
                  </a:cubicBezTo>
                  <a:cubicBezTo>
                    <a:pt x="323" y="1"/>
                    <a:pt x="323" y="1"/>
                    <a:pt x="323" y="1"/>
                  </a:cubicBezTo>
                  <a:cubicBezTo>
                    <a:pt x="322" y="0"/>
                    <a:pt x="321" y="0"/>
                    <a:pt x="31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20252"/>
            <p:cNvSpPr>
              <a:spLocks/>
            </p:cNvSpPr>
            <p:nvPr/>
          </p:nvSpPr>
          <p:spPr bwMode="auto">
            <a:xfrm>
              <a:off x="4294132" y="6280152"/>
              <a:ext cx="64700" cy="64032"/>
            </a:xfrm>
            <a:custGeom>
              <a:avLst/>
              <a:gdLst>
                <a:gd name="T0" fmla="*/ 21 w 41"/>
                <a:gd name="T1" fmla="*/ 0 h 41"/>
                <a:gd name="T2" fmla="*/ 20 w 41"/>
                <a:gd name="T3" fmla="*/ 0 h 41"/>
                <a:gd name="T4" fmla="*/ 13 w 41"/>
                <a:gd name="T5" fmla="*/ 1 h 41"/>
                <a:gd name="T6" fmla="*/ 9 w 41"/>
                <a:gd name="T7" fmla="*/ 3 h 41"/>
                <a:gd name="T8" fmla="*/ 6 w 41"/>
                <a:gd name="T9" fmla="*/ 5 h 41"/>
                <a:gd name="T10" fmla="*/ 4 w 41"/>
                <a:gd name="T11" fmla="*/ 9 h 41"/>
                <a:gd name="T12" fmla="*/ 2 w 41"/>
                <a:gd name="T13" fmla="*/ 13 h 41"/>
                <a:gd name="T14" fmla="*/ 0 w 41"/>
                <a:gd name="T15" fmla="*/ 17 h 41"/>
                <a:gd name="T16" fmla="*/ 0 w 41"/>
                <a:gd name="T17" fmla="*/ 21 h 41"/>
                <a:gd name="T18" fmla="*/ 1 w 41"/>
                <a:gd name="T19" fmla="*/ 27 h 41"/>
                <a:gd name="T20" fmla="*/ 3 w 41"/>
                <a:gd name="T21" fmla="*/ 31 h 41"/>
                <a:gd name="T22" fmla="*/ 11 w 41"/>
                <a:gd name="T23" fmla="*/ 38 h 41"/>
                <a:gd name="T24" fmla="*/ 15 w 41"/>
                <a:gd name="T25" fmla="*/ 40 h 41"/>
                <a:gd name="T26" fmla="*/ 21 w 41"/>
                <a:gd name="T27" fmla="*/ 41 h 41"/>
                <a:gd name="T28" fmla="*/ 21 w 41"/>
                <a:gd name="T29" fmla="*/ 41 h 41"/>
                <a:gd name="T30" fmla="*/ 22 w 41"/>
                <a:gd name="T31" fmla="*/ 41 h 41"/>
                <a:gd name="T32" fmla="*/ 26 w 41"/>
                <a:gd name="T33" fmla="*/ 40 h 41"/>
                <a:gd name="T34" fmla="*/ 33 w 41"/>
                <a:gd name="T35" fmla="*/ 37 h 41"/>
                <a:gd name="T36" fmla="*/ 36 w 41"/>
                <a:gd name="T37" fmla="*/ 34 h 41"/>
                <a:gd name="T38" fmla="*/ 41 w 41"/>
                <a:gd name="T39" fmla="*/ 26 h 41"/>
                <a:gd name="T40" fmla="*/ 41 w 41"/>
                <a:gd name="T41" fmla="*/ 22 h 41"/>
                <a:gd name="T42" fmla="*/ 41 w 41"/>
                <a:gd name="T43" fmla="*/ 20 h 41"/>
                <a:gd name="T44" fmla="*/ 40 w 41"/>
                <a:gd name="T45" fmla="*/ 12 h 41"/>
                <a:gd name="T46" fmla="*/ 37 w 41"/>
                <a:gd name="T47" fmla="*/ 9 h 41"/>
                <a:gd name="T48" fmla="*/ 21 w 41"/>
                <a:gd name="T4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41">
                  <a:moveTo>
                    <a:pt x="21" y="0"/>
                  </a:moveTo>
                  <a:cubicBezTo>
                    <a:pt x="21" y="0"/>
                    <a:pt x="20" y="0"/>
                    <a:pt x="20" y="0"/>
                  </a:cubicBezTo>
                  <a:cubicBezTo>
                    <a:pt x="18" y="0"/>
                    <a:pt x="15" y="0"/>
                    <a:pt x="13" y="1"/>
                  </a:cubicBezTo>
                  <a:cubicBezTo>
                    <a:pt x="12" y="2"/>
                    <a:pt x="10" y="2"/>
                    <a:pt x="9" y="3"/>
                  </a:cubicBezTo>
                  <a:cubicBezTo>
                    <a:pt x="8" y="4"/>
                    <a:pt x="7" y="5"/>
                    <a:pt x="6" y="5"/>
                  </a:cubicBezTo>
                  <a:cubicBezTo>
                    <a:pt x="5" y="6"/>
                    <a:pt x="4" y="8"/>
                    <a:pt x="4" y="9"/>
                  </a:cubicBezTo>
                  <a:cubicBezTo>
                    <a:pt x="3" y="10"/>
                    <a:pt x="2" y="11"/>
                    <a:pt x="2" y="13"/>
                  </a:cubicBezTo>
                  <a:cubicBezTo>
                    <a:pt x="1" y="14"/>
                    <a:pt x="1" y="15"/>
                    <a:pt x="0" y="17"/>
                  </a:cubicBezTo>
                  <a:cubicBezTo>
                    <a:pt x="0" y="18"/>
                    <a:pt x="0" y="19"/>
                    <a:pt x="0" y="21"/>
                  </a:cubicBezTo>
                  <a:cubicBezTo>
                    <a:pt x="0" y="23"/>
                    <a:pt x="0" y="25"/>
                    <a:pt x="1" y="27"/>
                  </a:cubicBezTo>
                  <a:cubicBezTo>
                    <a:pt x="2" y="28"/>
                    <a:pt x="2" y="30"/>
                    <a:pt x="3" y="31"/>
                  </a:cubicBezTo>
                  <a:cubicBezTo>
                    <a:pt x="5" y="34"/>
                    <a:pt x="7" y="37"/>
                    <a:pt x="11" y="38"/>
                  </a:cubicBezTo>
                  <a:cubicBezTo>
                    <a:pt x="12" y="39"/>
                    <a:pt x="13" y="40"/>
                    <a:pt x="15" y="40"/>
                  </a:cubicBezTo>
                  <a:cubicBezTo>
                    <a:pt x="16" y="41"/>
                    <a:pt x="18" y="41"/>
                    <a:pt x="21" y="41"/>
                  </a:cubicBezTo>
                  <a:cubicBezTo>
                    <a:pt x="21" y="41"/>
                    <a:pt x="21" y="41"/>
                    <a:pt x="21" y="41"/>
                  </a:cubicBezTo>
                  <a:cubicBezTo>
                    <a:pt x="21" y="41"/>
                    <a:pt x="22" y="41"/>
                    <a:pt x="22" y="41"/>
                  </a:cubicBezTo>
                  <a:cubicBezTo>
                    <a:pt x="24" y="41"/>
                    <a:pt x="25" y="41"/>
                    <a:pt x="26" y="40"/>
                  </a:cubicBezTo>
                  <a:cubicBezTo>
                    <a:pt x="29" y="40"/>
                    <a:pt x="31" y="38"/>
                    <a:pt x="33" y="37"/>
                  </a:cubicBezTo>
                  <a:cubicBezTo>
                    <a:pt x="34" y="36"/>
                    <a:pt x="35" y="35"/>
                    <a:pt x="36" y="34"/>
                  </a:cubicBezTo>
                  <a:cubicBezTo>
                    <a:pt x="38" y="32"/>
                    <a:pt x="40" y="29"/>
                    <a:pt x="41" y="26"/>
                  </a:cubicBezTo>
                  <a:cubicBezTo>
                    <a:pt x="41" y="24"/>
                    <a:pt x="41" y="23"/>
                    <a:pt x="41" y="22"/>
                  </a:cubicBezTo>
                  <a:cubicBezTo>
                    <a:pt x="41" y="21"/>
                    <a:pt x="41" y="21"/>
                    <a:pt x="41" y="20"/>
                  </a:cubicBezTo>
                  <a:cubicBezTo>
                    <a:pt x="41" y="17"/>
                    <a:pt x="41" y="15"/>
                    <a:pt x="40" y="12"/>
                  </a:cubicBezTo>
                  <a:cubicBezTo>
                    <a:pt x="39" y="11"/>
                    <a:pt x="38" y="10"/>
                    <a:pt x="37" y="9"/>
                  </a:cubicBezTo>
                  <a:cubicBezTo>
                    <a:pt x="34" y="3"/>
                    <a:pt x="28" y="0"/>
                    <a:pt x="2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20253"/>
            <p:cNvSpPr>
              <a:spLocks/>
            </p:cNvSpPr>
            <p:nvPr/>
          </p:nvSpPr>
          <p:spPr bwMode="auto">
            <a:xfrm>
              <a:off x="4762370" y="6016685"/>
              <a:ext cx="64700" cy="64700"/>
            </a:xfrm>
            <a:custGeom>
              <a:avLst/>
              <a:gdLst>
                <a:gd name="T0" fmla="*/ 20 w 41"/>
                <a:gd name="T1" fmla="*/ 0 h 41"/>
                <a:gd name="T2" fmla="*/ 20 w 41"/>
                <a:gd name="T3" fmla="*/ 0 h 41"/>
                <a:gd name="T4" fmla="*/ 0 w 41"/>
                <a:gd name="T5" fmla="*/ 21 h 41"/>
                <a:gd name="T6" fmla="*/ 1 w 41"/>
                <a:gd name="T7" fmla="*/ 28 h 41"/>
                <a:gd name="T8" fmla="*/ 3 w 41"/>
                <a:gd name="T9" fmla="*/ 32 h 41"/>
                <a:gd name="T10" fmla="*/ 19 w 41"/>
                <a:gd name="T11" fmla="*/ 41 h 41"/>
                <a:gd name="T12" fmla="*/ 20 w 41"/>
                <a:gd name="T13" fmla="*/ 41 h 41"/>
                <a:gd name="T14" fmla="*/ 21 w 41"/>
                <a:gd name="T15" fmla="*/ 41 h 41"/>
                <a:gd name="T16" fmla="*/ 24 w 41"/>
                <a:gd name="T17" fmla="*/ 41 h 41"/>
                <a:gd name="T18" fmla="*/ 32 w 41"/>
                <a:gd name="T19" fmla="*/ 38 h 41"/>
                <a:gd name="T20" fmla="*/ 35 w 41"/>
                <a:gd name="T21" fmla="*/ 35 h 41"/>
                <a:gd name="T22" fmla="*/ 41 w 41"/>
                <a:gd name="T23" fmla="*/ 21 h 41"/>
                <a:gd name="T24" fmla="*/ 20 w 41"/>
                <a:gd name="T2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41">
                  <a:moveTo>
                    <a:pt x="20" y="0"/>
                  </a:moveTo>
                  <a:cubicBezTo>
                    <a:pt x="20" y="0"/>
                    <a:pt x="20" y="0"/>
                    <a:pt x="20" y="0"/>
                  </a:cubicBezTo>
                  <a:cubicBezTo>
                    <a:pt x="9" y="0"/>
                    <a:pt x="0" y="10"/>
                    <a:pt x="0" y="21"/>
                  </a:cubicBezTo>
                  <a:cubicBezTo>
                    <a:pt x="0" y="24"/>
                    <a:pt x="0" y="26"/>
                    <a:pt x="1" y="28"/>
                  </a:cubicBezTo>
                  <a:cubicBezTo>
                    <a:pt x="2" y="30"/>
                    <a:pt x="2" y="31"/>
                    <a:pt x="3" y="32"/>
                  </a:cubicBezTo>
                  <a:cubicBezTo>
                    <a:pt x="7" y="37"/>
                    <a:pt x="13" y="41"/>
                    <a:pt x="19" y="41"/>
                  </a:cubicBezTo>
                  <a:cubicBezTo>
                    <a:pt x="20" y="41"/>
                    <a:pt x="20" y="41"/>
                    <a:pt x="20" y="41"/>
                  </a:cubicBezTo>
                  <a:cubicBezTo>
                    <a:pt x="21" y="41"/>
                    <a:pt x="21" y="41"/>
                    <a:pt x="21" y="41"/>
                  </a:cubicBezTo>
                  <a:cubicBezTo>
                    <a:pt x="22" y="41"/>
                    <a:pt x="23" y="41"/>
                    <a:pt x="24" y="41"/>
                  </a:cubicBezTo>
                  <a:cubicBezTo>
                    <a:pt x="27" y="41"/>
                    <a:pt x="29" y="40"/>
                    <a:pt x="32" y="38"/>
                  </a:cubicBezTo>
                  <a:cubicBezTo>
                    <a:pt x="33" y="37"/>
                    <a:pt x="34" y="36"/>
                    <a:pt x="35" y="35"/>
                  </a:cubicBezTo>
                  <a:cubicBezTo>
                    <a:pt x="39" y="32"/>
                    <a:pt x="41" y="26"/>
                    <a:pt x="41" y="21"/>
                  </a:cubicBezTo>
                  <a:cubicBezTo>
                    <a:pt x="41" y="9"/>
                    <a:pt x="32" y="0"/>
                    <a:pt x="2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20254"/>
            <p:cNvSpPr>
              <a:spLocks/>
            </p:cNvSpPr>
            <p:nvPr/>
          </p:nvSpPr>
          <p:spPr bwMode="auto">
            <a:xfrm>
              <a:off x="5434044" y="6460910"/>
              <a:ext cx="126064" cy="128065"/>
            </a:xfrm>
            <a:custGeom>
              <a:avLst/>
              <a:gdLst>
                <a:gd name="T0" fmla="*/ 40 w 80"/>
                <a:gd name="T1" fmla="*/ 0 h 81"/>
                <a:gd name="T2" fmla="*/ 39 w 80"/>
                <a:gd name="T3" fmla="*/ 0 h 81"/>
                <a:gd name="T4" fmla="*/ 2 w 80"/>
                <a:gd name="T5" fmla="*/ 28 h 81"/>
                <a:gd name="T6" fmla="*/ 1 w 80"/>
                <a:gd name="T7" fmla="*/ 32 h 81"/>
                <a:gd name="T8" fmla="*/ 0 w 80"/>
                <a:gd name="T9" fmla="*/ 41 h 81"/>
                <a:gd name="T10" fmla="*/ 4 w 80"/>
                <a:gd name="T11" fmla="*/ 59 h 81"/>
                <a:gd name="T12" fmla="*/ 6 w 80"/>
                <a:gd name="T13" fmla="*/ 63 h 81"/>
                <a:gd name="T14" fmla="*/ 33 w 80"/>
                <a:gd name="T15" fmla="*/ 80 h 81"/>
                <a:gd name="T16" fmla="*/ 37 w 80"/>
                <a:gd name="T17" fmla="*/ 81 h 81"/>
                <a:gd name="T18" fmla="*/ 40 w 80"/>
                <a:gd name="T19" fmla="*/ 81 h 81"/>
                <a:gd name="T20" fmla="*/ 41 w 80"/>
                <a:gd name="T21" fmla="*/ 81 h 81"/>
                <a:gd name="T22" fmla="*/ 77 w 80"/>
                <a:gd name="T23" fmla="*/ 56 h 81"/>
                <a:gd name="T24" fmla="*/ 79 w 80"/>
                <a:gd name="T25" fmla="*/ 51 h 81"/>
                <a:gd name="T26" fmla="*/ 80 w 80"/>
                <a:gd name="T27" fmla="*/ 40 h 81"/>
                <a:gd name="T28" fmla="*/ 79 w 80"/>
                <a:gd name="T29" fmla="*/ 31 h 81"/>
                <a:gd name="T30" fmla="*/ 78 w 80"/>
                <a:gd name="T31" fmla="*/ 27 h 81"/>
                <a:gd name="T32" fmla="*/ 64 w 80"/>
                <a:gd name="T33" fmla="*/ 8 h 81"/>
                <a:gd name="T34" fmla="*/ 60 w 80"/>
                <a:gd name="T35" fmla="*/ 6 h 81"/>
                <a:gd name="T36" fmla="*/ 40 w 80"/>
                <a:gd name="T3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0" h="81">
                  <a:moveTo>
                    <a:pt x="40" y="0"/>
                  </a:moveTo>
                  <a:cubicBezTo>
                    <a:pt x="40" y="0"/>
                    <a:pt x="39" y="0"/>
                    <a:pt x="39" y="0"/>
                  </a:cubicBezTo>
                  <a:cubicBezTo>
                    <a:pt x="22" y="1"/>
                    <a:pt x="7" y="12"/>
                    <a:pt x="2" y="28"/>
                  </a:cubicBezTo>
                  <a:cubicBezTo>
                    <a:pt x="1" y="29"/>
                    <a:pt x="1" y="31"/>
                    <a:pt x="1" y="32"/>
                  </a:cubicBezTo>
                  <a:cubicBezTo>
                    <a:pt x="0" y="35"/>
                    <a:pt x="0" y="38"/>
                    <a:pt x="0" y="41"/>
                  </a:cubicBezTo>
                  <a:cubicBezTo>
                    <a:pt x="0" y="48"/>
                    <a:pt x="1" y="54"/>
                    <a:pt x="4" y="59"/>
                  </a:cubicBezTo>
                  <a:cubicBezTo>
                    <a:pt x="5" y="60"/>
                    <a:pt x="5" y="61"/>
                    <a:pt x="6" y="63"/>
                  </a:cubicBezTo>
                  <a:cubicBezTo>
                    <a:pt x="12" y="72"/>
                    <a:pt x="22" y="78"/>
                    <a:pt x="33" y="80"/>
                  </a:cubicBezTo>
                  <a:cubicBezTo>
                    <a:pt x="34" y="80"/>
                    <a:pt x="36" y="81"/>
                    <a:pt x="37" y="81"/>
                  </a:cubicBezTo>
                  <a:cubicBezTo>
                    <a:pt x="38" y="81"/>
                    <a:pt x="39" y="81"/>
                    <a:pt x="40" y="81"/>
                  </a:cubicBezTo>
                  <a:cubicBezTo>
                    <a:pt x="40" y="81"/>
                    <a:pt x="40" y="81"/>
                    <a:pt x="41" y="81"/>
                  </a:cubicBezTo>
                  <a:cubicBezTo>
                    <a:pt x="57" y="81"/>
                    <a:pt x="71" y="70"/>
                    <a:pt x="77" y="56"/>
                  </a:cubicBezTo>
                  <a:cubicBezTo>
                    <a:pt x="78" y="54"/>
                    <a:pt x="78" y="53"/>
                    <a:pt x="79" y="51"/>
                  </a:cubicBezTo>
                  <a:cubicBezTo>
                    <a:pt x="80" y="48"/>
                    <a:pt x="80" y="44"/>
                    <a:pt x="80" y="40"/>
                  </a:cubicBezTo>
                  <a:cubicBezTo>
                    <a:pt x="80" y="37"/>
                    <a:pt x="80" y="34"/>
                    <a:pt x="79" y="31"/>
                  </a:cubicBezTo>
                  <a:cubicBezTo>
                    <a:pt x="79" y="30"/>
                    <a:pt x="78" y="29"/>
                    <a:pt x="78" y="27"/>
                  </a:cubicBezTo>
                  <a:cubicBezTo>
                    <a:pt x="75" y="20"/>
                    <a:pt x="70" y="13"/>
                    <a:pt x="64" y="8"/>
                  </a:cubicBezTo>
                  <a:cubicBezTo>
                    <a:pt x="62" y="7"/>
                    <a:pt x="61" y="7"/>
                    <a:pt x="60" y="6"/>
                  </a:cubicBezTo>
                  <a:cubicBezTo>
                    <a:pt x="54" y="2"/>
                    <a:pt x="47" y="0"/>
                    <a:pt x="40"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5" name="Freeform 20256"/>
            <p:cNvSpPr>
              <a:spLocks/>
            </p:cNvSpPr>
            <p:nvPr/>
          </p:nvSpPr>
          <p:spPr bwMode="auto">
            <a:xfrm>
              <a:off x="4830405" y="6869116"/>
              <a:ext cx="99384" cy="99384"/>
            </a:xfrm>
            <a:custGeom>
              <a:avLst/>
              <a:gdLst>
                <a:gd name="T0" fmla="*/ 31 w 63"/>
                <a:gd name="T1" fmla="*/ 0 h 63"/>
                <a:gd name="T2" fmla="*/ 31 w 63"/>
                <a:gd name="T3" fmla="*/ 0 h 63"/>
                <a:gd name="T4" fmla="*/ 30 w 63"/>
                <a:gd name="T5" fmla="*/ 0 h 63"/>
                <a:gd name="T6" fmla="*/ 26 w 63"/>
                <a:gd name="T7" fmla="*/ 0 h 63"/>
                <a:gd name="T8" fmla="*/ 12 w 63"/>
                <a:gd name="T9" fmla="*/ 6 h 63"/>
                <a:gd name="T10" fmla="*/ 9 w 63"/>
                <a:gd name="T11" fmla="*/ 9 h 63"/>
                <a:gd name="T12" fmla="*/ 0 w 63"/>
                <a:gd name="T13" fmla="*/ 32 h 63"/>
                <a:gd name="T14" fmla="*/ 14 w 63"/>
                <a:gd name="T15" fmla="*/ 58 h 63"/>
                <a:gd name="T16" fmla="*/ 18 w 63"/>
                <a:gd name="T17" fmla="*/ 60 h 63"/>
                <a:gd name="T18" fmla="*/ 31 w 63"/>
                <a:gd name="T19" fmla="*/ 63 h 63"/>
                <a:gd name="T20" fmla="*/ 31 w 63"/>
                <a:gd name="T21" fmla="*/ 63 h 63"/>
                <a:gd name="T22" fmla="*/ 32 w 63"/>
                <a:gd name="T23" fmla="*/ 63 h 63"/>
                <a:gd name="T24" fmla="*/ 35 w 63"/>
                <a:gd name="T25" fmla="*/ 63 h 63"/>
                <a:gd name="T26" fmla="*/ 52 w 63"/>
                <a:gd name="T27" fmla="*/ 55 h 63"/>
                <a:gd name="T28" fmla="*/ 55 w 63"/>
                <a:gd name="T29" fmla="*/ 52 h 63"/>
                <a:gd name="T30" fmla="*/ 63 w 63"/>
                <a:gd name="T31" fmla="*/ 31 h 63"/>
                <a:gd name="T32" fmla="*/ 58 w 63"/>
                <a:gd name="T33" fmla="*/ 15 h 63"/>
                <a:gd name="T34" fmla="*/ 56 w 63"/>
                <a:gd name="T35" fmla="*/ 12 h 63"/>
                <a:gd name="T36" fmla="*/ 47 w 63"/>
                <a:gd name="T37" fmla="*/ 4 h 63"/>
                <a:gd name="T38" fmla="*/ 43 w 63"/>
                <a:gd name="T39" fmla="*/ 2 h 63"/>
                <a:gd name="T40" fmla="*/ 31 w 63"/>
                <a:gd name="T4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 h="63">
                  <a:moveTo>
                    <a:pt x="31" y="0"/>
                  </a:moveTo>
                  <a:cubicBezTo>
                    <a:pt x="31" y="0"/>
                    <a:pt x="31" y="0"/>
                    <a:pt x="31" y="0"/>
                  </a:cubicBezTo>
                  <a:cubicBezTo>
                    <a:pt x="31" y="0"/>
                    <a:pt x="30" y="0"/>
                    <a:pt x="30" y="0"/>
                  </a:cubicBezTo>
                  <a:cubicBezTo>
                    <a:pt x="29" y="0"/>
                    <a:pt x="27" y="0"/>
                    <a:pt x="26" y="0"/>
                  </a:cubicBezTo>
                  <a:cubicBezTo>
                    <a:pt x="21" y="1"/>
                    <a:pt x="16" y="3"/>
                    <a:pt x="12" y="6"/>
                  </a:cubicBezTo>
                  <a:cubicBezTo>
                    <a:pt x="11" y="7"/>
                    <a:pt x="10" y="8"/>
                    <a:pt x="9" y="9"/>
                  </a:cubicBezTo>
                  <a:cubicBezTo>
                    <a:pt x="3" y="15"/>
                    <a:pt x="0" y="23"/>
                    <a:pt x="0" y="32"/>
                  </a:cubicBezTo>
                  <a:cubicBezTo>
                    <a:pt x="0" y="43"/>
                    <a:pt x="6" y="52"/>
                    <a:pt x="14" y="58"/>
                  </a:cubicBezTo>
                  <a:cubicBezTo>
                    <a:pt x="15" y="59"/>
                    <a:pt x="17" y="59"/>
                    <a:pt x="18" y="60"/>
                  </a:cubicBezTo>
                  <a:cubicBezTo>
                    <a:pt x="22" y="62"/>
                    <a:pt x="26" y="63"/>
                    <a:pt x="31" y="63"/>
                  </a:cubicBezTo>
                  <a:cubicBezTo>
                    <a:pt x="31" y="63"/>
                    <a:pt x="31" y="63"/>
                    <a:pt x="31" y="63"/>
                  </a:cubicBezTo>
                  <a:cubicBezTo>
                    <a:pt x="31" y="63"/>
                    <a:pt x="32" y="63"/>
                    <a:pt x="32" y="63"/>
                  </a:cubicBezTo>
                  <a:cubicBezTo>
                    <a:pt x="33" y="63"/>
                    <a:pt x="34" y="63"/>
                    <a:pt x="35" y="63"/>
                  </a:cubicBezTo>
                  <a:cubicBezTo>
                    <a:pt x="41" y="62"/>
                    <a:pt x="47" y="59"/>
                    <a:pt x="52" y="55"/>
                  </a:cubicBezTo>
                  <a:cubicBezTo>
                    <a:pt x="53" y="54"/>
                    <a:pt x="54" y="53"/>
                    <a:pt x="55" y="52"/>
                  </a:cubicBezTo>
                  <a:cubicBezTo>
                    <a:pt x="60" y="47"/>
                    <a:pt x="63" y="39"/>
                    <a:pt x="63" y="31"/>
                  </a:cubicBezTo>
                  <a:cubicBezTo>
                    <a:pt x="63" y="25"/>
                    <a:pt x="61" y="20"/>
                    <a:pt x="58" y="15"/>
                  </a:cubicBezTo>
                  <a:cubicBezTo>
                    <a:pt x="57" y="14"/>
                    <a:pt x="57" y="13"/>
                    <a:pt x="56" y="12"/>
                  </a:cubicBezTo>
                  <a:cubicBezTo>
                    <a:pt x="53" y="9"/>
                    <a:pt x="50" y="6"/>
                    <a:pt x="47" y="4"/>
                  </a:cubicBezTo>
                  <a:cubicBezTo>
                    <a:pt x="46" y="4"/>
                    <a:pt x="44" y="3"/>
                    <a:pt x="43" y="2"/>
                  </a:cubicBezTo>
                  <a:cubicBezTo>
                    <a:pt x="39" y="1"/>
                    <a:pt x="35" y="0"/>
                    <a:pt x="3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20257"/>
            <p:cNvSpPr>
              <a:spLocks/>
            </p:cNvSpPr>
            <p:nvPr/>
          </p:nvSpPr>
          <p:spPr bwMode="auto">
            <a:xfrm>
              <a:off x="5660826" y="6571633"/>
              <a:ext cx="64700" cy="64700"/>
            </a:xfrm>
            <a:custGeom>
              <a:avLst/>
              <a:gdLst>
                <a:gd name="T0" fmla="*/ 21 w 41"/>
                <a:gd name="T1" fmla="*/ 0 h 41"/>
                <a:gd name="T2" fmla="*/ 20 w 41"/>
                <a:gd name="T3" fmla="*/ 0 h 41"/>
                <a:gd name="T4" fmla="*/ 4 w 41"/>
                <a:gd name="T5" fmla="*/ 9 h 41"/>
                <a:gd name="T6" fmla="*/ 2 w 41"/>
                <a:gd name="T7" fmla="*/ 13 h 41"/>
                <a:gd name="T8" fmla="*/ 0 w 41"/>
                <a:gd name="T9" fmla="*/ 21 h 41"/>
                <a:gd name="T10" fmla="*/ 11 w 41"/>
                <a:gd name="T11" fmla="*/ 39 h 41"/>
                <a:gd name="T12" fmla="*/ 15 w 41"/>
                <a:gd name="T13" fmla="*/ 40 h 41"/>
                <a:gd name="T14" fmla="*/ 21 w 41"/>
                <a:gd name="T15" fmla="*/ 41 h 41"/>
                <a:gd name="T16" fmla="*/ 21 w 41"/>
                <a:gd name="T17" fmla="*/ 41 h 41"/>
                <a:gd name="T18" fmla="*/ 30 w 41"/>
                <a:gd name="T19" fmla="*/ 39 h 41"/>
                <a:gd name="T20" fmla="*/ 34 w 41"/>
                <a:gd name="T21" fmla="*/ 36 h 41"/>
                <a:gd name="T22" fmla="*/ 40 w 41"/>
                <a:gd name="T23" fmla="*/ 28 h 41"/>
                <a:gd name="T24" fmla="*/ 41 w 41"/>
                <a:gd name="T25" fmla="*/ 24 h 41"/>
                <a:gd name="T26" fmla="*/ 41 w 41"/>
                <a:gd name="T27" fmla="*/ 20 h 41"/>
                <a:gd name="T28" fmla="*/ 29 w 41"/>
                <a:gd name="T29" fmla="*/ 2 h 41"/>
                <a:gd name="T30" fmla="*/ 25 w 41"/>
                <a:gd name="T31" fmla="*/ 0 h 41"/>
                <a:gd name="T32" fmla="*/ 21 w 41"/>
                <a:gd name="T33"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 h="41">
                  <a:moveTo>
                    <a:pt x="21" y="0"/>
                  </a:moveTo>
                  <a:cubicBezTo>
                    <a:pt x="21" y="0"/>
                    <a:pt x="21" y="0"/>
                    <a:pt x="20" y="0"/>
                  </a:cubicBezTo>
                  <a:cubicBezTo>
                    <a:pt x="14" y="0"/>
                    <a:pt x="7" y="4"/>
                    <a:pt x="4" y="9"/>
                  </a:cubicBezTo>
                  <a:cubicBezTo>
                    <a:pt x="3" y="10"/>
                    <a:pt x="2" y="11"/>
                    <a:pt x="2" y="13"/>
                  </a:cubicBezTo>
                  <a:cubicBezTo>
                    <a:pt x="1" y="15"/>
                    <a:pt x="0" y="18"/>
                    <a:pt x="0" y="21"/>
                  </a:cubicBezTo>
                  <a:cubicBezTo>
                    <a:pt x="0" y="29"/>
                    <a:pt x="5" y="35"/>
                    <a:pt x="11" y="39"/>
                  </a:cubicBezTo>
                  <a:cubicBezTo>
                    <a:pt x="12" y="39"/>
                    <a:pt x="14" y="40"/>
                    <a:pt x="15" y="40"/>
                  </a:cubicBezTo>
                  <a:cubicBezTo>
                    <a:pt x="17" y="41"/>
                    <a:pt x="19" y="41"/>
                    <a:pt x="21" y="41"/>
                  </a:cubicBezTo>
                  <a:cubicBezTo>
                    <a:pt x="21" y="41"/>
                    <a:pt x="21" y="41"/>
                    <a:pt x="21" y="41"/>
                  </a:cubicBezTo>
                  <a:cubicBezTo>
                    <a:pt x="24" y="41"/>
                    <a:pt x="28" y="40"/>
                    <a:pt x="30" y="39"/>
                  </a:cubicBezTo>
                  <a:cubicBezTo>
                    <a:pt x="32" y="38"/>
                    <a:pt x="33" y="37"/>
                    <a:pt x="34" y="36"/>
                  </a:cubicBezTo>
                  <a:cubicBezTo>
                    <a:pt x="37" y="34"/>
                    <a:pt x="39" y="31"/>
                    <a:pt x="40" y="28"/>
                  </a:cubicBezTo>
                  <a:cubicBezTo>
                    <a:pt x="40" y="27"/>
                    <a:pt x="41" y="25"/>
                    <a:pt x="41" y="24"/>
                  </a:cubicBezTo>
                  <a:cubicBezTo>
                    <a:pt x="41" y="23"/>
                    <a:pt x="41" y="21"/>
                    <a:pt x="41" y="20"/>
                  </a:cubicBezTo>
                  <a:cubicBezTo>
                    <a:pt x="41" y="12"/>
                    <a:pt x="36" y="5"/>
                    <a:pt x="29" y="2"/>
                  </a:cubicBezTo>
                  <a:cubicBezTo>
                    <a:pt x="27" y="1"/>
                    <a:pt x="26" y="1"/>
                    <a:pt x="25" y="0"/>
                  </a:cubicBezTo>
                  <a:cubicBezTo>
                    <a:pt x="23" y="0"/>
                    <a:pt x="22" y="0"/>
                    <a:pt x="2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20258"/>
            <p:cNvSpPr>
              <a:spLocks/>
            </p:cNvSpPr>
            <p:nvPr/>
          </p:nvSpPr>
          <p:spPr bwMode="auto">
            <a:xfrm>
              <a:off x="6135734" y="6294159"/>
              <a:ext cx="119394" cy="119394"/>
            </a:xfrm>
            <a:custGeom>
              <a:avLst/>
              <a:gdLst>
                <a:gd name="T0" fmla="*/ 38 w 76"/>
                <a:gd name="T1" fmla="*/ 0 h 76"/>
                <a:gd name="T2" fmla="*/ 38 w 76"/>
                <a:gd name="T3" fmla="*/ 1 h 76"/>
                <a:gd name="T4" fmla="*/ 22 w 76"/>
                <a:gd name="T5" fmla="*/ 4 h 76"/>
                <a:gd name="T6" fmla="*/ 18 w 76"/>
                <a:gd name="T7" fmla="*/ 6 h 76"/>
                <a:gd name="T8" fmla="*/ 1 w 76"/>
                <a:gd name="T9" fmla="*/ 39 h 76"/>
                <a:gd name="T10" fmla="*/ 2 w 76"/>
                <a:gd name="T11" fmla="*/ 46 h 76"/>
                <a:gd name="T12" fmla="*/ 3 w 76"/>
                <a:gd name="T13" fmla="*/ 51 h 76"/>
                <a:gd name="T14" fmla="*/ 38 w 76"/>
                <a:gd name="T15" fmla="*/ 76 h 76"/>
                <a:gd name="T16" fmla="*/ 39 w 76"/>
                <a:gd name="T17" fmla="*/ 76 h 76"/>
                <a:gd name="T18" fmla="*/ 52 w 76"/>
                <a:gd name="T19" fmla="*/ 73 h 76"/>
                <a:gd name="T20" fmla="*/ 56 w 76"/>
                <a:gd name="T21" fmla="*/ 72 h 76"/>
                <a:gd name="T22" fmla="*/ 76 w 76"/>
                <a:gd name="T23" fmla="*/ 38 h 76"/>
                <a:gd name="T24" fmla="*/ 76 w 76"/>
                <a:gd name="T25" fmla="*/ 33 h 76"/>
                <a:gd name="T26" fmla="*/ 75 w 76"/>
                <a:gd name="T27" fmla="*/ 29 h 76"/>
                <a:gd name="T28" fmla="*/ 38 w 76"/>
                <a:gd name="T2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76">
                  <a:moveTo>
                    <a:pt x="38" y="0"/>
                  </a:moveTo>
                  <a:cubicBezTo>
                    <a:pt x="38" y="0"/>
                    <a:pt x="38" y="1"/>
                    <a:pt x="38" y="1"/>
                  </a:cubicBezTo>
                  <a:cubicBezTo>
                    <a:pt x="32" y="1"/>
                    <a:pt x="27" y="2"/>
                    <a:pt x="22" y="4"/>
                  </a:cubicBezTo>
                  <a:cubicBezTo>
                    <a:pt x="21" y="5"/>
                    <a:pt x="20" y="5"/>
                    <a:pt x="18" y="6"/>
                  </a:cubicBezTo>
                  <a:cubicBezTo>
                    <a:pt x="8" y="13"/>
                    <a:pt x="0" y="25"/>
                    <a:pt x="1" y="39"/>
                  </a:cubicBezTo>
                  <a:cubicBezTo>
                    <a:pt x="1" y="42"/>
                    <a:pt x="1" y="44"/>
                    <a:pt x="2" y="46"/>
                  </a:cubicBezTo>
                  <a:cubicBezTo>
                    <a:pt x="2" y="48"/>
                    <a:pt x="2" y="49"/>
                    <a:pt x="3" y="51"/>
                  </a:cubicBezTo>
                  <a:cubicBezTo>
                    <a:pt x="8" y="65"/>
                    <a:pt x="22" y="76"/>
                    <a:pt x="38" y="76"/>
                  </a:cubicBezTo>
                  <a:cubicBezTo>
                    <a:pt x="39" y="76"/>
                    <a:pt x="39" y="76"/>
                    <a:pt x="39" y="76"/>
                  </a:cubicBezTo>
                  <a:cubicBezTo>
                    <a:pt x="44" y="76"/>
                    <a:pt x="48" y="75"/>
                    <a:pt x="52" y="73"/>
                  </a:cubicBezTo>
                  <a:cubicBezTo>
                    <a:pt x="54" y="73"/>
                    <a:pt x="55" y="72"/>
                    <a:pt x="56" y="72"/>
                  </a:cubicBezTo>
                  <a:cubicBezTo>
                    <a:pt x="68" y="65"/>
                    <a:pt x="76" y="52"/>
                    <a:pt x="76" y="38"/>
                  </a:cubicBezTo>
                  <a:cubicBezTo>
                    <a:pt x="76" y="36"/>
                    <a:pt x="76" y="35"/>
                    <a:pt x="76" y="33"/>
                  </a:cubicBezTo>
                  <a:cubicBezTo>
                    <a:pt x="76" y="32"/>
                    <a:pt x="75" y="31"/>
                    <a:pt x="75" y="29"/>
                  </a:cubicBezTo>
                  <a:cubicBezTo>
                    <a:pt x="71" y="13"/>
                    <a:pt x="56" y="0"/>
                    <a:pt x="38"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8" name="Freeform 20259"/>
            <p:cNvSpPr>
              <a:spLocks/>
            </p:cNvSpPr>
            <p:nvPr/>
          </p:nvSpPr>
          <p:spPr bwMode="auto">
            <a:xfrm>
              <a:off x="6909460" y="7374038"/>
              <a:ext cx="119394" cy="119394"/>
            </a:xfrm>
            <a:custGeom>
              <a:avLst/>
              <a:gdLst>
                <a:gd name="T0" fmla="*/ 38 w 76"/>
                <a:gd name="T1" fmla="*/ 0 h 76"/>
                <a:gd name="T2" fmla="*/ 37 w 76"/>
                <a:gd name="T3" fmla="*/ 0 h 76"/>
                <a:gd name="T4" fmla="*/ 31 w 76"/>
                <a:gd name="T5" fmla="*/ 1 h 76"/>
                <a:gd name="T6" fmla="*/ 26 w 76"/>
                <a:gd name="T7" fmla="*/ 2 h 76"/>
                <a:gd name="T8" fmla="*/ 13 w 76"/>
                <a:gd name="T9" fmla="*/ 10 h 76"/>
                <a:gd name="T10" fmla="*/ 10 w 76"/>
                <a:gd name="T11" fmla="*/ 13 h 76"/>
                <a:gd name="T12" fmla="*/ 2 w 76"/>
                <a:gd name="T13" fmla="*/ 26 h 76"/>
                <a:gd name="T14" fmla="*/ 1 w 76"/>
                <a:gd name="T15" fmla="*/ 30 h 76"/>
                <a:gd name="T16" fmla="*/ 0 w 76"/>
                <a:gd name="T17" fmla="*/ 39 h 76"/>
                <a:gd name="T18" fmla="*/ 12 w 76"/>
                <a:gd name="T19" fmla="*/ 66 h 76"/>
                <a:gd name="T20" fmla="*/ 16 w 76"/>
                <a:gd name="T21" fmla="*/ 69 h 76"/>
                <a:gd name="T22" fmla="*/ 38 w 76"/>
                <a:gd name="T23" fmla="*/ 76 h 76"/>
                <a:gd name="T24" fmla="*/ 39 w 76"/>
                <a:gd name="T25" fmla="*/ 76 h 76"/>
                <a:gd name="T26" fmla="*/ 68 w 76"/>
                <a:gd name="T27" fmla="*/ 62 h 76"/>
                <a:gd name="T28" fmla="*/ 70 w 76"/>
                <a:gd name="T29" fmla="*/ 58 h 76"/>
                <a:gd name="T30" fmla="*/ 76 w 76"/>
                <a:gd name="T31" fmla="*/ 38 h 76"/>
                <a:gd name="T32" fmla="*/ 65 w 76"/>
                <a:gd name="T33" fmla="*/ 12 h 76"/>
                <a:gd name="T34" fmla="*/ 62 w 76"/>
                <a:gd name="T35" fmla="*/ 9 h 76"/>
                <a:gd name="T36" fmla="*/ 43 w 76"/>
                <a:gd name="T37" fmla="*/ 1 h 76"/>
                <a:gd name="T38" fmla="*/ 39 w 76"/>
                <a:gd name="T39" fmla="*/ 0 h 76"/>
                <a:gd name="T40" fmla="*/ 38 w 76"/>
                <a:gd name="T41"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6" h="76">
                  <a:moveTo>
                    <a:pt x="38" y="0"/>
                  </a:moveTo>
                  <a:cubicBezTo>
                    <a:pt x="38" y="0"/>
                    <a:pt x="38" y="0"/>
                    <a:pt x="37" y="0"/>
                  </a:cubicBezTo>
                  <a:cubicBezTo>
                    <a:pt x="35" y="0"/>
                    <a:pt x="33" y="1"/>
                    <a:pt x="31" y="1"/>
                  </a:cubicBezTo>
                  <a:cubicBezTo>
                    <a:pt x="29" y="1"/>
                    <a:pt x="28" y="2"/>
                    <a:pt x="26" y="2"/>
                  </a:cubicBezTo>
                  <a:cubicBezTo>
                    <a:pt x="21" y="4"/>
                    <a:pt x="17" y="7"/>
                    <a:pt x="13" y="10"/>
                  </a:cubicBezTo>
                  <a:cubicBezTo>
                    <a:pt x="12" y="11"/>
                    <a:pt x="11" y="12"/>
                    <a:pt x="10" y="13"/>
                  </a:cubicBezTo>
                  <a:cubicBezTo>
                    <a:pt x="7" y="17"/>
                    <a:pt x="4" y="21"/>
                    <a:pt x="2" y="26"/>
                  </a:cubicBezTo>
                  <a:cubicBezTo>
                    <a:pt x="2" y="27"/>
                    <a:pt x="2" y="28"/>
                    <a:pt x="1" y="30"/>
                  </a:cubicBezTo>
                  <a:cubicBezTo>
                    <a:pt x="1" y="33"/>
                    <a:pt x="0" y="36"/>
                    <a:pt x="0" y="39"/>
                  </a:cubicBezTo>
                  <a:cubicBezTo>
                    <a:pt x="0" y="50"/>
                    <a:pt x="5" y="59"/>
                    <a:pt x="12" y="66"/>
                  </a:cubicBezTo>
                  <a:cubicBezTo>
                    <a:pt x="13" y="67"/>
                    <a:pt x="15" y="68"/>
                    <a:pt x="16" y="69"/>
                  </a:cubicBezTo>
                  <a:cubicBezTo>
                    <a:pt x="22" y="73"/>
                    <a:pt x="30" y="76"/>
                    <a:pt x="38" y="76"/>
                  </a:cubicBezTo>
                  <a:cubicBezTo>
                    <a:pt x="38" y="76"/>
                    <a:pt x="39" y="76"/>
                    <a:pt x="39" y="76"/>
                  </a:cubicBezTo>
                  <a:cubicBezTo>
                    <a:pt x="50" y="76"/>
                    <a:pt x="61" y="70"/>
                    <a:pt x="68" y="62"/>
                  </a:cubicBezTo>
                  <a:cubicBezTo>
                    <a:pt x="68" y="61"/>
                    <a:pt x="69" y="60"/>
                    <a:pt x="70" y="58"/>
                  </a:cubicBezTo>
                  <a:cubicBezTo>
                    <a:pt x="74" y="52"/>
                    <a:pt x="76" y="45"/>
                    <a:pt x="76" y="38"/>
                  </a:cubicBezTo>
                  <a:cubicBezTo>
                    <a:pt x="76" y="27"/>
                    <a:pt x="72" y="18"/>
                    <a:pt x="65" y="12"/>
                  </a:cubicBezTo>
                  <a:cubicBezTo>
                    <a:pt x="64" y="11"/>
                    <a:pt x="63" y="10"/>
                    <a:pt x="62" y="9"/>
                  </a:cubicBezTo>
                  <a:cubicBezTo>
                    <a:pt x="57" y="5"/>
                    <a:pt x="50" y="2"/>
                    <a:pt x="43" y="1"/>
                  </a:cubicBezTo>
                  <a:cubicBezTo>
                    <a:pt x="42" y="1"/>
                    <a:pt x="40" y="0"/>
                    <a:pt x="39" y="0"/>
                  </a:cubicBezTo>
                  <a:cubicBezTo>
                    <a:pt x="39" y="0"/>
                    <a:pt x="38" y="0"/>
                    <a:pt x="3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9" name="Freeform 20260"/>
            <p:cNvSpPr>
              <a:spLocks/>
            </p:cNvSpPr>
            <p:nvPr/>
          </p:nvSpPr>
          <p:spPr bwMode="auto">
            <a:xfrm>
              <a:off x="6668004" y="6199445"/>
              <a:ext cx="76038" cy="75372"/>
            </a:xfrm>
            <a:custGeom>
              <a:avLst/>
              <a:gdLst>
                <a:gd name="T0" fmla="*/ 24 w 48"/>
                <a:gd name="T1" fmla="*/ 0 h 48"/>
                <a:gd name="T2" fmla="*/ 24 w 48"/>
                <a:gd name="T3" fmla="*/ 0 h 48"/>
                <a:gd name="T4" fmla="*/ 4 w 48"/>
                <a:gd name="T5" fmla="*/ 11 h 48"/>
                <a:gd name="T6" fmla="*/ 2 w 48"/>
                <a:gd name="T7" fmla="*/ 15 h 48"/>
                <a:gd name="T8" fmla="*/ 0 w 48"/>
                <a:gd name="T9" fmla="*/ 24 h 48"/>
                <a:gd name="T10" fmla="*/ 1 w 48"/>
                <a:gd name="T11" fmla="*/ 27 h 48"/>
                <a:gd name="T12" fmla="*/ 2 w 48"/>
                <a:gd name="T13" fmla="*/ 31 h 48"/>
                <a:gd name="T14" fmla="*/ 15 w 48"/>
                <a:gd name="T15" fmla="*/ 46 h 48"/>
                <a:gd name="T16" fmla="*/ 19 w 48"/>
                <a:gd name="T17" fmla="*/ 47 h 48"/>
                <a:gd name="T18" fmla="*/ 19 w 48"/>
                <a:gd name="T19" fmla="*/ 47 h 48"/>
                <a:gd name="T20" fmla="*/ 24 w 48"/>
                <a:gd name="T21" fmla="*/ 48 h 48"/>
                <a:gd name="T22" fmla="*/ 25 w 48"/>
                <a:gd name="T23" fmla="*/ 48 h 48"/>
                <a:gd name="T24" fmla="*/ 27 w 48"/>
                <a:gd name="T25" fmla="*/ 47 h 48"/>
                <a:gd name="T26" fmla="*/ 32 w 48"/>
                <a:gd name="T27" fmla="*/ 47 h 48"/>
                <a:gd name="T28" fmla="*/ 39 w 48"/>
                <a:gd name="T29" fmla="*/ 43 h 48"/>
                <a:gd name="T30" fmla="*/ 42 w 48"/>
                <a:gd name="T31" fmla="*/ 40 h 48"/>
                <a:gd name="T32" fmla="*/ 48 w 48"/>
                <a:gd name="T33" fmla="*/ 23 h 48"/>
                <a:gd name="T34" fmla="*/ 48 w 48"/>
                <a:gd name="T35" fmla="*/ 22 h 48"/>
                <a:gd name="T36" fmla="*/ 48 w 48"/>
                <a:gd name="T37" fmla="*/ 18 h 48"/>
                <a:gd name="T38" fmla="*/ 30 w 48"/>
                <a:gd name="T39" fmla="*/ 0 h 48"/>
                <a:gd name="T40" fmla="*/ 26 w 48"/>
                <a:gd name="T41" fmla="*/ 0 h 48"/>
                <a:gd name="T42" fmla="*/ 24 w 48"/>
                <a:gd name="T4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 h="48">
                  <a:moveTo>
                    <a:pt x="24" y="0"/>
                  </a:moveTo>
                  <a:cubicBezTo>
                    <a:pt x="24" y="0"/>
                    <a:pt x="24" y="0"/>
                    <a:pt x="24" y="0"/>
                  </a:cubicBezTo>
                  <a:cubicBezTo>
                    <a:pt x="15" y="0"/>
                    <a:pt x="8" y="5"/>
                    <a:pt x="4" y="11"/>
                  </a:cubicBezTo>
                  <a:cubicBezTo>
                    <a:pt x="3" y="13"/>
                    <a:pt x="2" y="14"/>
                    <a:pt x="2" y="15"/>
                  </a:cubicBezTo>
                  <a:cubicBezTo>
                    <a:pt x="1" y="18"/>
                    <a:pt x="0" y="21"/>
                    <a:pt x="0" y="24"/>
                  </a:cubicBezTo>
                  <a:cubicBezTo>
                    <a:pt x="0" y="25"/>
                    <a:pt x="1" y="26"/>
                    <a:pt x="1" y="27"/>
                  </a:cubicBezTo>
                  <a:cubicBezTo>
                    <a:pt x="1" y="28"/>
                    <a:pt x="1" y="30"/>
                    <a:pt x="2" y="31"/>
                  </a:cubicBezTo>
                  <a:cubicBezTo>
                    <a:pt x="4" y="38"/>
                    <a:pt x="9" y="43"/>
                    <a:pt x="15" y="46"/>
                  </a:cubicBezTo>
                  <a:cubicBezTo>
                    <a:pt x="16" y="46"/>
                    <a:pt x="17" y="47"/>
                    <a:pt x="19" y="47"/>
                  </a:cubicBezTo>
                  <a:cubicBezTo>
                    <a:pt x="19" y="47"/>
                    <a:pt x="19" y="47"/>
                    <a:pt x="19" y="47"/>
                  </a:cubicBezTo>
                  <a:cubicBezTo>
                    <a:pt x="20" y="47"/>
                    <a:pt x="22" y="48"/>
                    <a:pt x="24" y="48"/>
                  </a:cubicBezTo>
                  <a:cubicBezTo>
                    <a:pt x="25" y="48"/>
                    <a:pt x="25" y="48"/>
                    <a:pt x="25" y="48"/>
                  </a:cubicBezTo>
                  <a:cubicBezTo>
                    <a:pt x="26" y="48"/>
                    <a:pt x="27" y="48"/>
                    <a:pt x="27" y="47"/>
                  </a:cubicBezTo>
                  <a:cubicBezTo>
                    <a:pt x="29" y="47"/>
                    <a:pt x="30" y="47"/>
                    <a:pt x="32" y="47"/>
                  </a:cubicBezTo>
                  <a:cubicBezTo>
                    <a:pt x="34" y="46"/>
                    <a:pt x="37" y="44"/>
                    <a:pt x="39" y="43"/>
                  </a:cubicBezTo>
                  <a:cubicBezTo>
                    <a:pt x="40" y="42"/>
                    <a:pt x="41" y="41"/>
                    <a:pt x="42" y="40"/>
                  </a:cubicBezTo>
                  <a:cubicBezTo>
                    <a:pt x="46" y="35"/>
                    <a:pt x="48" y="30"/>
                    <a:pt x="48" y="23"/>
                  </a:cubicBezTo>
                  <a:cubicBezTo>
                    <a:pt x="48" y="23"/>
                    <a:pt x="48" y="22"/>
                    <a:pt x="48" y="22"/>
                  </a:cubicBezTo>
                  <a:cubicBezTo>
                    <a:pt x="48" y="20"/>
                    <a:pt x="48" y="19"/>
                    <a:pt x="48" y="18"/>
                  </a:cubicBezTo>
                  <a:cubicBezTo>
                    <a:pt x="45" y="9"/>
                    <a:pt x="39" y="3"/>
                    <a:pt x="30" y="0"/>
                  </a:cubicBezTo>
                  <a:cubicBezTo>
                    <a:pt x="29" y="0"/>
                    <a:pt x="27" y="0"/>
                    <a:pt x="26" y="0"/>
                  </a:cubicBezTo>
                  <a:cubicBezTo>
                    <a:pt x="25" y="0"/>
                    <a:pt x="25" y="0"/>
                    <a:pt x="24"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0" name="Freeform 20262"/>
            <p:cNvSpPr>
              <a:spLocks/>
            </p:cNvSpPr>
            <p:nvPr/>
          </p:nvSpPr>
          <p:spPr bwMode="auto">
            <a:xfrm>
              <a:off x="7177596" y="6117403"/>
              <a:ext cx="69368" cy="68034"/>
            </a:xfrm>
            <a:custGeom>
              <a:avLst/>
              <a:gdLst>
                <a:gd name="T0" fmla="*/ 22 w 44"/>
                <a:gd name="T1" fmla="*/ 0 h 43"/>
                <a:gd name="T2" fmla="*/ 22 w 44"/>
                <a:gd name="T3" fmla="*/ 0 h 43"/>
                <a:gd name="T4" fmla="*/ 10 w 44"/>
                <a:gd name="T5" fmla="*/ 3 h 43"/>
                <a:gd name="T6" fmla="*/ 7 w 44"/>
                <a:gd name="T7" fmla="*/ 6 h 43"/>
                <a:gd name="T8" fmla="*/ 0 w 44"/>
                <a:gd name="T9" fmla="*/ 22 h 43"/>
                <a:gd name="T10" fmla="*/ 0 w 44"/>
                <a:gd name="T11" fmla="*/ 23 h 43"/>
                <a:gd name="T12" fmla="*/ 1 w 44"/>
                <a:gd name="T13" fmla="*/ 27 h 43"/>
                <a:gd name="T14" fmla="*/ 13 w 44"/>
                <a:gd name="T15" fmla="*/ 41 h 43"/>
                <a:gd name="T16" fmla="*/ 17 w 44"/>
                <a:gd name="T17" fmla="*/ 43 h 43"/>
                <a:gd name="T18" fmla="*/ 22 w 44"/>
                <a:gd name="T19" fmla="*/ 43 h 43"/>
                <a:gd name="T20" fmla="*/ 22 w 44"/>
                <a:gd name="T21" fmla="*/ 43 h 43"/>
                <a:gd name="T22" fmla="*/ 27 w 44"/>
                <a:gd name="T23" fmla="*/ 42 h 43"/>
                <a:gd name="T24" fmla="*/ 31 w 44"/>
                <a:gd name="T25" fmla="*/ 41 h 43"/>
                <a:gd name="T26" fmla="*/ 36 w 44"/>
                <a:gd name="T27" fmla="*/ 38 h 43"/>
                <a:gd name="T28" fmla="*/ 39 w 44"/>
                <a:gd name="T29" fmla="*/ 35 h 43"/>
                <a:gd name="T30" fmla="*/ 44 w 44"/>
                <a:gd name="T31" fmla="*/ 21 h 43"/>
                <a:gd name="T32" fmla="*/ 34 w 44"/>
                <a:gd name="T33" fmla="*/ 4 h 43"/>
                <a:gd name="T34" fmla="*/ 31 w 44"/>
                <a:gd name="T35" fmla="*/ 2 h 43"/>
                <a:gd name="T36" fmla="*/ 22 w 44"/>
                <a:gd name="T3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3">
                  <a:moveTo>
                    <a:pt x="22" y="0"/>
                  </a:moveTo>
                  <a:cubicBezTo>
                    <a:pt x="22" y="0"/>
                    <a:pt x="22" y="0"/>
                    <a:pt x="22" y="0"/>
                  </a:cubicBezTo>
                  <a:cubicBezTo>
                    <a:pt x="17" y="0"/>
                    <a:pt x="13" y="1"/>
                    <a:pt x="10" y="3"/>
                  </a:cubicBezTo>
                  <a:cubicBezTo>
                    <a:pt x="9" y="4"/>
                    <a:pt x="8" y="5"/>
                    <a:pt x="7" y="6"/>
                  </a:cubicBezTo>
                  <a:cubicBezTo>
                    <a:pt x="3" y="10"/>
                    <a:pt x="0" y="16"/>
                    <a:pt x="0" y="22"/>
                  </a:cubicBezTo>
                  <a:cubicBezTo>
                    <a:pt x="0" y="22"/>
                    <a:pt x="0" y="23"/>
                    <a:pt x="0" y="23"/>
                  </a:cubicBezTo>
                  <a:cubicBezTo>
                    <a:pt x="0" y="24"/>
                    <a:pt x="1" y="26"/>
                    <a:pt x="1" y="27"/>
                  </a:cubicBezTo>
                  <a:cubicBezTo>
                    <a:pt x="3" y="34"/>
                    <a:pt x="7" y="39"/>
                    <a:pt x="13" y="41"/>
                  </a:cubicBezTo>
                  <a:cubicBezTo>
                    <a:pt x="15" y="42"/>
                    <a:pt x="16" y="42"/>
                    <a:pt x="17" y="43"/>
                  </a:cubicBezTo>
                  <a:cubicBezTo>
                    <a:pt x="19" y="43"/>
                    <a:pt x="20" y="43"/>
                    <a:pt x="22" y="43"/>
                  </a:cubicBezTo>
                  <a:cubicBezTo>
                    <a:pt x="22" y="43"/>
                    <a:pt x="22" y="43"/>
                    <a:pt x="22" y="43"/>
                  </a:cubicBezTo>
                  <a:cubicBezTo>
                    <a:pt x="24" y="43"/>
                    <a:pt x="26" y="43"/>
                    <a:pt x="27" y="42"/>
                  </a:cubicBezTo>
                  <a:cubicBezTo>
                    <a:pt x="29" y="42"/>
                    <a:pt x="30" y="42"/>
                    <a:pt x="31" y="41"/>
                  </a:cubicBezTo>
                  <a:cubicBezTo>
                    <a:pt x="33" y="40"/>
                    <a:pt x="34" y="39"/>
                    <a:pt x="36" y="38"/>
                  </a:cubicBezTo>
                  <a:cubicBezTo>
                    <a:pt x="37" y="37"/>
                    <a:pt x="38" y="36"/>
                    <a:pt x="39" y="35"/>
                  </a:cubicBezTo>
                  <a:cubicBezTo>
                    <a:pt x="42" y="31"/>
                    <a:pt x="44" y="26"/>
                    <a:pt x="44" y="21"/>
                  </a:cubicBezTo>
                  <a:cubicBezTo>
                    <a:pt x="43" y="14"/>
                    <a:pt x="40" y="8"/>
                    <a:pt x="34" y="4"/>
                  </a:cubicBezTo>
                  <a:cubicBezTo>
                    <a:pt x="33" y="3"/>
                    <a:pt x="32" y="2"/>
                    <a:pt x="31" y="2"/>
                  </a:cubicBezTo>
                  <a:cubicBezTo>
                    <a:pt x="28" y="0"/>
                    <a:pt x="25" y="0"/>
                    <a:pt x="2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1" name="Freeform 20263"/>
            <p:cNvSpPr>
              <a:spLocks/>
            </p:cNvSpPr>
            <p:nvPr/>
          </p:nvSpPr>
          <p:spPr bwMode="auto">
            <a:xfrm>
              <a:off x="7429724" y="6849106"/>
              <a:ext cx="105387" cy="105387"/>
            </a:xfrm>
            <a:custGeom>
              <a:avLst/>
              <a:gdLst>
                <a:gd name="T0" fmla="*/ 33 w 67"/>
                <a:gd name="T1" fmla="*/ 0 h 67"/>
                <a:gd name="T2" fmla="*/ 33 w 67"/>
                <a:gd name="T3" fmla="*/ 0 h 67"/>
                <a:gd name="T4" fmla="*/ 24 w 67"/>
                <a:gd name="T5" fmla="*/ 1 h 67"/>
                <a:gd name="T6" fmla="*/ 20 w 67"/>
                <a:gd name="T7" fmla="*/ 3 h 67"/>
                <a:gd name="T8" fmla="*/ 7 w 67"/>
                <a:gd name="T9" fmla="*/ 13 h 67"/>
                <a:gd name="T10" fmla="*/ 4 w 67"/>
                <a:gd name="T11" fmla="*/ 17 h 67"/>
                <a:gd name="T12" fmla="*/ 0 w 67"/>
                <a:gd name="T13" fmla="*/ 34 h 67"/>
                <a:gd name="T14" fmla="*/ 8 w 67"/>
                <a:gd name="T15" fmla="*/ 56 h 67"/>
                <a:gd name="T16" fmla="*/ 12 w 67"/>
                <a:gd name="T17" fmla="*/ 59 h 67"/>
                <a:gd name="T18" fmla="*/ 27 w 67"/>
                <a:gd name="T19" fmla="*/ 67 h 67"/>
                <a:gd name="T20" fmla="*/ 32 w 67"/>
                <a:gd name="T21" fmla="*/ 67 h 67"/>
                <a:gd name="T22" fmla="*/ 33 w 67"/>
                <a:gd name="T23" fmla="*/ 67 h 67"/>
                <a:gd name="T24" fmla="*/ 34 w 67"/>
                <a:gd name="T25" fmla="*/ 67 h 67"/>
                <a:gd name="T26" fmla="*/ 48 w 67"/>
                <a:gd name="T27" fmla="*/ 64 h 67"/>
                <a:gd name="T28" fmla="*/ 51 w 67"/>
                <a:gd name="T29" fmla="*/ 62 h 67"/>
                <a:gd name="T30" fmla="*/ 67 w 67"/>
                <a:gd name="T31" fmla="*/ 33 h 67"/>
                <a:gd name="T32" fmla="*/ 67 w 67"/>
                <a:gd name="T33" fmla="*/ 32 h 67"/>
                <a:gd name="T34" fmla="*/ 66 w 67"/>
                <a:gd name="T35" fmla="*/ 28 h 67"/>
                <a:gd name="T36" fmla="*/ 33 w 67"/>
                <a:gd name="T37"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7" h="67">
                  <a:moveTo>
                    <a:pt x="33" y="0"/>
                  </a:moveTo>
                  <a:cubicBezTo>
                    <a:pt x="33" y="0"/>
                    <a:pt x="33" y="0"/>
                    <a:pt x="33" y="0"/>
                  </a:cubicBezTo>
                  <a:cubicBezTo>
                    <a:pt x="30" y="0"/>
                    <a:pt x="27" y="1"/>
                    <a:pt x="24" y="1"/>
                  </a:cubicBezTo>
                  <a:cubicBezTo>
                    <a:pt x="23" y="2"/>
                    <a:pt x="21" y="2"/>
                    <a:pt x="20" y="3"/>
                  </a:cubicBezTo>
                  <a:cubicBezTo>
                    <a:pt x="15" y="5"/>
                    <a:pt x="10" y="9"/>
                    <a:pt x="7" y="13"/>
                  </a:cubicBezTo>
                  <a:cubicBezTo>
                    <a:pt x="6" y="14"/>
                    <a:pt x="5" y="15"/>
                    <a:pt x="4" y="17"/>
                  </a:cubicBezTo>
                  <a:cubicBezTo>
                    <a:pt x="1" y="22"/>
                    <a:pt x="0" y="28"/>
                    <a:pt x="0" y="34"/>
                  </a:cubicBezTo>
                  <a:cubicBezTo>
                    <a:pt x="0" y="43"/>
                    <a:pt x="3" y="50"/>
                    <a:pt x="8" y="56"/>
                  </a:cubicBezTo>
                  <a:cubicBezTo>
                    <a:pt x="9" y="57"/>
                    <a:pt x="10" y="58"/>
                    <a:pt x="12" y="59"/>
                  </a:cubicBezTo>
                  <a:cubicBezTo>
                    <a:pt x="16" y="63"/>
                    <a:pt x="21" y="65"/>
                    <a:pt x="27" y="67"/>
                  </a:cubicBezTo>
                  <a:cubicBezTo>
                    <a:pt x="29" y="67"/>
                    <a:pt x="30" y="67"/>
                    <a:pt x="32" y="67"/>
                  </a:cubicBezTo>
                  <a:cubicBezTo>
                    <a:pt x="32" y="67"/>
                    <a:pt x="33" y="67"/>
                    <a:pt x="33" y="67"/>
                  </a:cubicBezTo>
                  <a:cubicBezTo>
                    <a:pt x="33" y="67"/>
                    <a:pt x="34" y="67"/>
                    <a:pt x="34" y="67"/>
                  </a:cubicBezTo>
                  <a:cubicBezTo>
                    <a:pt x="39" y="67"/>
                    <a:pt x="43" y="66"/>
                    <a:pt x="48" y="64"/>
                  </a:cubicBezTo>
                  <a:cubicBezTo>
                    <a:pt x="49" y="63"/>
                    <a:pt x="50" y="63"/>
                    <a:pt x="51" y="62"/>
                  </a:cubicBezTo>
                  <a:cubicBezTo>
                    <a:pt x="61" y="56"/>
                    <a:pt x="67" y="45"/>
                    <a:pt x="67" y="33"/>
                  </a:cubicBezTo>
                  <a:cubicBezTo>
                    <a:pt x="67" y="33"/>
                    <a:pt x="67" y="32"/>
                    <a:pt x="67" y="32"/>
                  </a:cubicBezTo>
                  <a:cubicBezTo>
                    <a:pt x="67" y="31"/>
                    <a:pt x="66" y="29"/>
                    <a:pt x="66" y="28"/>
                  </a:cubicBezTo>
                  <a:cubicBezTo>
                    <a:pt x="63" y="12"/>
                    <a:pt x="50" y="0"/>
                    <a:pt x="33"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3" name="Freeform 20293"/>
            <p:cNvSpPr>
              <a:spLocks noEditPoints="1"/>
            </p:cNvSpPr>
            <p:nvPr/>
          </p:nvSpPr>
          <p:spPr bwMode="auto">
            <a:xfrm>
              <a:off x="5870933" y="5794573"/>
              <a:ext cx="160748" cy="158747"/>
            </a:xfrm>
            <a:custGeom>
              <a:avLst/>
              <a:gdLst>
                <a:gd name="T0" fmla="*/ 27 w 102"/>
                <a:gd name="T1" fmla="*/ 78 h 101"/>
                <a:gd name="T2" fmla="*/ 14 w 102"/>
                <a:gd name="T3" fmla="*/ 51 h 101"/>
                <a:gd name="T4" fmla="*/ 51 w 102"/>
                <a:gd name="T5" fmla="*/ 13 h 101"/>
                <a:gd name="T6" fmla="*/ 51 w 102"/>
                <a:gd name="T7" fmla="*/ 13 h 101"/>
                <a:gd name="T8" fmla="*/ 86 w 102"/>
                <a:gd name="T9" fmla="*/ 37 h 101"/>
                <a:gd name="T10" fmla="*/ 87 w 102"/>
                <a:gd name="T11" fmla="*/ 41 h 101"/>
                <a:gd name="T12" fmla="*/ 88 w 102"/>
                <a:gd name="T13" fmla="*/ 50 h 101"/>
                <a:gd name="T14" fmla="*/ 87 w 102"/>
                <a:gd name="T15" fmla="*/ 59 h 101"/>
                <a:gd name="T16" fmla="*/ 86 w 102"/>
                <a:gd name="T17" fmla="*/ 63 h 101"/>
                <a:gd name="T18" fmla="*/ 86 w 102"/>
                <a:gd name="T19" fmla="*/ 64 h 101"/>
                <a:gd name="T20" fmla="*/ 84 w 102"/>
                <a:gd name="T21" fmla="*/ 68 h 101"/>
                <a:gd name="T22" fmla="*/ 69 w 102"/>
                <a:gd name="T23" fmla="*/ 83 h 101"/>
                <a:gd name="T24" fmla="*/ 66 w 102"/>
                <a:gd name="T25" fmla="*/ 84 h 101"/>
                <a:gd name="T26" fmla="*/ 52 w 102"/>
                <a:gd name="T27" fmla="*/ 87 h 101"/>
                <a:gd name="T28" fmla="*/ 51 w 102"/>
                <a:gd name="T29" fmla="*/ 87 h 101"/>
                <a:gd name="T30" fmla="*/ 40 w 102"/>
                <a:gd name="T31" fmla="*/ 85 h 101"/>
                <a:gd name="T32" fmla="*/ 36 w 102"/>
                <a:gd name="T33" fmla="*/ 84 h 101"/>
                <a:gd name="T34" fmla="*/ 31 w 102"/>
                <a:gd name="T35" fmla="*/ 81 h 101"/>
                <a:gd name="T36" fmla="*/ 27 w 102"/>
                <a:gd name="T37" fmla="*/ 78 h 101"/>
                <a:gd name="T38" fmla="*/ 51 w 102"/>
                <a:gd name="T39" fmla="*/ 0 h 101"/>
                <a:gd name="T40" fmla="*/ 50 w 102"/>
                <a:gd name="T41" fmla="*/ 0 h 101"/>
                <a:gd name="T42" fmla="*/ 1 w 102"/>
                <a:gd name="T43" fmla="*/ 51 h 101"/>
                <a:gd name="T44" fmla="*/ 19 w 102"/>
                <a:gd name="T45" fmla="*/ 90 h 101"/>
                <a:gd name="T46" fmla="*/ 23 w 102"/>
                <a:gd name="T47" fmla="*/ 92 h 101"/>
                <a:gd name="T48" fmla="*/ 31 w 102"/>
                <a:gd name="T49" fmla="*/ 97 h 101"/>
                <a:gd name="T50" fmla="*/ 35 w 102"/>
                <a:gd name="T51" fmla="*/ 98 h 101"/>
                <a:gd name="T52" fmla="*/ 51 w 102"/>
                <a:gd name="T53" fmla="*/ 101 h 101"/>
                <a:gd name="T54" fmla="*/ 52 w 102"/>
                <a:gd name="T55" fmla="*/ 101 h 101"/>
                <a:gd name="T56" fmla="*/ 72 w 102"/>
                <a:gd name="T57" fmla="*/ 97 h 101"/>
                <a:gd name="T58" fmla="*/ 76 w 102"/>
                <a:gd name="T59" fmla="*/ 95 h 101"/>
                <a:gd name="T60" fmla="*/ 96 w 102"/>
                <a:gd name="T61" fmla="*/ 74 h 101"/>
                <a:gd name="T62" fmla="*/ 98 w 102"/>
                <a:gd name="T63" fmla="*/ 70 h 101"/>
                <a:gd name="T64" fmla="*/ 99 w 102"/>
                <a:gd name="T65" fmla="*/ 67 h 101"/>
                <a:gd name="T66" fmla="*/ 100 w 102"/>
                <a:gd name="T67" fmla="*/ 63 h 101"/>
                <a:gd name="T68" fmla="*/ 102 w 102"/>
                <a:gd name="T69" fmla="*/ 49 h 101"/>
                <a:gd name="T70" fmla="*/ 100 w 102"/>
                <a:gd name="T71" fmla="*/ 38 h 101"/>
                <a:gd name="T72" fmla="*/ 99 w 102"/>
                <a:gd name="T73" fmla="*/ 34 h 101"/>
                <a:gd name="T74" fmla="*/ 51 w 102"/>
                <a:gd name="T75"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2" h="101">
                  <a:moveTo>
                    <a:pt x="27" y="78"/>
                  </a:moveTo>
                  <a:cubicBezTo>
                    <a:pt x="19" y="72"/>
                    <a:pt x="14" y="62"/>
                    <a:pt x="14" y="51"/>
                  </a:cubicBezTo>
                  <a:cubicBezTo>
                    <a:pt x="14" y="31"/>
                    <a:pt x="30" y="14"/>
                    <a:pt x="51" y="13"/>
                  </a:cubicBezTo>
                  <a:cubicBezTo>
                    <a:pt x="51" y="13"/>
                    <a:pt x="51" y="13"/>
                    <a:pt x="51" y="13"/>
                  </a:cubicBezTo>
                  <a:cubicBezTo>
                    <a:pt x="67" y="13"/>
                    <a:pt x="80" y="23"/>
                    <a:pt x="86" y="37"/>
                  </a:cubicBezTo>
                  <a:cubicBezTo>
                    <a:pt x="86" y="39"/>
                    <a:pt x="87" y="40"/>
                    <a:pt x="87" y="41"/>
                  </a:cubicBezTo>
                  <a:cubicBezTo>
                    <a:pt x="88" y="44"/>
                    <a:pt x="88" y="47"/>
                    <a:pt x="88" y="50"/>
                  </a:cubicBezTo>
                  <a:cubicBezTo>
                    <a:pt x="88" y="53"/>
                    <a:pt x="88" y="56"/>
                    <a:pt x="87" y="59"/>
                  </a:cubicBezTo>
                  <a:cubicBezTo>
                    <a:pt x="87" y="60"/>
                    <a:pt x="86" y="62"/>
                    <a:pt x="86" y="63"/>
                  </a:cubicBezTo>
                  <a:cubicBezTo>
                    <a:pt x="86" y="63"/>
                    <a:pt x="86" y="64"/>
                    <a:pt x="86" y="64"/>
                  </a:cubicBezTo>
                  <a:cubicBezTo>
                    <a:pt x="85" y="65"/>
                    <a:pt x="84" y="67"/>
                    <a:pt x="84" y="68"/>
                  </a:cubicBezTo>
                  <a:cubicBezTo>
                    <a:pt x="80" y="74"/>
                    <a:pt x="75" y="79"/>
                    <a:pt x="69" y="83"/>
                  </a:cubicBezTo>
                  <a:cubicBezTo>
                    <a:pt x="68" y="83"/>
                    <a:pt x="67" y="84"/>
                    <a:pt x="66" y="84"/>
                  </a:cubicBezTo>
                  <a:cubicBezTo>
                    <a:pt x="61" y="86"/>
                    <a:pt x="57" y="87"/>
                    <a:pt x="52" y="87"/>
                  </a:cubicBezTo>
                  <a:cubicBezTo>
                    <a:pt x="52" y="87"/>
                    <a:pt x="51" y="87"/>
                    <a:pt x="51" y="87"/>
                  </a:cubicBezTo>
                  <a:cubicBezTo>
                    <a:pt x="47" y="87"/>
                    <a:pt x="43" y="87"/>
                    <a:pt x="40" y="85"/>
                  </a:cubicBezTo>
                  <a:cubicBezTo>
                    <a:pt x="38" y="85"/>
                    <a:pt x="37" y="84"/>
                    <a:pt x="36" y="84"/>
                  </a:cubicBezTo>
                  <a:cubicBezTo>
                    <a:pt x="34" y="83"/>
                    <a:pt x="32" y="82"/>
                    <a:pt x="31" y="81"/>
                  </a:cubicBezTo>
                  <a:cubicBezTo>
                    <a:pt x="29" y="80"/>
                    <a:pt x="28" y="79"/>
                    <a:pt x="27" y="78"/>
                  </a:cubicBezTo>
                  <a:moveTo>
                    <a:pt x="51" y="0"/>
                  </a:moveTo>
                  <a:cubicBezTo>
                    <a:pt x="51" y="0"/>
                    <a:pt x="51" y="0"/>
                    <a:pt x="50" y="0"/>
                  </a:cubicBezTo>
                  <a:cubicBezTo>
                    <a:pt x="22" y="0"/>
                    <a:pt x="0" y="23"/>
                    <a:pt x="1" y="51"/>
                  </a:cubicBezTo>
                  <a:cubicBezTo>
                    <a:pt x="1" y="67"/>
                    <a:pt x="8" y="81"/>
                    <a:pt x="19" y="90"/>
                  </a:cubicBezTo>
                  <a:cubicBezTo>
                    <a:pt x="21" y="90"/>
                    <a:pt x="22" y="91"/>
                    <a:pt x="23" y="92"/>
                  </a:cubicBezTo>
                  <a:cubicBezTo>
                    <a:pt x="25" y="94"/>
                    <a:pt x="28" y="95"/>
                    <a:pt x="31" y="97"/>
                  </a:cubicBezTo>
                  <a:cubicBezTo>
                    <a:pt x="32" y="97"/>
                    <a:pt x="34" y="98"/>
                    <a:pt x="35" y="98"/>
                  </a:cubicBezTo>
                  <a:cubicBezTo>
                    <a:pt x="40" y="100"/>
                    <a:pt x="46" y="101"/>
                    <a:pt x="51" y="101"/>
                  </a:cubicBezTo>
                  <a:cubicBezTo>
                    <a:pt x="51" y="101"/>
                    <a:pt x="52" y="101"/>
                    <a:pt x="52" y="101"/>
                  </a:cubicBezTo>
                  <a:cubicBezTo>
                    <a:pt x="59" y="101"/>
                    <a:pt x="66" y="99"/>
                    <a:pt x="72" y="97"/>
                  </a:cubicBezTo>
                  <a:cubicBezTo>
                    <a:pt x="73" y="96"/>
                    <a:pt x="74" y="95"/>
                    <a:pt x="76" y="95"/>
                  </a:cubicBezTo>
                  <a:cubicBezTo>
                    <a:pt x="84" y="90"/>
                    <a:pt x="91" y="83"/>
                    <a:pt x="96" y="74"/>
                  </a:cubicBezTo>
                  <a:cubicBezTo>
                    <a:pt x="97" y="72"/>
                    <a:pt x="97" y="71"/>
                    <a:pt x="98" y="70"/>
                  </a:cubicBezTo>
                  <a:cubicBezTo>
                    <a:pt x="98" y="69"/>
                    <a:pt x="98" y="68"/>
                    <a:pt x="99" y="67"/>
                  </a:cubicBezTo>
                  <a:cubicBezTo>
                    <a:pt x="99" y="66"/>
                    <a:pt x="100" y="64"/>
                    <a:pt x="100" y="63"/>
                  </a:cubicBezTo>
                  <a:cubicBezTo>
                    <a:pt x="101" y="59"/>
                    <a:pt x="102" y="54"/>
                    <a:pt x="102" y="49"/>
                  </a:cubicBezTo>
                  <a:cubicBezTo>
                    <a:pt x="102" y="46"/>
                    <a:pt x="101" y="42"/>
                    <a:pt x="100" y="38"/>
                  </a:cubicBezTo>
                  <a:cubicBezTo>
                    <a:pt x="100" y="37"/>
                    <a:pt x="99" y="35"/>
                    <a:pt x="99" y="34"/>
                  </a:cubicBezTo>
                  <a:cubicBezTo>
                    <a:pt x="92" y="14"/>
                    <a:pt x="73" y="0"/>
                    <a:pt x="5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20294"/>
            <p:cNvSpPr>
              <a:spLocks/>
            </p:cNvSpPr>
            <p:nvPr/>
          </p:nvSpPr>
          <p:spPr bwMode="auto">
            <a:xfrm>
              <a:off x="7021516" y="6572967"/>
              <a:ext cx="78706" cy="77372"/>
            </a:xfrm>
            <a:custGeom>
              <a:avLst/>
              <a:gdLst>
                <a:gd name="T0" fmla="*/ 25 w 50"/>
                <a:gd name="T1" fmla="*/ 0 h 49"/>
                <a:gd name="T2" fmla="*/ 25 w 50"/>
                <a:gd name="T3" fmla="*/ 0 h 49"/>
                <a:gd name="T4" fmla="*/ 20 w 50"/>
                <a:gd name="T5" fmla="*/ 0 h 49"/>
                <a:gd name="T6" fmla="*/ 16 w 50"/>
                <a:gd name="T7" fmla="*/ 1 h 49"/>
                <a:gd name="T8" fmla="*/ 8 w 50"/>
                <a:gd name="T9" fmla="*/ 6 h 49"/>
                <a:gd name="T10" fmla="*/ 5 w 50"/>
                <a:gd name="T11" fmla="*/ 10 h 49"/>
                <a:gd name="T12" fmla="*/ 0 w 50"/>
                <a:gd name="T13" fmla="*/ 25 h 49"/>
                <a:gd name="T14" fmla="*/ 3 w 50"/>
                <a:gd name="T15" fmla="*/ 36 h 49"/>
                <a:gd name="T16" fmla="*/ 6 w 50"/>
                <a:gd name="T17" fmla="*/ 40 h 49"/>
                <a:gd name="T18" fmla="*/ 21 w 50"/>
                <a:gd name="T19" fmla="*/ 49 h 49"/>
                <a:gd name="T20" fmla="*/ 25 w 50"/>
                <a:gd name="T21" fmla="*/ 49 h 49"/>
                <a:gd name="T22" fmla="*/ 25 w 50"/>
                <a:gd name="T23" fmla="*/ 49 h 49"/>
                <a:gd name="T24" fmla="*/ 26 w 50"/>
                <a:gd name="T25" fmla="*/ 49 h 49"/>
                <a:gd name="T26" fmla="*/ 29 w 50"/>
                <a:gd name="T27" fmla="*/ 49 h 49"/>
                <a:gd name="T28" fmla="*/ 33 w 50"/>
                <a:gd name="T29" fmla="*/ 48 h 49"/>
                <a:gd name="T30" fmla="*/ 43 w 50"/>
                <a:gd name="T31" fmla="*/ 42 h 49"/>
                <a:gd name="T32" fmla="*/ 45 w 50"/>
                <a:gd name="T33" fmla="*/ 39 h 49"/>
                <a:gd name="T34" fmla="*/ 50 w 50"/>
                <a:gd name="T35" fmla="*/ 24 h 49"/>
                <a:gd name="T36" fmla="*/ 36 w 50"/>
                <a:gd name="T37" fmla="*/ 2 h 49"/>
                <a:gd name="T38" fmla="*/ 32 w 50"/>
                <a:gd name="T39" fmla="*/ 0 h 49"/>
                <a:gd name="T40" fmla="*/ 25 w 50"/>
                <a:gd name="T4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49">
                  <a:moveTo>
                    <a:pt x="25" y="0"/>
                  </a:moveTo>
                  <a:cubicBezTo>
                    <a:pt x="25" y="0"/>
                    <a:pt x="25" y="0"/>
                    <a:pt x="25" y="0"/>
                  </a:cubicBezTo>
                  <a:cubicBezTo>
                    <a:pt x="23" y="0"/>
                    <a:pt x="22" y="0"/>
                    <a:pt x="20" y="0"/>
                  </a:cubicBezTo>
                  <a:cubicBezTo>
                    <a:pt x="19" y="0"/>
                    <a:pt x="17" y="1"/>
                    <a:pt x="16" y="1"/>
                  </a:cubicBezTo>
                  <a:cubicBezTo>
                    <a:pt x="13" y="3"/>
                    <a:pt x="10" y="4"/>
                    <a:pt x="8" y="6"/>
                  </a:cubicBezTo>
                  <a:cubicBezTo>
                    <a:pt x="7" y="7"/>
                    <a:pt x="6" y="8"/>
                    <a:pt x="5" y="10"/>
                  </a:cubicBezTo>
                  <a:cubicBezTo>
                    <a:pt x="2" y="14"/>
                    <a:pt x="0" y="19"/>
                    <a:pt x="0" y="25"/>
                  </a:cubicBezTo>
                  <a:cubicBezTo>
                    <a:pt x="0" y="29"/>
                    <a:pt x="1" y="33"/>
                    <a:pt x="3" y="36"/>
                  </a:cubicBezTo>
                  <a:cubicBezTo>
                    <a:pt x="4" y="38"/>
                    <a:pt x="5" y="39"/>
                    <a:pt x="6" y="40"/>
                  </a:cubicBezTo>
                  <a:cubicBezTo>
                    <a:pt x="9" y="45"/>
                    <a:pt x="15" y="48"/>
                    <a:pt x="21" y="49"/>
                  </a:cubicBezTo>
                  <a:cubicBezTo>
                    <a:pt x="22" y="49"/>
                    <a:pt x="23" y="49"/>
                    <a:pt x="25" y="49"/>
                  </a:cubicBezTo>
                  <a:cubicBezTo>
                    <a:pt x="25" y="49"/>
                    <a:pt x="25" y="49"/>
                    <a:pt x="25" y="49"/>
                  </a:cubicBezTo>
                  <a:cubicBezTo>
                    <a:pt x="25" y="49"/>
                    <a:pt x="25" y="49"/>
                    <a:pt x="26" y="49"/>
                  </a:cubicBezTo>
                  <a:cubicBezTo>
                    <a:pt x="27" y="49"/>
                    <a:pt x="28" y="49"/>
                    <a:pt x="29" y="49"/>
                  </a:cubicBezTo>
                  <a:cubicBezTo>
                    <a:pt x="31" y="49"/>
                    <a:pt x="32" y="48"/>
                    <a:pt x="33" y="48"/>
                  </a:cubicBezTo>
                  <a:cubicBezTo>
                    <a:pt x="37" y="47"/>
                    <a:pt x="40" y="45"/>
                    <a:pt x="43" y="42"/>
                  </a:cubicBezTo>
                  <a:cubicBezTo>
                    <a:pt x="44" y="41"/>
                    <a:pt x="45" y="40"/>
                    <a:pt x="45" y="39"/>
                  </a:cubicBezTo>
                  <a:cubicBezTo>
                    <a:pt x="48" y="35"/>
                    <a:pt x="50" y="30"/>
                    <a:pt x="50" y="24"/>
                  </a:cubicBezTo>
                  <a:cubicBezTo>
                    <a:pt x="50" y="14"/>
                    <a:pt x="44" y="6"/>
                    <a:pt x="36" y="2"/>
                  </a:cubicBezTo>
                  <a:cubicBezTo>
                    <a:pt x="35" y="1"/>
                    <a:pt x="33" y="1"/>
                    <a:pt x="32" y="0"/>
                  </a:cubicBezTo>
                  <a:cubicBezTo>
                    <a:pt x="30" y="0"/>
                    <a:pt x="27" y="0"/>
                    <a:pt x="2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5" name="Freeform 20295"/>
            <p:cNvSpPr>
              <a:spLocks noEditPoints="1"/>
            </p:cNvSpPr>
            <p:nvPr/>
          </p:nvSpPr>
          <p:spPr bwMode="auto">
            <a:xfrm>
              <a:off x="6980162" y="6532279"/>
              <a:ext cx="160748" cy="158747"/>
            </a:xfrm>
            <a:custGeom>
              <a:avLst/>
              <a:gdLst>
                <a:gd name="T0" fmla="*/ 43 w 102"/>
                <a:gd name="T1" fmla="*/ 14 h 101"/>
                <a:gd name="T2" fmla="*/ 51 w 102"/>
                <a:gd name="T3" fmla="*/ 13 h 101"/>
                <a:gd name="T4" fmla="*/ 51 w 102"/>
                <a:gd name="T5" fmla="*/ 13 h 101"/>
                <a:gd name="T6" fmla="*/ 62 w 102"/>
                <a:gd name="T7" fmla="*/ 15 h 101"/>
                <a:gd name="T8" fmla="*/ 66 w 102"/>
                <a:gd name="T9" fmla="*/ 16 h 101"/>
                <a:gd name="T10" fmla="*/ 88 w 102"/>
                <a:gd name="T11" fmla="*/ 50 h 101"/>
                <a:gd name="T12" fmla="*/ 81 w 102"/>
                <a:gd name="T13" fmla="*/ 72 h 101"/>
                <a:gd name="T14" fmla="*/ 79 w 102"/>
                <a:gd name="T15" fmla="*/ 75 h 101"/>
                <a:gd name="T16" fmla="*/ 63 w 102"/>
                <a:gd name="T17" fmla="*/ 85 h 101"/>
                <a:gd name="T18" fmla="*/ 59 w 102"/>
                <a:gd name="T19" fmla="*/ 87 h 101"/>
                <a:gd name="T20" fmla="*/ 52 w 102"/>
                <a:gd name="T21" fmla="*/ 87 h 101"/>
                <a:gd name="T22" fmla="*/ 51 w 102"/>
                <a:gd name="T23" fmla="*/ 87 h 101"/>
                <a:gd name="T24" fmla="*/ 50 w 102"/>
                <a:gd name="T25" fmla="*/ 87 h 101"/>
                <a:gd name="T26" fmla="*/ 45 w 102"/>
                <a:gd name="T27" fmla="*/ 87 h 101"/>
                <a:gd name="T28" fmla="*/ 21 w 102"/>
                <a:gd name="T29" fmla="*/ 71 h 101"/>
                <a:gd name="T30" fmla="*/ 19 w 102"/>
                <a:gd name="T31" fmla="*/ 68 h 101"/>
                <a:gd name="T32" fmla="*/ 14 w 102"/>
                <a:gd name="T33" fmla="*/ 51 h 101"/>
                <a:gd name="T34" fmla="*/ 23 w 102"/>
                <a:gd name="T35" fmla="*/ 27 h 101"/>
                <a:gd name="T36" fmla="*/ 26 w 102"/>
                <a:gd name="T37" fmla="*/ 24 h 101"/>
                <a:gd name="T38" fmla="*/ 39 w 102"/>
                <a:gd name="T39" fmla="*/ 16 h 101"/>
                <a:gd name="T40" fmla="*/ 43 w 102"/>
                <a:gd name="T41" fmla="*/ 14 h 101"/>
                <a:gd name="T42" fmla="*/ 51 w 102"/>
                <a:gd name="T43" fmla="*/ 0 h 101"/>
                <a:gd name="T44" fmla="*/ 50 w 102"/>
                <a:gd name="T45" fmla="*/ 0 h 101"/>
                <a:gd name="T46" fmla="*/ 39 w 102"/>
                <a:gd name="T47" fmla="*/ 1 h 101"/>
                <a:gd name="T48" fmla="*/ 35 w 102"/>
                <a:gd name="T49" fmla="*/ 3 h 101"/>
                <a:gd name="T50" fmla="*/ 17 w 102"/>
                <a:gd name="T51" fmla="*/ 14 h 101"/>
                <a:gd name="T52" fmla="*/ 14 w 102"/>
                <a:gd name="T53" fmla="*/ 17 h 101"/>
                <a:gd name="T54" fmla="*/ 1 w 102"/>
                <a:gd name="T55" fmla="*/ 51 h 101"/>
                <a:gd name="T56" fmla="*/ 6 w 102"/>
                <a:gd name="T57" fmla="*/ 74 h 101"/>
                <a:gd name="T58" fmla="*/ 9 w 102"/>
                <a:gd name="T59" fmla="*/ 78 h 101"/>
                <a:gd name="T60" fmla="*/ 44 w 102"/>
                <a:gd name="T61" fmla="*/ 100 h 101"/>
                <a:gd name="T62" fmla="*/ 48 w 102"/>
                <a:gd name="T63" fmla="*/ 101 h 101"/>
                <a:gd name="T64" fmla="*/ 51 w 102"/>
                <a:gd name="T65" fmla="*/ 101 h 101"/>
                <a:gd name="T66" fmla="*/ 52 w 102"/>
                <a:gd name="T67" fmla="*/ 101 h 101"/>
                <a:gd name="T68" fmla="*/ 63 w 102"/>
                <a:gd name="T69" fmla="*/ 100 h 101"/>
                <a:gd name="T70" fmla="*/ 67 w 102"/>
                <a:gd name="T71" fmla="*/ 98 h 101"/>
                <a:gd name="T72" fmla="*/ 90 w 102"/>
                <a:gd name="T73" fmla="*/ 83 h 101"/>
                <a:gd name="T74" fmla="*/ 93 w 102"/>
                <a:gd name="T75" fmla="*/ 79 h 101"/>
                <a:gd name="T76" fmla="*/ 102 w 102"/>
                <a:gd name="T77" fmla="*/ 49 h 101"/>
                <a:gd name="T78" fmla="*/ 70 w 102"/>
                <a:gd name="T79" fmla="*/ 3 h 101"/>
                <a:gd name="T80" fmla="*/ 66 w 102"/>
                <a:gd name="T81" fmla="*/ 2 h 101"/>
                <a:gd name="T82" fmla="*/ 51 w 102"/>
                <a:gd name="T8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2" h="101">
                  <a:moveTo>
                    <a:pt x="43" y="14"/>
                  </a:moveTo>
                  <a:cubicBezTo>
                    <a:pt x="45" y="14"/>
                    <a:pt x="48" y="14"/>
                    <a:pt x="51" y="13"/>
                  </a:cubicBezTo>
                  <a:cubicBezTo>
                    <a:pt x="51" y="13"/>
                    <a:pt x="51" y="13"/>
                    <a:pt x="51" y="13"/>
                  </a:cubicBezTo>
                  <a:cubicBezTo>
                    <a:pt x="55" y="13"/>
                    <a:pt x="58" y="14"/>
                    <a:pt x="62" y="15"/>
                  </a:cubicBezTo>
                  <a:cubicBezTo>
                    <a:pt x="63" y="15"/>
                    <a:pt x="64" y="16"/>
                    <a:pt x="66" y="16"/>
                  </a:cubicBezTo>
                  <a:cubicBezTo>
                    <a:pt x="79" y="22"/>
                    <a:pt x="88" y="35"/>
                    <a:pt x="88" y="50"/>
                  </a:cubicBezTo>
                  <a:cubicBezTo>
                    <a:pt x="88" y="58"/>
                    <a:pt x="86" y="65"/>
                    <a:pt x="81" y="72"/>
                  </a:cubicBezTo>
                  <a:cubicBezTo>
                    <a:pt x="81" y="73"/>
                    <a:pt x="80" y="74"/>
                    <a:pt x="79" y="75"/>
                  </a:cubicBezTo>
                  <a:cubicBezTo>
                    <a:pt x="74" y="80"/>
                    <a:pt x="69" y="83"/>
                    <a:pt x="63" y="85"/>
                  </a:cubicBezTo>
                  <a:cubicBezTo>
                    <a:pt x="61" y="86"/>
                    <a:pt x="60" y="86"/>
                    <a:pt x="59" y="87"/>
                  </a:cubicBezTo>
                  <a:cubicBezTo>
                    <a:pt x="56" y="87"/>
                    <a:pt x="54" y="87"/>
                    <a:pt x="52" y="87"/>
                  </a:cubicBezTo>
                  <a:cubicBezTo>
                    <a:pt x="52" y="87"/>
                    <a:pt x="51" y="87"/>
                    <a:pt x="51" y="87"/>
                  </a:cubicBezTo>
                  <a:cubicBezTo>
                    <a:pt x="51" y="87"/>
                    <a:pt x="50" y="87"/>
                    <a:pt x="50" y="87"/>
                  </a:cubicBezTo>
                  <a:cubicBezTo>
                    <a:pt x="48" y="87"/>
                    <a:pt x="47" y="87"/>
                    <a:pt x="45" y="87"/>
                  </a:cubicBezTo>
                  <a:cubicBezTo>
                    <a:pt x="35" y="85"/>
                    <a:pt x="26" y="80"/>
                    <a:pt x="21" y="71"/>
                  </a:cubicBezTo>
                  <a:cubicBezTo>
                    <a:pt x="20" y="70"/>
                    <a:pt x="19" y="69"/>
                    <a:pt x="19" y="68"/>
                  </a:cubicBezTo>
                  <a:cubicBezTo>
                    <a:pt x="16" y="63"/>
                    <a:pt x="14" y="57"/>
                    <a:pt x="14" y="51"/>
                  </a:cubicBezTo>
                  <a:cubicBezTo>
                    <a:pt x="14" y="42"/>
                    <a:pt x="17" y="33"/>
                    <a:pt x="23" y="27"/>
                  </a:cubicBezTo>
                  <a:cubicBezTo>
                    <a:pt x="24" y="26"/>
                    <a:pt x="25" y="25"/>
                    <a:pt x="26" y="24"/>
                  </a:cubicBezTo>
                  <a:cubicBezTo>
                    <a:pt x="30" y="20"/>
                    <a:pt x="34" y="17"/>
                    <a:pt x="39" y="16"/>
                  </a:cubicBezTo>
                  <a:cubicBezTo>
                    <a:pt x="40" y="15"/>
                    <a:pt x="41" y="15"/>
                    <a:pt x="43" y="14"/>
                  </a:cubicBezTo>
                  <a:moveTo>
                    <a:pt x="51" y="0"/>
                  </a:moveTo>
                  <a:cubicBezTo>
                    <a:pt x="51" y="0"/>
                    <a:pt x="51" y="0"/>
                    <a:pt x="50" y="0"/>
                  </a:cubicBezTo>
                  <a:cubicBezTo>
                    <a:pt x="46" y="0"/>
                    <a:pt x="43" y="0"/>
                    <a:pt x="39" y="1"/>
                  </a:cubicBezTo>
                  <a:cubicBezTo>
                    <a:pt x="38" y="2"/>
                    <a:pt x="36" y="2"/>
                    <a:pt x="35" y="3"/>
                  </a:cubicBezTo>
                  <a:cubicBezTo>
                    <a:pt x="28" y="5"/>
                    <a:pt x="22" y="9"/>
                    <a:pt x="17" y="14"/>
                  </a:cubicBezTo>
                  <a:cubicBezTo>
                    <a:pt x="16" y="15"/>
                    <a:pt x="15" y="16"/>
                    <a:pt x="14" y="17"/>
                  </a:cubicBezTo>
                  <a:cubicBezTo>
                    <a:pt x="5" y="26"/>
                    <a:pt x="0" y="38"/>
                    <a:pt x="1" y="51"/>
                  </a:cubicBezTo>
                  <a:cubicBezTo>
                    <a:pt x="1" y="59"/>
                    <a:pt x="3" y="67"/>
                    <a:pt x="6" y="74"/>
                  </a:cubicBezTo>
                  <a:cubicBezTo>
                    <a:pt x="7" y="75"/>
                    <a:pt x="8" y="76"/>
                    <a:pt x="9" y="78"/>
                  </a:cubicBezTo>
                  <a:cubicBezTo>
                    <a:pt x="16" y="90"/>
                    <a:pt x="29" y="98"/>
                    <a:pt x="44" y="100"/>
                  </a:cubicBezTo>
                  <a:cubicBezTo>
                    <a:pt x="45" y="101"/>
                    <a:pt x="47" y="101"/>
                    <a:pt x="48" y="101"/>
                  </a:cubicBezTo>
                  <a:cubicBezTo>
                    <a:pt x="49" y="101"/>
                    <a:pt x="50" y="101"/>
                    <a:pt x="51" y="101"/>
                  </a:cubicBezTo>
                  <a:cubicBezTo>
                    <a:pt x="51" y="101"/>
                    <a:pt x="52" y="101"/>
                    <a:pt x="52" y="101"/>
                  </a:cubicBezTo>
                  <a:cubicBezTo>
                    <a:pt x="56" y="101"/>
                    <a:pt x="59" y="100"/>
                    <a:pt x="63" y="100"/>
                  </a:cubicBezTo>
                  <a:cubicBezTo>
                    <a:pt x="64" y="99"/>
                    <a:pt x="65" y="99"/>
                    <a:pt x="67" y="98"/>
                  </a:cubicBezTo>
                  <a:cubicBezTo>
                    <a:pt x="76" y="95"/>
                    <a:pt x="84" y="90"/>
                    <a:pt x="90" y="83"/>
                  </a:cubicBezTo>
                  <a:cubicBezTo>
                    <a:pt x="91" y="82"/>
                    <a:pt x="92" y="80"/>
                    <a:pt x="93" y="79"/>
                  </a:cubicBezTo>
                  <a:cubicBezTo>
                    <a:pt x="98" y="71"/>
                    <a:pt x="102" y="61"/>
                    <a:pt x="102" y="49"/>
                  </a:cubicBezTo>
                  <a:cubicBezTo>
                    <a:pt x="101" y="29"/>
                    <a:pt x="88" y="11"/>
                    <a:pt x="70" y="3"/>
                  </a:cubicBezTo>
                  <a:cubicBezTo>
                    <a:pt x="68" y="3"/>
                    <a:pt x="67" y="2"/>
                    <a:pt x="66" y="2"/>
                  </a:cubicBezTo>
                  <a:cubicBezTo>
                    <a:pt x="61" y="1"/>
                    <a:pt x="56" y="0"/>
                    <a:pt x="5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6" name="Freeform 20296"/>
            <p:cNvSpPr>
              <a:spLocks/>
            </p:cNvSpPr>
            <p:nvPr/>
          </p:nvSpPr>
          <p:spPr bwMode="auto">
            <a:xfrm>
              <a:off x="7349016" y="7680860"/>
              <a:ext cx="77372" cy="79374"/>
            </a:xfrm>
            <a:custGeom>
              <a:avLst/>
              <a:gdLst>
                <a:gd name="T0" fmla="*/ 25 w 49"/>
                <a:gd name="T1" fmla="*/ 0 h 50"/>
                <a:gd name="T2" fmla="*/ 24 w 49"/>
                <a:gd name="T3" fmla="*/ 0 h 50"/>
                <a:gd name="T4" fmla="*/ 20 w 49"/>
                <a:gd name="T5" fmla="*/ 1 h 50"/>
                <a:gd name="T6" fmla="*/ 15 w 49"/>
                <a:gd name="T7" fmla="*/ 2 h 50"/>
                <a:gd name="T8" fmla="*/ 5 w 49"/>
                <a:gd name="T9" fmla="*/ 9 h 50"/>
                <a:gd name="T10" fmla="*/ 3 w 49"/>
                <a:gd name="T11" fmla="*/ 13 h 50"/>
                <a:gd name="T12" fmla="*/ 0 w 49"/>
                <a:gd name="T13" fmla="*/ 25 h 50"/>
                <a:gd name="T14" fmla="*/ 0 w 49"/>
                <a:gd name="T15" fmla="*/ 31 h 50"/>
                <a:gd name="T16" fmla="*/ 2 w 49"/>
                <a:gd name="T17" fmla="*/ 35 h 50"/>
                <a:gd name="T18" fmla="*/ 25 w 49"/>
                <a:gd name="T19" fmla="*/ 50 h 50"/>
                <a:gd name="T20" fmla="*/ 25 w 49"/>
                <a:gd name="T21" fmla="*/ 50 h 50"/>
                <a:gd name="T22" fmla="*/ 47 w 49"/>
                <a:gd name="T23" fmla="*/ 36 h 50"/>
                <a:gd name="T24" fmla="*/ 48 w 49"/>
                <a:gd name="T25" fmla="*/ 32 h 50"/>
                <a:gd name="T26" fmla="*/ 49 w 49"/>
                <a:gd name="T27" fmla="*/ 24 h 50"/>
                <a:gd name="T28" fmla="*/ 30 w 49"/>
                <a:gd name="T29" fmla="*/ 1 h 50"/>
                <a:gd name="T30" fmla="*/ 25 w 49"/>
                <a:gd name="T31" fmla="*/ 0 h 50"/>
                <a:gd name="T32" fmla="*/ 25 w 49"/>
                <a:gd name="T3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9" h="50">
                  <a:moveTo>
                    <a:pt x="25" y="0"/>
                  </a:moveTo>
                  <a:cubicBezTo>
                    <a:pt x="24" y="0"/>
                    <a:pt x="24" y="0"/>
                    <a:pt x="24" y="0"/>
                  </a:cubicBezTo>
                  <a:cubicBezTo>
                    <a:pt x="23" y="0"/>
                    <a:pt x="21" y="0"/>
                    <a:pt x="20" y="1"/>
                  </a:cubicBezTo>
                  <a:cubicBezTo>
                    <a:pt x="18" y="1"/>
                    <a:pt x="17" y="1"/>
                    <a:pt x="15" y="2"/>
                  </a:cubicBezTo>
                  <a:cubicBezTo>
                    <a:pt x="11" y="3"/>
                    <a:pt x="8" y="6"/>
                    <a:pt x="5" y="9"/>
                  </a:cubicBezTo>
                  <a:cubicBezTo>
                    <a:pt x="4" y="10"/>
                    <a:pt x="4" y="12"/>
                    <a:pt x="3" y="13"/>
                  </a:cubicBezTo>
                  <a:cubicBezTo>
                    <a:pt x="1" y="17"/>
                    <a:pt x="0" y="21"/>
                    <a:pt x="0" y="25"/>
                  </a:cubicBezTo>
                  <a:cubicBezTo>
                    <a:pt x="0" y="27"/>
                    <a:pt x="0" y="29"/>
                    <a:pt x="0" y="31"/>
                  </a:cubicBezTo>
                  <a:cubicBezTo>
                    <a:pt x="1" y="32"/>
                    <a:pt x="1" y="33"/>
                    <a:pt x="2" y="35"/>
                  </a:cubicBezTo>
                  <a:cubicBezTo>
                    <a:pt x="6" y="44"/>
                    <a:pt x="14" y="50"/>
                    <a:pt x="25" y="50"/>
                  </a:cubicBezTo>
                  <a:cubicBezTo>
                    <a:pt x="25" y="50"/>
                    <a:pt x="25" y="50"/>
                    <a:pt x="25" y="50"/>
                  </a:cubicBezTo>
                  <a:cubicBezTo>
                    <a:pt x="35" y="50"/>
                    <a:pt x="43" y="44"/>
                    <a:pt x="47" y="36"/>
                  </a:cubicBezTo>
                  <a:cubicBezTo>
                    <a:pt x="47" y="35"/>
                    <a:pt x="48" y="33"/>
                    <a:pt x="48" y="32"/>
                  </a:cubicBezTo>
                  <a:cubicBezTo>
                    <a:pt x="49" y="30"/>
                    <a:pt x="49" y="27"/>
                    <a:pt x="49" y="24"/>
                  </a:cubicBezTo>
                  <a:cubicBezTo>
                    <a:pt x="49" y="13"/>
                    <a:pt x="41" y="3"/>
                    <a:pt x="30" y="1"/>
                  </a:cubicBezTo>
                  <a:cubicBezTo>
                    <a:pt x="28" y="0"/>
                    <a:pt x="27" y="0"/>
                    <a:pt x="25" y="0"/>
                  </a:cubicBezTo>
                  <a:cubicBezTo>
                    <a:pt x="25" y="0"/>
                    <a:pt x="25" y="0"/>
                    <a:pt x="2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7" name="Freeform 20297"/>
            <p:cNvSpPr>
              <a:spLocks noEditPoints="1"/>
            </p:cNvSpPr>
            <p:nvPr/>
          </p:nvSpPr>
          <p:spPr bwMode="auto">
            <a:xfrm>
              <a:off x="7308329" y="7640172"/>
              <a:ext cx="158747" cy="159414"/>
            </a:xfrm>
            <a:custGeom>
              <a:avLst/>
              <a:gdLst>
                <a:gd name="T0" fmla="*/ 42 w 101"/>
                <a:gd name="T1" fmla="*/ 15 h 101"/>
                <a:gd name="T2" fmla="*/ 50 w 101"/>
                <a:gd name="T3" fmla="*/ 14 h 101"/>
                <a:gd name="T4" fmla="*/ 51 w 101"/>
                <a:gd name="T5" fmla="*/ 14 h 101"/>
                <a:gd name="T6" fmla="*/ 53 w 101"/>
                <a:gd name="T7" fmla="*/ 14 h 101"/>
                <a:gd name="T8" fmla="*/ 57 w 101"/>
                <a:gd name="T9" fmla="*/ 15 h 101"/>
                <a:gd name="T10" fmla="*/ 87 w 101"/>
                <a:gd name="T11" fmla="*/ 50 h 101"/>
                <a:gd name="T12" fmla="*/ 86 w 101"/>
                <a:gd name="T13" fmla="*/ 63 h 101"/>
                <a:gd name="T14" fmla="*/ 84 w 101"/>
                <a:gd name="T15" fmla="*/ 67 h 101"/>
                <a:gd name="T16" fmla="*/ 51 w 101"/>
                <a:gd name="T17" fmla="*/ 88 h 101"/>
                <a:gd name="T18" fmla="*/ 51 w 101"/>
                <a:gd name="T19" fmla="*/ 88 h 101"/>
                <a:gd name="T20" fmla="*/ 16 w 101"/>
                <a:gd name="T21" fmla="*/ 65 h 101"/>
                <a:gd name="T22" fmla="*/ 15 w 101"/>
                <a:gd name="T23" fmla="*/ 60 h 101"/>
                <a:gd name="T24" fmla="*/ 14 w 101"/>
                <a:gd name="T25" fmla="*/ 52 h 101"/>
                <a:gd name="T26" fmla="*/ 19 w 101"/>
                <a:gd name="T27" fmla="*/ 32 h 101"/>
                <a:gd name="T28" fmla="*/ 21 w 101"/>
                <a:gd name="T29" fmla="*/ 28 h 101"/>
                <a:gd name="T30" fmla="*/ 38 w 101"/>
                <a:gd name="T31" fmla="*/ 16 h 101"/>
                <a:gd name="T32" fmla="*/ 42 w 101"/>
                <a:gd name="T33" fmla="*/ 15 h 101"/>
                <a:gd name="T34" fmla="*/ 51 w 101"/>
                <a:gd name="T35" fmla="*/ 0 h 101"/>
                <a:gd name="T36" fmla="*/ 50 w 101"/>
                <a:gd name="T37" fmla="*/ 0 h 101"/>
                <a:gd name="T38" fmla="*/ 38 w 101"/>
                <a:gd name="T39" fmla="*/ 2 h 101"/>
                <a:gd name="T40" fmla="*/ 34 w 101"/>
                <a:gd name="T41" fmla="*/ 3 h 101"/>
                <a:gd name="T42" fmla="*/ 10 w 101"/>
                <a:gd name="T43" fmla="*/ 21 h 101"/>
                <a:gd name="T44" fmla="*/ 8 w 101"/>
                <a:gd name="T45" fmla="*/ 24 h 101"/>
                <a:gd name="T46" fmla="*/ 0 w 101"/>
                <a:gd name="T47" fmla="*/ 52 h 101"/>
                <a:gd name="T48" fmla="*/ 2 w 101"/>
                <a:gd name="T49" fmla="*/ 65 h 101"/>
                <a:gd name="T50" fmla="*/ 3 w 101"/>
                <a:gd name="T51" fmla="*/ 69 h 101"/>
                <a:gd name="T52" fmla="*/ 51 w 101"/>
                <a:gd name="T53" fmla="*/ 101 h 101"/>
                <a:gd name="T54" fmla="*/ 51 w 101"/>
                <a:gd name="T55" fmla="*/ 101 h 101"/>
                <a:gd name="T56" fmla="*/ 97 w 101"/>
                <a:gd name="T57" fmla="*/ 72 h 101"/>
                <a:gd name="T58" fmla="*/ 98 w 101"/>
                <a:gd name="T59" fmla="*/ 68 h 101"/>
                <a:gd name="T60" fmla="*/ 101 w 101"/>
                <a:gd name="T61" fmla="*/ 50 h 101"/>
                <a:gd name="T62" fmla="*/ 58 w 101"/>
                <a:gd name="T63" fmla="*/ 1 h 101"/>
                <a:gd name="T64" fmla="*/ 54 w 101"/>
                <a:gd name="T65" fmla="*/ 1 h 101"/>
                <a:gd name="T66" fmla="*/ 51 w 101"/>
                <a:gd name="T67"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1" h="101">
                  <a:moveTo>
                    <a:pt x="42" y="15"/>
                  </a:moveTo>
                  <a:cubicBezTo>
                    <a:pt x="45" y="14"/>
                    <a:pt x="47" y="14"/>
                    <a:pt x="50" y="14"/>
                  </a:cubicBezTo>
                  <a:cubicBezTo>
                    <a:pt x="50" y="14"/>
                    <a:pt x="50" y="14"/>
                    <a:pt x="51" y="14"/>
                  </a:cubicBezTo>
                  <a:cubicBezTo>
                    <a:pt x="51" y="14"/>
                    <a:pt x="52" y="14"/>
                    <a:pt x="53" y="14"/>
                  </a:cubicBezTo>
                  <a:cubicBezTo>
                    <a:pt x="54" y="14"/>
                    <a:pt x="56" y="14"/>
                    <a:pt x="57" y="15"/>
                  </a:cubicBezTo>
                  <a:cubicBezTo>
                    <a:pt x="74" y="18"/>
                    <a:pt x="87" y="32"/>
                    <a:pt x="87" y="50"/>
                  </a:cubicBezTo>
                  <a:cubicBezTo>
                    <a:pt x="88" y="55"/>
                    <a:pt x="87" y="59"/>
                    <a:pt x="86" y="63"/>
                  </a:cubicBezTo>
                  <a:cubicBezTo>
                    <a:pt x="85" y="64"/>
                    <a:pt x="85" y="65"/>
                    <a:pt x="84" y="67"/>
                  </a:cubicBezTo>
                  <a:cubicBezTo>
                    <a:pt x="78" y="79"/>
                    <a:pt x="66" y="88"/>
                    <a:pt x="51" y="88"/>
                  </a:cubicBezTo>
                  <a:cubicBezTo>
                    <a:pt x="51" y="88"/>
                    <a:pt x="51" y="88"/>
                    <a:pt x="51" y="88"/>
                  </a:cubicBezTo>
                  <a:cubicBezTo>
                    <a:pt x="35" y="88"/>
                    <a:pt x="22" y="78"/>
                    <a:pt x="16" y="65"/>
                  </a:cubicBezTo>
                  <a:cubicBezTo>
                    <a:pt x="16" y="63"/>
                    <a:pt x="15" y="62"/>
                    <a:pt x="15" y="60"/>
                  </a:cubicBezTo>
                  <a:cubicBezTo>
                    <a:pt x="14" y="58"/>
                    <a:pt x="14" y="55"/>
                    <a:pt x="14" y="52"/>
                  </a:cubicBezTo>
                  <a:cubicBezTo>
                    <a:pt x="14" y="44"/>
                    <a:pt x="15" y="38"/>
                    <a:pt x="19" y="32"/>
                  </a:cubicBezTo>
                  <a:cubicBezTo>
                    <a:pt x="20" y="31"/>
                    <a:pt x="20" y="30"/>
                    <a:pt x="21" y="28"/>
                  </a:cubicBezTo>
                  <a:cubicBezTo>
                    <a:pt x="26" y="23"/>
                    <a:pt x="31" y="19"/>
                    <a:pt x="38" y="16"/>
                  </a:cubicBezTo>
                  <a:cubicBezTo>
                    <a:pt x="39" y="16"/>
                    <a:pt x="41" y="15"/>
                    <a:pt x="42" y="15"/>
                  </a:cubicBezTo>
                  <a:moveTo>
                    <a:pt x="51" y="0"/>
                  </a:moveTo>
                  <a:cubicBezTo>
                    <a:pt x="50" y="0"/>
                    <a:pt x="50" y="0"/>
                    <a:pt x="50" y="0"/>
                  </a:cubicBezTo>
                  <a:cubicBezTo>
                    <a:pt x="46" y="1"/>
                    <a:pt x="42" y="1"/>
                    <a:pt x="38" y="2"/>
                  </a:cubicBezTo>
                  <a:cubicBezTo>
                    <a:pt x="37" y="2"/>
                    <a:pt x="36" y="3"/>
                    <a:pt x="34" y="3"/>
                  </a:cubicBezTo>
                  <a:cubicBezTo>
                    <a:pt x="24" y="7"/>
                    <a:pt x="16" y="13"/>
                    <a:pt x="10" y="21"/>
                  </a:cubicBezTo>
                  <a:cubicBezTo>
                    <a:pt x="9" y="22"/>
                    <a:pt x="8" y="23"/>
                    <a:pt x="8" y="24"/>
                  </a:cubicBezTo>
                  <a:cubicBezTo>
                    <a:pt x="3" y="32"/>
                    <a:pt x="0" y="42"/>
                    <a:pt x="0" y="52"/>
                  </a:cubicBezTo>
                  <a:cubicBezTo>
                    <a:pt x="0" y="56"/>
                    <a:pt x="1" y="61"/>
                    <a:pt x="2" y="65"/>
                  </a:cubicBezTo>
                  <a:cubicBezTo>
                    <a:pt x="2" y="66"/>
                    <a:pt x="3" y="68"/>
                    <a:pt x="3" y="69"/>
                  </a:cubicBezTo>
                  <a:cubicBezTo>
                    <a:pt x="11" y="88"/>
                    <a:pt x="29" y="101"/>
                    <a:pt x="51" y="101"/>
                  </a:cubicBezTo>
                  <a:cubicBezTo>
                    <a:pt x="51" y="101"/>
                    <a:pt x="51" y="101"/>
                    <a:pt x="51" y="101"/>
                  </a:cubicBezTo>
                  <a:cubicBezTo>
                    <a:pt x="72" y="101"/>
                    <a:pt x="89" y="89"/>
                    <a:pt x="97" y="72"/>
                  </a:cubicBezTo>
                  <a:cubicBezTo>
                    <a:pt x="97" y="70"/>
                    <a:pt x="98" y="69"/>
                    <a:pt x="98" y="68"/>
                  </a:cubicBezTo>
                  <a:cubicBezTo>
                    <a:pt x="100" y="62"/>
                    <a:pt x="101" y="56"/>
                    <a:pt x="101" y="50"/>
                  </a:cubicBezTo>
                  <a:cubicBezTo>
                    <a:pt x="101" y="25"/>
                    <a:pt x="82" y="5"/>
                    <a:pt x="58" y="1"/>
                  </a:cubicBezTo>
                  <a:cubicBezTo>
                    <a:pt x="57" y="1"/>
                    <a:pt x="56" y="1"/>
                    <a:pt x="54" y="1"/>
                  </a:cubicBezTo>
                  <a:cubicBezTo>
                    <a:pt x="53" y="0"/>
                    <a:pt x="52" y="0"/>
                    <a:pt x="5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8" name="Freeform 20298"/>
            <p:cNvSpPr>
              <a:spLocks/>
            </p:cNvSpPr>
            <p:nvPr/>
          </p:nvSpPr>
          <p:spPr bwMode="auto">
            <a:xfrm>
              <a:off x="6920132" y="6168095"/>
              <a:ext cx="54027" cy="53360"/>
            </a:xfrm>
            <a:custGeom>
              <a:avLst/>
              <a:gdLst>
                <a:gd name="T0" fmla="*/ 17 w 34"/>
                <a:gd name="T1" fmla="*/ 0 h 34"/>
                <a:gd name="T2" fmla="*/ 17 w 34"/>
                <a:gd name="T3" fmla="*/ 0 h 34"/>
                <a:gd name="T4" fmla="*/ 15 w 34"/>
                <a:gd name="T5" fmla="*/ 0 h 34"/>
                <a:gd name="T6" fmla="*/ 11 w 34"/>
                <a:gd name="T7" fmla="*/ 1 h 34"/>
                <a:gd name="T8" fmla="*/ 2 w 34"/>
                <a:gd name="T9" fmla="*/ 10 h 34"/>
                <a:gd name="T10" fmla="*/ 0 w 34"/>
                <a:gd name="T11" fmla="*/ 14 h 34"/>
                <a:gd name="T12" fmla="*/ 0 w 34"/>
                <a:gd name="T13" fmla="*/ 17 h 34"/>
                <a:gd name="T14" fmla="*/ 0 w 34"/>
                <a:gd name="T15" fmla="*/ 19 h 34"/>
                <a:gd name="T16" fmla="*/ 1 w 34"/>
                <a:gd name="T17" fmla="*/ 23 h 34"/>
                <a:gd name="T18" fmla="*/ 17 w 34"/>
                <a:gd name="T19" fmla="*/ 34 h 34"/>
                <a:gd name="T20" fmla="*/ 17 w 34"/>
                <a:gd name="T21" fmla="*/ 34 h 34"/>
                <a:gd name="T22" fmla="*/ 19 w 34"/>
                <a:gd name="T23" fmla="*/ 34 h 34"/>
                <a:gd name="T24" fmla="*/ 23 w 34"/>
                <a:gd name="T25" fmla="*/ 33 h 34"/>
                <a:gd name="T26" fmla="*/ 34 w 34"/>
                <a:gd name="T27" fmla="*/ 17 h 34"/>
                <a:gd name="T28" fmla="*/ 34 w 34"/>
                <a:gd name="T29" fmla="*/ 17 h 34"/>
                <a:gd name="T30" fmla="*/ 33 w 34"/>
                <a:gd name="T31" fmla="*/ 13 h 34"/>
                <a:gd name="T32" fmla="*/ 17 w 34"/>
                <a:gd name="T3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4">
                  <a:moveTo>
                    <a:pt x="17" y="0"/>
                  </a:moveTo>
                  <a:cubicBezTo>
                    <a:pt x="17" y="0"/>
                    <a:pt x="17" y="0"/>
                    <a:pt x="17" y="0"/>
                  </a:cubicBezTo>
                  <a:cubicBezTo>
                    <a:pt x="16" y="0"/>
                    <a:pt x="15" y="0"/>
                    <a:pt x="15" y="0"/>
                  </a:cubicBezTo>
                  <a:cubicBezTo>
                    <a:pt x="13" y="0"/>
                    <a:pt x="12" y="1"/>
                    <a:pt x="11" y="1"/>
                  </a:cubicBezTo>
                  <a:cubicBezTo>
                    <a:pt x="7" y="3"/>
                    <a:pt x="3" y="6"/>
                    <a:pt x="2" y="10"/>
                  </a:cubicBezTo>
                  <a:cubicBezTo>
                    <a:pt x="1" y="11"/>
                    <a:pt x="1" y="12"/>
                    <a:pt x="0" y="14"/>
                  </a:cubicBezTo>
                  <a:cubicBezTo>
                    <a:pt x="0" y="15"/>
                    <a:pt x="0" y="16"/>
                    <a:pt x="0" y="17"/>
                  </a:cubicBezTo>
                  <a:cubicBezTo>
                    <a:pt x="0" y="18"/>
                    <a:pt x="0" y="18"/>
                    <a:pt x="0" y="19"/>
                  </a:cubicBezTo>
                  <a:cubicBezTo>
                    <a:pt x="0" y="20"/>
                    <a:pt x="0" y="21"/>
                    <a:pt x="1" y="23"/>
                  </a:cubicBezTo>
                  <a:cubicBezTo>
                    <a:pt x="3" y="29"/>
                    <a:pt x="10" y="34"/>
                    <a:pt x="17" y="34"/>
                  </a:cubicBezTo>
                  <a:cubicBezTo>
                    <a:pt x="17" y="34"/>
                    <a:pt x="17" y="34"/>
                    <a:pt x="17" y="34"/>
                  </a:cubicBezTo>
                  <a:cubicBezTo>
                    <a:pt x="18" y="34"/>
                    <a:pt x="19" y="34"/>
                    <a:pt x="19" y="34"/>
                  </a:cubicBezTo>
                  <a:cubicBezTo>
                    <a:pt x="21" y="34"/>
                    <a:pt x="22" y="33"/>
                    <a:pt x="23" y="33"/>
                  </a:cubicBezTo>
                  <a:cubicBezTo>
                    <a:pt x="30" y="30"/>
                    <a:pt x="34" y="24"/>
                    <a:pt x="34" y="17"/>
                  </a:cubicBezTo>
                  <a:cubicBezTo>
                    <a:pt x="34" y="17"/>
                    <a:pt x="34" y="17"/>
                    <a:pt x="34" y="17"/>
                  </a:cubicBezTo>
                  <a:cubicBezTo>
                    <a:pt x="34" y="15"/>
                    <a:pt x="34" y="14"/>
                    <a:pt x="33" y="13"/>
                  </a:cubicBezTo>
                  <a:cubicBezTo>
                    <a:pt x="32" y="5"/>
                    <a:pt x="25" y="0"/>
                    <a:pt x="17"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9" name="Freeform 20299"/>
            <p:cNvSpPr>
              <a:spLocks noEditPoints="1"/>
            </p:cNvSpPr>
            <p:nvPr/>
          </p:nvSpPr>
          <p:spPr bwMode="auto">
            <a:xfrm>
              <a:off x="6892118" y="6139414"/>
              <a:ext cx="110056" cy="108722"/>
            </a:xfrm>
            <a:custGeom>
              <a:avLst/>
              <a:gdLst>
                <a:gd name="T0" fmla="*/ 31 w 70"/>
                <a:gd name="T1" fmla="*/ 10 h 69"/>
                <a:gd name="T2" fmla="*/ 34 w 70"/>
                <a:gd name="T3" fmla="*/ 10 h 69"/>
                <a:gd name="T4" fmla="*/ 35 w 70"/>
                <a:gd name="T5" fmla="*/ 10 h 69"/>
                <a:gd name="T6" fmla="*/ 60 w 70"/>
                <a:gd name="T7" fmla="*/ 30 h 69"/>
                <a:gd name="T8" fmla="*/ 60 w 70"/>
                <a:gd name="T9" fmla="*/ 34 h 69"/>
                <a:gd name="T10" fmla="*/ 60 w 70"/>
                <a:gd name="T11" fmla="*/ 35 h 69"/>
                <a:gd name="T12" fmla="*/ 44 w 70"/>
                <a:gd name="T13" fmla="*/ 59 h 69"/>
                <a:gd name="T14" fmla="*/ 39 w 70"/>
                <a:gd name="T15" fmla="*/ 60 h 69"/>
                <a:gd name="T16" fmla="*/ 35 w 70"/>
                <a:gd name="T17" fmla="*/ 60 h 69"/>
                <a:gd name="T18" fmla="*/ 35 w 70"/>
                <a:gd name="T19" fmla="*/ 60 h 69"/>
                <a:gd name="T20" fmla="*/ 11 w 70"/>
                <a:gd name="T21" fmla="*/ 42 h 69"/>
                <a:gd name="T22" fmla="*/ 10 w 70"/>
                <a:gd name="T23" fmla="*/ 38 h 69"/>
                <a:gd name="T24" fmla="*/ 10 w 70"/>
                <a:gd name="T25" fmla="*/ 35 h 69"/>
                <a:gd name="T26" fmla="*/ 10 w 70"/>
                <a:gd name="T27" fmla="*/ 29 h 69"/>
                <a:gd name="T28" fmla="*/ 12 w 70"/>
                <a:gd name="T29" fmla="*/ 25 h 69"/>
                <a:gd name="T30" fmla="*/ 26 w 70"/>
                <a:gd name="T31" fmla="*/ 11 h 69"/>
                <a:gd name="T32" fmla="*/ 31 w 70"/>
                <a:gd name="T33" fmla="*/ 10 h 69"/>
                <a:gd name="T34" fmla="*/ 35 w 70"/>
                <a:gd name="T35" fmla="*/ 0 h 69"/>
                <a:gd name="T36" fmla="*/ 34 w 70"/>
                <a:gd name="T37" fmla="*/ 0 h 69"/>
                <a:gd name="T38" fmla="*/ 28 w 70"/>
                <a:gd name="T39" fmla="*/ 1 h 69"/>
                <a:gd name="T40" fmla="*/ 24 w 70"/>
                <a:gd name="T41" fmla="*/ 2 h 69"/>
                <a:gd name="T42" fmla="*/ 3 w 70"/>
                <a:gd name="T43" fmla="*/ 22 h 69"/>
                <a:gd name="T44" fmla="*/ 2 w 70"/>
                <a:gd name="T45" fmla="*/ 26 h 69"/>
                <a:gd name="T46" fmla="*/ 0 w 70"/>
                <a:gd name="T47" fmla="*/ 36 h 69"/>
                <a:gd name="T48" fmla="*/ 1 w 70"/>
                <a:gd name="T49" fmla="*/ 39 h 69"/>
                <a:gd name="T50" fmla="*/ 2 w 70"/>
                <a:gd name="T51" fmla="*/ 44 h 69"/>
                <a:gd name="T52" fmla="*/ 35 w 70"/>
                <a:gd name="T53" fmla="*/ 69 h 69"/>
                <a:gd name="T54" fmla="*/ 36 w 70"/>
                <a:gd name="T55" fmla="*/ 69 h 69"/>
                <a:gd name="T56" fmla="*/ 42 w 70"/>
                <a:gd name="T57" fmla="*/ 69 h 69"/>
                <a:gd name="T58" fmla="*/ 46 w 70"/>
                <a:gd name="T59" fmla="*/ 68 h 69"/>
                <a:gd name="T60" fmla="*/ 69 w 70"/>
                <a:gd name="T61" fmla="*/ 34 h 69"/>
                <a:gd name="T62" fmla="*/ 69 w 70"/>
                <a:gd name="T63" fmla="*/ 32 h 69"/>
                <a:gd name="T64" fmla="*/ 69 w 70"/>
                <a:gd name="T65" fmla="*/ 28 h 69"/>
                <a:gd name="T66" fmla="*/ 35 w 70"/>
                <a:gd name="T6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 h="69">
                  <a:moveTo>
                    <a:pt x="31" y="10"/>
                  </a:moveTo>
                  <a:cubicBezTo>
                    <a:pt x="32" y="10"/>
                    <a:pt x="33" y="10"/>
                    <a:pt x="34" y="10"/>
                  </a:cubicBezTo>
                  <a:cubicBezTo>
                    <a:pt x="35" y="10"/>
                    <a:pt x="35" y="10"/>
                    <a:pt x="35" y="10"/>
                  </a:cubicBezTo>
                  <a:cubicBezTo>
                    <a:pt x="47" y="10"/>
                    <a:pt x="57" y="18"/>
                    <a:pt x="60" y="30"/>
                  </a:cubicBezTo>
                  <a:cubicBezTo>
                    <a:pt x="60" y="31"/>
                    <a:pt x="60" y="32"/>
                    <a:pt x="60" y="34"/>
                  </a:cubicBezTo>
                  <a:cubicBezTo>
                    <a:pt x="60" y="34"/>
                    <a:pt x="60" y="34"/>
                    <a:pt x="60" y="35"/>
                  </a:cubicBezTo>
                  <a:cubicBezTo>
                    <a:pt x="60" y="46"/>
                    <a:pt x="53" y="55"/>
                    <a:pt x="44" y="59"/>
                  </a:cubicBezTo>
                  <a:cubicBezTo>
                    <a:pt x="42" y="59"/>
                    <a:pt x="41" y="60"/>
                    <a:pt x="39" y="60"/>
                  </a:cubicBezTo>
                  <a:cubicBezTo>
                    <a:pt x="38" y="60"/>
                    <a:pt x="37" y="60"/>
                    <a:pt x="35" y="60"/>
                  </a:cubicBezTo>
                  <a:cubicBezTo>
                    <a:pt x="35" y="60"/>
                    <a:pt x="35" y="60"/>
                    <a:pt x="35" y="60"/>
                  </a:cubicBezTo>
                  <a:cubicBezTo>
                    <a:pt x="24" y="60"/>
                    <a:pt x="14" y="53"/>
                    <a:pt x="11" y="42"/>
                  </a:cubicBezTo>
                  <a:cubicBezTo>
                    <a:pt x="10" y="41"/>
                    <a:pt x="10" y="39"/>
                    <a:pt x="10" y="38"/>
                  </a:cubicBezTo>
                  <a:cubicBezTo>
                    <a:pt x="10" y="37"/>
                    <a:pt x="10" y="36"/>
                    <a:pt x="10" y="35"/>
                  </a:cubicBezTo>
                  <a:cubicBezTo>
                    <a:pt x="10" y="33"/>
                    <a:pt x="10" y="31"/>
                    <a:pt x="10" y="29"/>
                  </a:cubicBezTo>
                  <a:cubicBezTo>
                    <a:pt x="11" y="28"/>
                    <a:pt x="11" y="26"/>
                    <a:pt x="12" y="25"/>
                  </a:cubicBezTo>
                  <a:cubicBezTo>
                    <a:pt x="15" y="19"/>
                    <a:pt x="20" y="14"/>
                    <a:pt x="26" y="11"/>
                  </a:cubicBezTo>
                  <a:cubicBezTo>
                    <a:pt x="28" y="11"/>
                    <a:pt x="29" y="10"/>
                    <a:pt x="31" y="10"/>
                  </a:cubicBezTo>
                  <a:moveTo>
                    <a:pt x="35" y="0"/>
                  </a:moveTo>
                  <a:cubicBezTo>
                    <a:pt x="35" y="0"/>
                    <a:pt x="35" y="0"/>
                    <a:pt x="34" y="0"/>
                  </a:cubicBezTo>
                  <a:cubicBezTo>
                    <a:pt x="32" y="1"/>
                    <a:pt x="30" y="1"/>
                    <a:pt x="28" y="1"/>
                  </a:cubicBezTo>
                  <a:cubicBezTo>
                    <a:pt x="27" y="1"/>
                    <a:pt x="25" y="2"/>
                    <a:pt x="24" y="2"/>
                  </a:cubicBezTo>
                  <a:cubicBezTo>
                    <a:pt x="14" y="5"/>
                    <a:pt x="7" y="13"/>
                    <a:pt x="3" y="22"/>
                  </a:cubicBezTo>
                  <a:cubicBezTo>
                    <a:pt x="2" y="23"/>
                    <a:pt x="2" y="25"/>
                    <a:pt x="2" y="26"/>
                  </a:cubicBezTo>
                  <a:cubicBezTo>
                    <a:pt x="1" y="29"/>
                    <a:pt x="0" y="32"/>
                    <a:pt x="0" y="36"/>
                  </a:cubicBezTo>
                  <a:cubicBezTo>
                    <a:pt x="0" y="37"/>
                    <a:pt x="1" y="38"/>
                    <a:pt x="1" y="39"/>
                  </a:cubicBezTo>
                  <a:cubicBezTo>
                    <a:pt x="1" y="41"/>
                    <a:pt x="1" y="42"/>
                    <a:pt x="2" y="44"/>
                  </a:cubicBezTo>
                  <a:cubicBezTo>
                    <a:pt x="5" y="59"/>
                    <a:pt x="19" y="69"/>
                    <a:pt x="35" y="69"/>
                  </a:cubicBezTo>
                  <a:cubicBezTo>
                    <a:pt x="35" y="69"/>
                    <a:pt x="35" y="69"/>
                    <a:pt x="36" y="69"/>
                  </a:cubicBezTo>
                  <a:cubicBezTo>
                    <a:pt x="38" y="69"/>
                    <a:pt x="40" y="69"/>
                    <a:pt x="42" y="69"/>
                  </a:cubicBezTo>
                  <a:cubicBezTo>
                    <a:pt x="43" y="68"/>
                    <a:pt x="45" y="68"/>
                    <a:pt x="46" y="68"/>
                  </a:cubicBezTo>
                  <a:cubicBezTo>
                    <a:pt x="60" y="63"/>
                    <a:pt x="70" y="50"/>
                    <a:pt x="69" y="34"/>
                  </a:cubicBezTo>
                  <a:cubicBezTo>
                    <a:pt x="69" y="34"/>
                    <a:pt x="69" y="33"/>
                    <a:pt x="69" y="32"/>
                  </a:cubicBezTo>
                  <a:cubicBezTo>
                    <a:pt x="69" y="31"/>
                    <a:pt x="69" y="29"/>
                    <a:pt x="69" y="28"/>
                  </a:cubicBezTo>
                  <a:cubicBezTo>
                    <a:pt x="65" y="12"/>
                    <a:pt x="52" y="0"/>
                    <a:pt x="3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0" name="Freeform 20306"/>
            <p:cNvSpPr>
              <a:spLocks/>
            </p:cNvSpPr>
            <p:nvPr/>
          </p:nvSpPr>
          <p:spPr bwMode="auto">
            <a:xfrm>
              <a:off x="6452561" y="6888459"/>
              <a:ext cx="45356" cy="45356"/>
            </a:xfrm>
            <a:custGeom>
              <a:avLst/>
              <a:gdLst>
                <a:gd name="T0" fmla="*/ 15 w 29"/>
                <a:gd name="T1" fmla="*/ 0 h 29"/>
                <a:gd name="T2" fmla="*/ 14 w 29"/>
                <a:gd name="T3" fmla="*/ 0 h 29"/>
                <a:gd name="T4" fmla="*/ 10 w 29"/>
                <a:gd name="T5" fmla="*/ 1 h 29"/>
                <a:gd name="T6" fmla="*/ 6 w 29"/>
                <a:gd name="T7" fmla="*/ 3 h 29"/>
                <a:gd name="T8" fmla="*/ 2 w 29"/>
                <a:gd name="T9" fmla="*/ 7 h 29"/>
                <a:gd name="T10" fmla="*/ 1 w 29"/>
                <a:gd name="T11" fmla="*/ 11 h 29"/>
                <a:gd name="T12" fmla="*/ 0 w 29"/>
                <a:gd name="T13" fmla="*/ 15 h 29"/>
                <a:gd name="T14" fmla="*/ 1 w 29"/>
                <a:gd name="T15" fmla="*/ 19 h 29"/>
                <a:gd name="T16" fmla="*/ 2 w 29"/>
                <a:gd name="T17" fmla="*/ 22 h 29"/>
                <a:gd name="T18" fmla="*/ 13 w 29"/>
                <a:gd name="T19" fmla="*/ 29 h 29"/>
                <a:gd name="T20" fmla="*/ 15 w 29"/>
                <a:gd name="T21" fmla="*/ 29 h 29"/>
                <a:gd name="T22" fmla="*/ 15 w 29"/>
                <a:gd name="T23" fmla="*/ 29 h 29"/>
                <a:gd name="T24" fmla="*/ 17 w 29"/>
                <a:gd name="T25" fmla="*/ 29 h 29"/>
                <a:gd name="T26" fmla="*/ 23 w 29"/>
                <a:gd name="T27" fmla="*/ 26 h 29"/>
                <a:gd name="T28" fmla="*/ 26 w 29"/>
                <a:gd name="T29" fmla="*/ 23 h 29"/>
                <a:gd name="T30" fmla="*/ 29 w 29"/>
                <a:gd name="T31" fmla="*/ 14 h 29"/>
                <a:gd name="T32" fmla="*/ 28 w 29"/>
                <a:gd name="T33" fmla="*/ 10 h 29"/>
                <a:gd name="T34" fmla="*/ 26 w 29"/>
                <a:gd name="T35" fmla="*/ 6 h 29"/>
                <a:gd name="T36" fmla="*/ 21 w 29"/>
                <a:gd name="T37" fmla="*/ 2 h 29"/>
                <a:gd name="T38" fmla="*/ 21 w 29"/>
                <a:gd name="T39" fmla="*/ 2 h 29"/>
                <a:gd name="T40" fmla="*/ 17 w 29"/>
                <a:gd name="T41" fmla="*/ 0 h 29"/>
                <a:gd name="T42" fmla="*/ 17 w 29"/>
                <a:gd name="T43" fmla="*/ 0 h 29"/>
                <a:gd name="T44" fmla="*/ 15 w 29"/>
                <a:gd name="T45"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 h="29">
                  <a:moveTo>
                    <a:pt x="15" y="0"/>
                  </a:moveTo>
                  <a:cubicBezTo>
                    <a:pt x="14" y="0"/>
                    <a:pt x="14" y="0"/>
                    <a:pt x="14" y="0"/>
                  </a:cubicBezTo>
                  <a:cubicBezTo>
                    <a:pt x="13" y="0"/>
                    <a:pt x="12" y="0"/>
                    <a:pt x="10" y="1"/>
                  </a:cubicBezTo>
                  <a:cubicBezTo>
                    <a:pt x="9" y="1"/>
                    <a:pt x="8" y="2"/>
                    <a:pt x="6" y="3"/>
                  </a:cubicBezTo>
                  <a:cubicBezTo>
                    <a:pt x="5" y="4"/>
                    <a:pt x="3" y="5"/>
                    <a:pt x="2" y="7"/>
                  </a:cubicBezTo>
                  <a:cubicBezTo>
                    <a:pt x="2" y="8"/>
                    <a:pt x="1" y="9"/>
                    <a:pt x="1" y="11"/>
                  </a:cubicBezTo>
                  <a:cubicBezTo>
                    <a:pt x="0" y="12"/>
                    <a:pt x="0" y="13"/>
                    <a:pt x="0" y="15"/>
                  </a:cubicBezTo>
                  <a:cubicBezTo>
                    <a:pt x="0" y="16"/>
                    <a:pt x="0" y="17"/>
                    <a:pt x="1" y="19"/>
                  </a:cubicBezTo>
                  <a:cubicBezTo>
                    <a:pt x="1" y="20"/>
                    <a:pt x="2" y="21"/>
                    <a:pt x="2" y="22"/>
                  </a:cubicBezTo>
                  <a:cubicBezTo>
                    <a:pt x="5" y="26"/>
                    <a:pt x="9" y="29"/>
                    <a:pt x="13" y="29"/>
                  </a:cubicBezTo>
                  <a:cubicBezTo>
                    <a:pt x="13" y="29"/>
                    <a:pt x="14" y="29"/>
                    <a:pt x="15" y="29"/>
                  </a:cubicBezTo>
                  <a:cubicBezTo>
                    <a:pt x="15" y="29"/>
                    <a:pt x="15" y="29"/>
                    <a:pt x="15" y="29"/>
                  </a:cubicBezTo>
                  <a:cubicBezTo>
                    <a:pt x="16" y="29"/>
                    <a:pt x="17" y="29"/>
                    <a:pt x="17" y="29"/>
                  </a:cubicBezTo>
                  <a:cubicBezTo>
                    <a:pt x="19" y="28"/>
                    <a:pt x="21" y="27"/>
                    <a:pt x="23" y="26"/>
                  </a:cubicBezTo>
                  <a:cubicBezTo>
                    <a:pt x="24" y="25"/>
                    <a:pt x="25" y="24"/>
                    <a:pt x="26" y="23"/>
                  </a:cubicBezTo>
                  <a:cubicBezTo>
                    <a:pt x="28" y="21"/>
                    <a:pt x="29" y="18"/>
                    <a:pt x="29" y="14"/>
                  </a:cubicBezTo>
                  <a:cubicBezTo>
                    <a:pt x="29" y="13"/>
                    <a:pt x="29" y="11"/>
                    <a:pt x="28" y="10"/>
                  </a:cubicBezTo>
                  <a:cubicBezTo>
                    <a:pt x="28" y="8"/>
                    <a:pt x="27" y="7"/>
                    <a:pt x="26" y="6"/>
                  </a:cubicBezTo>
                  <a:cubicBezTo>
                    <a:pt x="25" y="4"/>
                    <a:pt x="23" y="3"/>
                    <a:pt x="21" y="2"/>
                  </a:cubicBezTo>
                  <a:cubicBezTo>
                    <a:pt x="21" y="2"/>
                    <a:pt x="21" y="2"/>
                    <a:pt x="21" y="2"/>
                  </a:cubicBezTo>
                  <a:cubicBezTo>
                    <a:pt x="20" y="1"/>
                    <a:pt x="18" y="1"/>
                    <a:pt x="17" y="0"/>
                  </a:cubicBezTo>
                  <a:cubicBezTo>
                    <a:pt x="17" y="0"/>
                    <a:pt x="17" y="0"/>
                    <a:pt x="17" y="0"/>
                  </a:cubicBezTo>
                  <a:cubicBezTo>
                    <a:pt x="16" y="0"/>
                    <a:pt x="15" y="0"/>
                    <a:pt x="1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20307"/>
            <p:cNvSpPr>
              <a:spLocks noEditPoints="1"/>
            </p:cNvSpPr>
            <p:nvPr/>
          </p:nvSpPr>
          <p:spPr bwMode="auto">
            <a:xfrm>
              <a:off x="6428549" y="6864447"/>
              <a:ext cx="92714" cy="93380"/>
            </a:xfrm>
            <a:custGeom>
              <a:avLst/>
              <a:gdLst>
                <a:gd name="T0" fmla="*/ 22 w 59"/>
                <a:gd name="T1" fmla="*/ 9 h 59"/>
                <a:gd name="T2" fmla="*/ 29 w 59"/>
                <a:gd name="T3" fmla="*/ 8 h 59"/>
                <a:gd name="T4" fmla="*/ 30 w 59"/>
                <a:gd name="T5" fmla="*/ 8 h 59"/>
                <a:gd name="T6" fmla="*/ 34 w 59"/>
                <a:gd name="T7" fmla="*/ 9 h 59"/>
                <a:gd name="T8" fmla="*/ 34 w 59"/>
                <a:gd name="T9" fmla="*/ 9 h 59"/>
                <a:gd name="T10" fmla="*/ 38 w 59"/>
                <a:gd name="T11" fmla="*/ 10 h 59"/>
                <a:gd name="T12" fmla="*/ 38 w 59"/>
                <a:gd name="T13" fmla="*/ 10 h 59"/>
                <a:gd name="T14" fmla="*/ 47 w 59"/>
                <a:gd name="T15" fmla="*/ 18 h 59"/>
                <a:gd name="T16" fmla="*/ 49 w 59"/>
                <a:gd name="T17" fmla="*/ 21 h 59"/>
                <a:gd name="T18" fmla="*/ 51 w 59"/>
                <a:gd name="T19" fmla="*/ 29 h 59"/>
                <a:gd name="T20" fmla="*/ 46 w 59"/>
                <a:gd name="T21" fmla="*/ 43 h 59"/>
                <a:gd name="T22" fmla="*/ 43 w 59"/>
                <a:gd name="T23" fmla="*/ 46 h 59"/>
                <a:gd name="T24" fmla="*/ 33 w 59"/>
                <a:gd name="T25" fmla="*/ 51 h 59"/>
                <a:gd name="T26" fmla="*/ 30 w 59"/>
                <a:gd name="T27" fmla="*/ 51 h 59"/>
                <a:gd name="T28" fmla="*/ 30 w 59"/>
                <a:gd name="T29" fmla="*/ 51 h 59"/>
                <a:gd name="T30" fmla="*/ 28 w 59"/>
                <a:gd name="T31" fmla="*/ 51 h 59"/>
                <a:gd name="T32" fmla="*/ 11 w 59"/>
                <a:gd name="T33" fmla="*/ 41 h 59"/>
                <a:gd name="T34" fmla="*/ 9 w 59"/>
                <a:gd name="T35" fmla="*/ 37 h 59"/>
                <a:gd name="T36" fmla="*/ 8 w 59"/>
                <a:gd name="T37" fmla="*/ 30 h 59"/>
                <a:gd name="T38" fmla="*/ 9 w 59"/>
                <a:gd name="T39" fmla="*/ 23 h 59"/>
                <a:gd name="T40" fmla="*/ 11 w 59"/>
                <a:gd name="T41" fmla="*/ 19 h 59"/>
                <a:gd name="T42" fmla="*/ 18 w 59"/>
                <a:gd name="T43" fmla="*/ 11 h 59"/>
                <a:gd name="T44" fmla="*/ 22 w 59"/>
                <a:gd name="T45" fmla="*/ 9 h 59"/>
                <a:gd name="T46" fmla="*/ 30 w 59"/>
                <a:gd name="T47" fmla="*/ 0 h 59"/>
                <a:gd name="T48" fmla="*/ 29 w 59"/>
                <a:gd name="T49" fmla="*/ 0 h 59"/>
                <a:gd name="T50" fmla="*/ 19 w 59"/>
                <a:gd name="T51" fmla="*/ 2 h 59"/>
                <a:gd name="T52" fmla="*/ 15 w 59"/>
                <a:gd name="T53" fmla="*/ 4 h 59"/>
                <a:gd name="T54" fmla="*/ 3 w 59"/>
                <a:gd name="T55" fmla="*/ 16 h 59"/>
                <a:gd name="T56" fmla="*/ 2 w 59"/>
                <a:gd name="T57" fmla="*/ 20 h 59"/>
                <a:gd name="T58" fmla="*/ 0 w 59"/>
                <a:gd name="T59" fmla="*/ 30 h 59"/>
                <a:gd name="T60" fmla="*/ 2 w 59"/>
                <a:gd name="T61" fmla="*/ 40 h 59"/>
                <a:gd name="T62" fmla="*/ 4 w 59"/>
                <a:gd name="T63" fmla="*/ 44 h 59"/>
                <a:gd name="T64" fmla="*/ 29 w 59"/>
                <a:gd name="T65" fmla="*/ 59 h 59"/>
                <a:gd name="T66" fmla="*/ 30 w 59"/>
                <a:gd name="T67" fmla="*/ 59 h 59"/>
                <a:gd name="T68" fmla="*/ 30 w 59"/>
                <a:gd name="T69" fmla="*/ 59 h 59"/>
                <a:gd name="T70" fmla="*/ 33 w 59"/>
                <a:gd name="T71" fmla="*/ 59 h 59"/>
                <a:gd name="T72" fmla="*/ 48 w 59"/>
                <a:gd name="T73" fmla="*/ 52 h 59"/>
                <a:gd name="T74" fmla="*/ 51 w 59"/>
                <a:gd name="T75" fmla="*/ 49 h 59"/>
                <a:gd name="T76" fmla="*/ 59 w 59"/>
                <a:gd name="T77" fmla="*/ 29 h 59"/>
                <a:gd name="T78" fmla="*/ 56 w 59"/>
                <a:gd name="T79" fmla="*/ 18 h 59"/>
                <a:gd name="T80" fmla="*/ 54 w 59"/>
                <a:gd name="T81" fmla="*/ 14 h 59"/>
                <a:gd name="T82" fmla="*/ 41 w 59"/>
                <a:gd name="T83" fmla="*/ 3 h 59"/>
                <a:gd name="T84" fmla="*/ 41 w 59"/>
                <a:gd name="T85" fmla="*/ 3 h 59"/>
                <a:gd name="T86" fmla="*/ 37 w 59"/>
                <a:gd name="T87" fmla="*/ 1 h 59"/>
                <a:gd name="T88" fmla="*/ 37 w 59"/>
                <a:gd name="T89" fmla="*/ 1 h 59"/>
                <a:gd name="T90" fmla="*/ 30 w 59"/>
                <a:gd name="T91"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59">
                  <a:moveTo>
                    <a:pt x="22" y="9"/>
                  </a:moveTo>
                  <a:cubicBezTo>
                    <a:pt x="24" y="9"/>
                    <a:pt x="27" y="8"/>
                    <a:pt x="29" y="8"/>
                  </a:cubicBezTo>
                  <a:cubicBezTo>
                    <a:pt x="29" y="8"/>
                    <a:pt x="29" y="8"/>
                    <a:pt x="30" y="8"/>
                  </a:cubicBezTo>
                  <a:cubicBezTo>
                    <a:pt x="31" y="8"/>
                    <a:pt x="33" y="8"/>
                    <a:pt x="34" y="9"/>
                  </a:cubicBezTo>
                  <a:cubicBezTo>
                    <a:pt x="34" y="9"/>
                    <a:pt x="34" y="9"/>
                    <a:pt x="34" y="9"/>
                  </a:cubicBezTo>
                  <a:cubicBezTo>
                    <a:pt x="36" y="9"/>
                    <a:pt x="37" y="9"/>
                    <a:pt x="38" y="10"/>
                  </a:cubicBezTo>
                  <a:cubicBezTo>
                    <a:pt x="38" y="10"/>
                    <a:pt x="38" y="10"/>
                    <a:pt x="38" y="10"/>
                  </a:cubicBezTo>
                  <a:cubicBezTo>
                    <a:pt x="42" y="12"/>
                    <a:pt x="45" y="14"/>
                    <a:pt x="47" y="18"/>
                  </a:cubicBezTo>
                  <a:cubicBezTo>
                    <a:pt x="48" y="19"/>
                    <a:pt x="49" y="20"/>
                    <a:pt x="49" y="21"/>
                  </a:cubicBezTo>
                  <a:cubicBezTo>
                    <a:pt x="50" y="24"/>
                    <a:pt x="51" y="26"/>
                    <a:pt x="51" y="29"/>
                  </a:cubicBezTo>
                  <a:cubicBezTo>
                    <a:pt x="51" y="35"/>
                    <a:pt x="49" y="40"/>
                    <a:pt x="46" y="43"/>
                  </a:cubicBezTo>
                  <a:cubicBezTo>
                    <a:pt x="45" y="44"/>
                    <a:pt x="44" y="45"/>
                    <a:pt x="43" y="46"/>
                  </a:cubicBezTo>
                  <a:cubicBezTo>
                    <a:pt x="40" y="49"/>
                    <a:pt x="37" y="50"/>
                    <a:pt x="33" y="51"/>
                  </a:cubicBezTo>
                  <a:cubicBezTo>
                    <a:pt x="32" y="51"/>
                    <a:pt x="31" y="51"/>
                    <a:pt x="30" y="51"/>
                  </a:cubicBezTo>
                  <a:cubicBezTo>
                    <a:pt x="30" y="51"/>
                    <a:pt x="30" y="51"/>
                    <a:pt x="30" y="51"/>
                  </a:cubicBezTo>
                  <a:cubicBezTo>
                    <a:pt x="29" y="51"/>
                    <a:pt x="29" y="51"/>
                    <a:pt x="28" y="51"/>
                  </a:cubicBezTo>
                  <a:cubicBezTo>
                    <a:pt x="21" y="51"/>
                    <a:pt x="15" y="47"/>
                    <a:pt x="11" y="41"/>
                  </a:cubicBezTo>
                  <a:cubicBezTo>
                    <a:pt x="10" y="39"/>
                    <a:pt x="10" y="38"/>
                    <a:pt x="9" y="37"/>
                  </a:cubicBezTo>
                  <a:cubicBezTo>
                    <a:pt x="9" y="35"/>
                    <a:pt x="8" y="32"/>
                    <a:pt x="8" y="30"/>
                  </a:cubicBezTo>
                  <a:cubicBezTo>
                    <a:pt x="8" y="28"/>
                    <a:pt x="8" y="25"/>
                    <a:pt x="9" y="23"/>
                  </a:cubicBezTo>
                  <a:cubicBezTo>
                    <a:pt x="10" y="22"/>
                    <a:pt x="10" y="20"/>
                    <a:pt x="11" y="19"/>
                  </a:cubicBezTo>
                  <a:cubicBezTo>
                    <a:pt x="13" y="16"/>
                    <a:pt x="15" y="13"/>
                    <a:pt x="18" y="11"/>
                  </a:cubicBezTo>
                  <a:cubicBezTo>
                    <a:pt x="19" y="11"/>
                    <a:pt x="21" y="10"/>
                    <a:pt x="22" y="9"/>
                  </a:cubicBezTo>
                  <a:moveTo>
                    <a:pt x="30" y="0"/>
                  </a:moveTo>
                  <a:cubicBezTo>
                    <a:pt x="29" y="0"/>
                    <a:pt x="29" y="0"/>
                    <a:pt x="29" y="0"/>
                  </a:cubicBezTo>
                  <a:cubicBezTo>
                    <a:pt x="25" y="0"/>
                    <a:pt x="22" y="1"/>
                    <a:pt x="19" y="2"/>
                  </a:cubicBezTo>
                  <a:cubicBezTo>
                    <a:pt x="17" y="3"/>
                    <a:pt x="16" y="4"/>
                    <a:pt x="15" y="4"/>
                  </a:cubicBezTo>
                  <a:cubicBezTo>
                    <a:pt x="10" y="7"/>
                    <a:pt x="6" y="11"/>
                    <a:pt x="3" y="16"/>
                  </a:cubicBezTo>
                  <a:cubicBezTo>
                    <a:pt x="3" y="17"/>
                    <a:pt x="2" y="19"/>
                    <a:pt x="2" y="20"/>
                  </a:cubicBezTo>
                  <a:cubicBezTo>
                    <a:pt x="1" y="23"/>
                    <a:pt x="0" y="27"/>
                    <a:pt x="0" y="30"/>
                  </a:cubicBezTo>
                  <a:cubicBezTo>
                    <a:pt x="0" y="34"/>
                    <a:pt x="1" y="37"/>
                    <a:pt x="2" y="40"/>
                  </a:cubicBezTo>
                  <a:cubicBezTo>
                    <a:pt x="3" y="42"/>
                    <a:pt x="3" y="43"/>
                    <a:pt x="4" y="44"/>
                  </a:cubicBezTo>
                  <a:cubicBezTo>
                    <a:pt x="9" y="53"/>
                    <a:pt x="18" y="59"/>
                    <a:pt x="29" y="59"/>
                  </a:cubicBezTo>
                  <a:cubicBezTo>
                    <a:pt x="29" y="59"/>
                    <a:pt x="29" y="59"/>
                    <a:pt x="30" y="59"/>
                  </a:cubicBezTo>
                  <a:cubicBezTo>
                    <a:pt x="30" y="59"/>
                    <a:pt x="30" y="59"/>
                    <a:pt x="30" y="59"/>
                  </a:cubicBezTo>
                  <a:cubicBezTo>
                    <a:pt x="31" y="59"/>
                    <a:pt x="32" y="59"/>
                    <a:pt x="33" y="59"/>
                  </a:cubicBezTo>
                  <a:cubicBezTo>
                    <a:pt x="39" y="58"/>
                    <a:pt x="44" y="56"/>
                    <a:pt x="48" y="52"/>
                  </a:cubicBezTo>
                  <a:cubicBezTo>
                    <a:pt x="49" y="51"/>
                    <a:pt x="51" y="50"/>
                    <a:pt x="51" y="49"/>
                  </a:cubicBezTo>
                  <a:cubicBezTo>
                    <a:pt x="56" y="44"/>
                    <a:pt x="59" y="37"/>
                    <a:pt x="59" y="29"/>
                  </a:cubicBezTo>
                  <a:cubicBezTo>
                    <a:pt x="59" y="25"/>
                    <a:pt x="58" y="21"/>
                    <a:pt x="56" y="18"/>
                  </a:cubicBezTo>
                  <a:cubicBezTo>
                    <a:pt x="56" y="17"/>
                    <a:pt x="55" y="15"/>
                    <a:pt x="54" y="14"/>
                  </a:cubicBezTo>
                  <a:cubicBezTo>
                    <a:pt x="51" y="9"/>
                    <a:pt x="46" y="5"/>
                    <a:pt x="41" y="3"/>
                  </a:cubicBezTo>
                  <a:cubicBezTo>
                    <a:pt x="41" y="3"/>
                    <a:pt x="41" y="3"/>
                    <a:pt x="41" y="3"/>
                  </a:cubicBezTo>
                  <a:cubicBezTo>
                    <a:pt x="40" y="2"/>
                    <a:pt x="38" y="2"/>
                    <a:pt x="37" y="1"/>
                  </a:cubicBezTo>
                  <a:cubicBezTo>
                    <a:pt x="37" y="1"/>
                    <a:pt x="37" y="1"/>
                    <a:pt x="37" y="1"/>
                  </a:cubicBezTo>
                  <a:cubicBezTo>
                    <a:pt x="34" y="1"/>
                    <a:pt x="32" y="0"/>
                    <a:pt x="3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20308"/>
            <p:cNvSpPr>
              <a:spLocks/>
            </p:cNvSpPr>
            <p:nvPr/>
          </p:nvSpPr>
          <p:spPr bwMode="auto">
            <a:xfrm>
              <a:off x="5969649" y="7101233"/>
              <a:ext cx="90046" cy="88044"/>
            </a:xfrm>
            <a:custGeom>
              <a:avLst/>
              <a:gdLst>
                <a:gd name="T0" fmla="*/ 29 w 57"/>
                <a:gd name="T1" fmla="*/ 0 h 56"/>
                <a:gd name="T2" fmla="*/ 28 w 57"/>
                <a:gd name="T3" fmla="*/ 0 h 56"/>
                <a:gd name="T4" fmla="*/ 16 w 57"/>
                <a:gd name="T5" fmla="*/ 3 h 56"/>
                <a:gd name="T6" fmla="*/ 13 w 57"/>
                <a:gd name="T7" fmla="*/ 5 h 56"/>
                <a:gd name="T8" fmla="*/ 0 w 57"/>
                <a:gd name="T9" fmla="*/ 29 h 56"/>
                <a:gd name="T10" fmla="*/ 2 w 57"/>
                <a:gd name="T11" fmla="*/ 38 h 56"/>
                <a:gd name="T12" fmla="*/ 4 w 57"/>
                <a:gd name="T13" fmla="*/ 42 h 56"/>
                <a:gd name="T14" fmla="*/ 14 w 57"/>
                <a:gd name="T15" fmla="*/ 52 h 56"/>
                <a:gd name="T16" fmla="*/ 18 w 57"/>
                <a:gd name="T17" fmla="*/ 54 h 56"/>
                <a:gd name="T18" fmla="*/ 28 w 57"/>
                <a:gd name="T19" fmla="*/ 56 h 56"/>
                <a:gd name="T20" fmla="*/ 29 w 57"/>
                <a:gd name="T21" fmla="*/ 56 h 56"/>
                <a:gd name="T22" fmla="*/ 41 w 57"/>
                <a:gd name="T23" fmla="*/ 53 h 56"/>
                <a:gd name="T24" fmla="*/ 45 w 57"/>
                <a:gd name="T25" fmla="*/ 51 h 56"/>
                <a:gd name="T26" fmla="*/ 55 w 57"/>
                <a:gd name="T27" fmla="*/ 38 h 56"/>
                <a:gd name="T28" fmla="*/ 56 w 57"/>
                <a:gd name="T29" fmla="*/ 34 h 56"/>
                <a:gd name="T30" fmla="*/ 57 w 57"/>
                <a:gd name="T31" fmla="*/ 28 h 56"/>
                <a:gd name="T32" fmla="*/ 54 w 57"/>
                <a:gd name="T33" fmla="*/ 17 h 56"/>
                <a:gd name="T34" fmla="*/ 52 w 57"/>
                <a:gd name="T35" fmla="*/ 13 h 56"/>
                <a:gd name="T36" fmla="*/ 29 w 57"/>
                <a:gd name="T37"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7" h="56">
                  <a:moveTo>
                    <a:pt x="29" y="0"/>
                  </a:moveTo>
                  <a:cubicBezTo>
                    <a:pt x="28" y="0"/>
                    <a:pt x="28" y="0"/>
                    <a:pt x="28" y="0"/>
                  </a:cubicBezTo>
                  <a:cubicBezTo>
                    <a:pt x="24" y="0"/>
                    <a:pt x="20" y="1"/>
                    <a:pt x="16" y="3"/>
                  </a:cubicBezTo>
                  <a:cubicBezTo>
                    <a:pt x="15" y="3"/>
                    <a:pt x="14" y="4"/>
                    <a:pt x="13" y="5"/>
                  </a:cubicBezTo>
                  <a:cubicBezTo>
                    <a:pt x="5" y="10"/>
                    <a:pt x="0" y="19"/>
                    <a:pt x="0" y="29"/>
                  </a:cubicBezTo>
                  <a:cubicBezTo>
                    <a:pt x="0" y="32"/>
                    <a:pt x="1" y="35"/>
                    <a:pt x="2" y="38"/>
                  </a:cubicBezTo>
                  <a:cubicBezTo>
                    <a:pt x="3" y="40"/>
                    <a:pt x="3" y="41"/>
                    <a:pt x="4" y="42"/>
                  </a:cubicBezTo>
                  <a:cubicBezTo>
                    <a:pt x="7" y="47"/>
                    <a:pt x="10" y="50"/>
                    <a:pt x="14" y="52"/>
                  </a:cubicBezTo>
                  <a:cubicBezTo>
                    <a:pt x="15" y="53"/>
                    <a:pt x="17" y="54"/>
                    <a:pt x="18" y="54"/>
                  </a:cubicBezTo>
                  <a:cubicBezTo>
                    <a:pt x="21" y="56"/>
                    <a:pt x="25" y="56"/>
                    <a:pt x="28" y="56"/>
                  </a:cubicBezTo>
                  <a:cubicBezTo>
                    <a:pt x="29" y="56"/>
                    <a:pt x="29" y="56"/>
                    <a:pt x="29" y="56"/>
                  </a:cubicBezTo>
                  <a:cubicBezTo>
                    <a:pt x="33" y="56"/>
                    <a:pt x="38" y="55"/>
                    <a:pt x="41" y="53"/>
                  </a:cubicBezTo>
                  <a:cubicBezTo>
                    <a:pt x="43" y="53"/>
                    <a:pt x="44" y="52"/>
                    <a:pt x="45" y="51"/>
                  </a:cubicBezTo>
                  <a:cubicBezTo>
                    <a:pt x="49" y="48"/>
                    <a:pt x="53" y="43"/>
                    <a:pt x="55" y="38"/>
                  </a:cubicBezTo>
                  <a:cubicBezTo>
                    <a:pt x="55" y="36"/>
                    <a:pt x="56" y="35"/>
                    <a:pt x="56" y="34"/>
                  </a:cubicBezTo>
                  <a:cubicBezTo>
                    <a:pt x="56" y="32"/>
                    <a:pt x="57" y="30"/>
                    <a:pt x="57" y="28"/>
                  </a:cubicBezTo>
                  <a:cubicBezTo>
                    <a:pt x="57" y="24"/>
                    <a:pt x="56" y="20"/>
                    <a:pt x="54" y="17"/>
                  </a:cubicBezTo>
                  <a:cubicBezTo>
                    <a:pt x="54" y="15"/>
                    <a:pt x="53" y="14"/>
                    <a:pt x="52" y="13"/>
                  </a:cubicBezTo>
                  <a:cubicBezTo>
                    <a:pt x="47" y="5"/>
                    <a:pt x="38" y="0"/>
                    <a:pt x="2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3" name="Freeform 20309"/>
            <p:cNvSpPr>
              <a:spLocks noEditPoints="1"/>
            </p:cNvSpPr>
            <p:nvPr/>
          </p:nvSpPr>
          <p:spPr bwMode="auto">
            <a:xfrm>
              <a:off x="5924293" y="7055210"/>
              <a:ext cx="181425" cy="180091"/>
            </a:xfrm>
            <a:custGeom>
              <a:avLst/>
              <a:gdLst>
                <a:gd name="T0" fmla="*/ 38 w 115"/>
                <a:gd name="T1" fmla="*/ 20 h 114"/>
                <a:gd name="T2" fmla="*/ 57 w 115"/>
                <a:gd name="T3" fmla="*/ 15 h 114"/>
                <a:gd name="T4" fmla="*/ 58 w 115"/>
                <a:gd name="T5" fmla="*/ 15 h 114"/>
                <a:gd name="T6" fmla="*/ 93 w 115"/>
                <a:gd name="T7" fmla="*/ 36 h 114"/>
                <a:gd name="T8" fmla="*/ 95 w 115"/>
                <a:gd name="T9" fmla="*/ 40 h 114"/>
                <a:gd name="T10" fmla="*/ 99 w 115"/>
                <a:gd name="T11" fmla="*/ 56 h 114"/>
                <a:gd name="T12" fmla="*/ 98 w 115"/>
                <a:gd name="T13" fmla="*/ 67 h 114"/>
                <a:gd name="T14" fmla="*/ 97 w 115"/>
                <a:gd name="T15" fmla="*/ 71 h 114"/>
                <a:gd name="T16" fmla="*/ 81 w 115"/>
                <a:gd name="T17" fmla="*/ 92 h 114"/>
                <a:gd name="T18" fmla="*/ 77 w 115"/>
                <a:gd name="T19" fmla="*/ 94 h 114"/>
                <a:gd name="T20" fmla="*/ 58 w 115"/>
                <a:gd name="T21" fmla="*/ 99 h 114"/>
                <a:gd name="T22" fmla="*/ 57 w 115"/>
                <a:gd name="T23" fmla="*/ 99 h 114"/>
                <a:gd name="T24" fmla="*/ 41 w 115"/>
                <a:gd name="T25" fmla="*/ 96 h 114"/>
                <a:gd name="T26" fmla="*/ 37 w 115"/>
                <a:gd name="T27" fmla="*/ 94 h 114"/>
                <a:gd name="T28" fmla="*/ 21 w 115"/>
                <a:gd name="T29" fmla="*/ 78 h 114"/>
                <a:gd name="T30" fmla="*/ 19 w 115"/>
                <a:gd name="T31" fmla="*/ 74 h 114"/>
                <a:gd name="T32" fmla="*/ 16 w 115"/>
                <a:gd name="T33" fmla="*/ 58 h 114"/>
                <a:gd name="T34" fmla="*/ 35 w 115"/>
                <a:gd name="T35" fmla="*/ 22 h 114"/>
                <a:gd name="T36" fmla="*/ 38 w 115"/>
                <a:gd name="T37" fmla="*/ 20 h 114"/>
                <a:gd name="T38" fmla="*/ 57 w 115"/>
                <a:gd name="T39" fmla="*/ 0 h 114"/>
                <a:gd name="T40" fmla="*/ 56 w 115"/>
                <a:gd name="T41" fmla="*/ 0 h 114"/>
                <a:gd name="T42" fmla="*/ 31 w 115"/>
                <a:gd name="T43" fmla="*/ 7 h 114"/>
                <a:gd name="T44" fmla="*/ 27 w 115"/>
                <a:gd name="T45" fmla="*/ 9 h 114"/>
                <a:gd name="T46" fmla="*/ 0 w 115"/>
                <a:gd name="T47" fmla="*/ 58 h 114"/>
                <a:gd name="T48" fmla="*/ 5 w 115"/>
                <a:gd name="T49" fmla="*/ 81 h 114"/>
                <a:gd name="T50" fmla="*/ 7 w 115"/>
                <a:gd name="T51" fmla="*/ 85 h 114"/>
                <a:gd name="T52" fmla="*/ 31 w 115"/>
                <a:gd name="T53" fmla="*/ 108 h 114"/>
                <a:gd name="T54" fmla="*/ 35 w 115"/>
                <a:gd name="T55" fmla="*/ 110 h 114"/>
                <a:gd name="T56" fmla="*/ 57 w 115"/>
                <a:gd name="T57" fmla="*/ 114 h 114"/>
                <a:gd name="T58" fmla="*/ 59 w 115"/>
                <a:gd name="T59" fmla="*/ 114 h 114"/>
                <a:gd name="T60" fmla="*/ 85 w 115"/>
                <a:gd name="T61" fmla="*/ 107 h 114"/>
                <a:gd name="T62" fmla="*/ 89 w 115"/>
                <a:gd name="T63" fmla="*/ 105 h 114"/>
                <a:gd name="T64" fmla="*/ 112 w 115"/>
                <a:gd name="T65" fmla="*/ 75 h 114"/>
                <a:gd name="T66" fmla="*/ 113 w 115"/>
                <a:gd name="T67" fmla="*/ 71 h 114"/>
                <a:gd name="T68" fmla="*/ 115 w 115"/>
                <a:gd name="T69" fmla="*/ 56 h 114"/>
                <a:gd name="T70" fmla="*/ 109 w 115"/>
                <a:gd name="T71" fmla="*/ 33 h 114"/>
                <a:gd name="T72" fmla="*/ 107 w 115"/>
                <a:gd name="T73" fmla="*/ 29 h 114"/>
                <a:gd name="T74" fmla="*/ 57 w 115"/>
                <a:gd name="T7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5" h="114">
                  <a:moveTo>
                    <a:pt x="38" y="20"/>
                  </a:moveTo>
                  <a:cubicBezTo>
                    <a:pt x="44" y="17"/>
                    <a:pt x="50" y="15"/>
                    <a:pt x="57" y="15"/>
                  </a:cubicBezTo>
                  <a:cubicBezTo>
                    <a:pt x="57" y="15"/>
                    <a:pt x="57" y="15"/>
                    <a:pt x="58" y="15"/>
                  </a:cubicBezTo>
                  <a:cubicBezTo>
                    <a:pt x="73" y="15"/>
                    <a:pt x="86" y="24"/>
                    <a:pt x="93" y="36"/>
                  </a:cubicBezTo>
                  <a:cubicBezTo>
                    <a:pt x="94" y="37"/>
                    <a:pt x="95" y="38"/>
                    <a:pt x="95" y="40"/>
                  </a:cubicBezTo>
                  <a:cubicBezTo>
                    <a:pt x="98" y="45"/>
                    <a:pt x="99" y="50"/>
                    <a:pt x="99" y="56"/>
                  </a:cubicBezTo>
                  <a:cubicBezTo>
                    <a:pt x="99" y="60"/>
                    <a:pt x="99" y="63"/>
                    <a:pt x="98" y="67"/>
                  </a:cubicBezTo>
                  <a:cubicBezTo>
                    <a:pt x="98" y="68"/>
                    <a:pt x="97" y="69"/>
                    <a:pt x="97" y="71"/>
                  </a:cubicBezTo>
                  <a:cubicBezTo>
                    <a:pt x="94" y="79"/>
                    <a:pt x="88" y="87"/>
                    <a:pt x="81" y="92"/>
                  </a:cubicBezTo>
                  <a:cubicBezTo>
                    <a:pt x="80" y="93"/>
                    <a:pt x="78" y="93"/>
                    <a:pt x="77" y="94"/>
                  </a:cubicBezTo>
                  <a:cubicBezTo>
                    <a:pt x="72" y="97"/>
                    <a:pt x="65" y="99"/>
                    <a:pt x="58" y="99"/>
                  </a:cubicBezTo>
                  <a:cubicBezTo>
                    <a:pt x="58" y="99"/>
                    <a:pt x="58" y="99"/>
                    <a:pt x="57" y="99"/>
                  </a:cubicBezTo>
                  <a:cubicBezTo>
                    <a:pt x="52" y="99"/>
                    <a:pt x="46" y="98"/>
                    <a:pt x="41" y="96"/>
                  </a:cubicBezTo>
                  <a:cubicBezTo>
                    <a:pt x="40" y="95"/>
                    <a:pt x="39" y="94"/>
                    <a:pt x="37" y="94"/>
                  </a:cubicBezTo>
                  <a:cubicBezTo>
                    <a:pt x="31" y="90"/>
                    <a:pt x="25" y="84"/>
                    <a:pt x="21" y="78"/>
                  </a:cubicBezTo>
                  <a:cubicBezTo>
                    <a:pt x="20" y="76"/>
                    <a:pt x="20" y="75"/>
                    <a:pt x="19" y="74"/>
                  </a:cubicBezTo>
                  <a:cubicBezTo>
                    <a:pt x="17" y="69"/>
                    <a:pt x="16" y="63"/>
                    <a:pt x="16" y="58"/>
                  </a:cubicBezTo>
                  <a:cubicBezTo>
                    <a:pt x="15" y="43"/>
                    <a:pt x="23" y="30"/>
                    <a:pt x="35" y="22"/>
                  </a:cubicBezTo>
                  <a:cubicBezTo>
                    <a:pt x="36" y="21"/>
                    <a:pt x="37" y="21"/>
                    <a:pt x="38" y="20"/>
                  </a:cubicBezTo>
                  <a:moveTo>
                    <a:pt x="57" y="0"/>
                  </a:moveTo>
                  <a:cubicBezTo>
                    <a:pt x="57" y="0"/>
                    <a:pt x="57" y="0"/>
                    <a:pt x="56" y="0"/>
                  </a:cubicBezTo>
                  <a:cubicBezTo>
                    <a:pt x="47" y="0"/>
                    <a:pt x="38" y="3"/>
                    <a:pt x="31" y="7"/>
                  </a:cubicBezTo>
                  <a:cubicBezTo>
                    <a:pt x="29" y="7"/>
                    <a:pt x="28" y="8"/>
                    <a:pt x="27" y="9"/>
                  </a:cubicBezTo>
                  <a:cubicBezTo>
                    <a:pt x="11" y="19"/>
                    <a:pt x="0" y="37"/>
                    <a:pt x="0" y="58"/>
                  </a:cubicBezTo>
                  <a:cubicBezTo>
                    <a:pt x="0" y="66"/>
                    <a:pt x="2" y="74"/>
                    <a:pt x="5" y="81"/>
                  </a:cubicBezTo>
                  <a:cubicBezTo>
                    <a:pt x="6" y="82"/>
                    <a:pt x="7" y="83"/>
                    <a:pt x="7" y="85"/>
                  </a:cubicBezTo>
                  <a:cubicBezTo>
                    <a:pt x="13" y="94"/>
                    <a:pt x="21" y="102"/>
                    <a:pt x="31" y="108"/>
                  </a:cubicBezTo>
                  <a:cubicBezTo>
                    <a:pt x="32" y="108"/>
                    <a:pt x="33" y="109"/>
                    <a:pt x="35" y="110"/>
                  </a:cubicBezTo>
                  <a:cubicBezTo>
                    <a:pt x="42" y="113"/>
                    <a:pt x="49" y="114"/>
                    <a:pt x="57" y="114"/>
                  </a:cubicBezTo>
                  <a:cubicBezTo>
                    <a:pt x="58" y="114"/>
                    <a:pt x="58" y="114"/>
                    <a:pt x="59" y="114"/>
                  </a:cubicBezTo>
                  <a:cubicBezTo>
                    <a:pt x="68" y="114"/>
                    <a:pt x="77" y="112"/>
                    <a:pt x="85" y="107"/>
                  </a:cubicBezTo>
                  <a:cubicBezTo>
                    <a:pt x="86" y="107"/>
                    <a:pt x="88" y="106"/>
                    <a:pt x="89" y="105"/>
                  </a:cubicBezTo>
                  <a:cubicBezTo>
                    <a:pt x="99" y="98"/>
                    <a:pt x="108" y="88"/>
                    <a:pt x="112" y="75"/>
                  </a:cubicBezTo>
                  <a:cubicBezTo>
                    <a:pt x="112" y="74"/>
                    <a:pt x="113" y="72"/>
                    <a:pt x="113" y="71"/>
                  </a:cubicBezTo>
                  <a:cubicBezTo>
                    <a:pt x="114" y="66"/>
                    <a:pt x="115" y="61"/>
                    <a:pt x="115" y="56"/>
                  </a:cubicBezTo>
                  <a:cubicBezTo>
                    <a:pt x="114" y="48"/>
                    <a:pt x="113" y="40"/>
                    <a:pt x="109" y="33"/>
                  </a:cubicBezTo>
                  <a:cubicBezTo>
                    <a:pt x="109" y="31"/>
                    <a:pt x="108" y="30"/>
                    <a:pt x="107" y="29"/>
                  </a:cubicBezTo>
                  <a:cubicBezTo>
                    <a:pt x="97" y="12"/>
                    <a:pt x="79" y="0"/>
                    <a:pt x="57"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20310"/>
            <p:cNvSpPr>
              <a:spLocks/>
            </p:cNvSpPr>
            <p:nvPr/>
          </p:nvSpPr>
          <p:spPr bwMode="auto">
            <a:xfrm>
              <a:off x="4789050" y="6354190"/>
              <a:ext cx="79374" cy="78706"/>
            </a:xfrm>
            <a:custGeom>
              <a:avLst/>
              <a:gdLst>
                <a:gd name="T0" fmla="*/ 25 w 50"/>
                <a:gd name="T1" fmla="*/ 0 h 50"/>
                <a:gd name="T2" fmla="*/ 24 w 50"/>
                <a:gd name="T3" fmla="*/ 0 h 50"/>
                <a:gd name="T4" fmla="*/ 24 w 50"/>
                <a:gd name="T5" fmla="*/ 0 h 50"/>
                <a:gd name="T6" fmla="*/ 20 w 50"/>
                <a:gd name="T7" fmla="*/ 0 h 50"/>
                <a:gd name="T8" fmla="*/ 1 w 50"/>
                <a:gd name="T9" fmla="*/ 19 h 50"/>
                <a:gd name="T10" fmla="*/ 0 w 50"/>
                <a:gd name="T11" fmla="*/ 23 h 50"/>
                <a:gd name="T12" fmla="*/ 0 w 50"/>
                <a:gd name="T13" fmla="*/ 25 h 50"/>
                <a:gd name="T14" fmla="*/ 24 w 50"/>
                <a:gd name="T15" fmla="*/ 50 h 50"/>
                <a:gd name="T16" fmla="*/ 25 w 50"/>
                <a:gd name="T17" fmla="*/ 50 h 50"/>
                <a:gd name="T18" fmla="*/ 25 w 50"/>
                <a:gd name="T19" fmla="*/ 50 h 50"/>
                <a:gd name="T20" fmla="*/ 29 w 50"/>
                <a:gd name="T21" fmla="*/ 49 h 50"/>
                <a:gd name="T22" fmla="*/ 49 w 50"/>
                <a:gd name="T23" fmla="*/ 31 h 50"/>
                <a:gd name="T24" fmla="*/ 49 w 50"/>
                <a:gd name="T25" fmla="*/ 26 h 50"/>
                <a:gd name="T26" fmla="*/ 50 w 50"/>
                <a:gd name="T27" fmla="*/ 24 h 50"/>
                <a:gd name="T28" fmla="*/ 25 w 50"/>
                <a:gd name="T2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50">
                  <a:moveTo>
                    <a:pt x="25" y="0"/>
                  </a:moveTo>
                  <a:cubicBezTo>
                    <a:pt x="25" y="0"/>
                    <a:pt x="24" y="0"/>
                    <a:pt x="24" y="0"/>
                  </a:cubicBezTo>
                  <a:cubicBezTo>
                    <a:pt x="24" y="0"/>
                    <a:pt x="24" y="0"/>
                    <a:pt x="24" y="0"/>
                  </a:cubicBezTo>
                  <a:cubicBezTo>
                    <a:pt x="22" y="0"/>
                    <a:pt x="21" y="0"/>
                    <a:pt x="20" y="0"/>
                  </a:cubicBezTo>
                  <a:cubicBezTo>
                    <a:pt x="10" y="2"/>
                    <a:pt x="3" y="9"/>
                    <a:pt x="1" y="19"/>
                  </a:cubicBezTo>
                  <a:cubicBezTo>
                    <a:pt x="0" y="20"/>
                    <a:pt x="0" y="21"/>
                    <a:pt x="0" y="23"/>
                  </a:cubicBezTo>
                  <a:cubicBezTo>
                    <a:pt x="0" y="24"/>
                    <a:pt x="0" y="24"/>
                    <a:pt x="0" y="25"/>
                  </a:cubicBezTo>
                  <a:cubicBezTo>
                    <a:pt x="0" y="39"/>
                    <a:pt x="11" y="49"/>
                    <a:pt x="24" y="50"/>
                  </a:cubicBezTo>
                  <a:cubicBezTo>
                    <a:pt x="25" y="50"/>
                    <a:pt x="25" y="50"/>
                    <a:pt x="25" y="50"/>
                  </a:cubicBezTo>
                  <a:cubicBezTo>
                    <a:pt x="25" y="50"/>
                    <a:pt x="25" y="50"/>
                    <a:pt x="25" y="50"/>
                  </a:cubicBezTo>
                  <a:cubicBezTo>
                    <a:pt x="26" y="49"/>
                    <a:pt x="28" y="49"/>
                    <a:pt x="29" y="49"/>
                  </a:cubicBezTo>
                  <a:cubicBezTo>
                    <a:pt x="39" y="48"/>
                    <a:pt x="46" y="40"/>
                    <a:pt x="49" y="31"/>
                  </a:cubicBezTo>
                  <a:cubicBezTo>
                    <a:pt x="49" y="29"/>
                    <a:pt x="49" y="28"/>
                    <a:pt x="49" y="26"/>
                  </a:cubicBezTo>
                  <a:cubicBezTo>
                    <a:pt x="50" y="26"/>
                    <a:pt x="50" y="25"/>
                    <a:pt x="50" y="24"/>
                  </a:cubicBezTo>
                  <a:cubicBezTo>
                    <a:pt x="49" y="11"/>
                    <a:pt x="38" y="0"/>
                    <a:pt x="2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5" name="Freeform 20312"/>
            <p:cNvSpPr>
              <a:spLocks noEditPoints="1"/>
            </p:cNvSpPr>
            <p:nvPr/>
          </p:nvSpPr>
          <p:spPr bwMode="auto">
            <a:xfrm>
              <a:off x="4748355" y="6312835"/>
              <a:ext cx="159414" cy="159414"/>
            </a:xfrm>
            <a:custGeom>
              <a:avLst/>
              <a:gdLst>
                <a:gd name="T0" fmla="*/ 49 w 101"/>
                <a:gd name="T1" fmla="*/ 14 h 101"/>
                <a:gd name="T2" fmla="*/ 50 w 101"/>
                <a:gd name="T3" fmla="*/ 14 h 101"/>
                <a:gd name="T4" fmla="*/ 51 w 101"/>
                <a:gd name="T5" fmla="*/ 14 h 101"/>
                <a:gd name="T6" fmla="*/ 88 w 101"/>
                <a:gd name="T7" fmla="*/ 50 h 101"/>
                <a:gd name="T8" fmla="*/ 87 w 101"/>
                <a:gd name="T9" fmla="*/ 54 h 101"/>
                <a:gd name="T10" fmla="*/ 87 w 101"/>
                <a:gd name="T11" fmla="*/ 59 h 101"/>
                <a:gd name="T12" fmla="*/ 56 w 101"/>
                <a:gd name="T13" fmla="*/ 87 h 101"/>
                <a:gd name="T14" fmla="*/ 52 w 101"/>
                <a:gd name="T15" fmla="*/ 88 h 101"/>
                <a:gd name="T16" fmla="*/ 51 w 101"/>
                <a:gd name="T17" fmla="*/ 88 h 101"/>
                <a:gd name="T18" fmla="*/ 51 w 101"/>
                <a:gd name="T19" fmla="*/ 88 h 101"/>
                <a:gd name="T20" fmla="*/ 14 w 101"/>
                <a:gd name="T21" fmla="*/ 51 h 101"/>
                <a:gd name="T22" fmla="*/ 14 w 101"/>
                <a:gd name="T23" fmla="*/ 47 h 101"/>
                <a:gd name="T24" fmla="*/ 15 w 101"/>
                <a:gd name="T25" fmla="*/ 43 h 101"/>
                <a:gd name="T26" fmla="*/ 44 w 101"/>
                <a:gd name="T27" fmla="*/ 14 h 101"/>
                <a:gd name="T28" fmla="*/ 49 w 101"/>
                <a:gd name="T29" fmla="*/ 14 h 101"/>
                <a:gd name="T30" fmla="*/ 51 w 101"/>
                <a:gd name="T31" fmla="*/ 0 h 101"/>
                <a:gd name="T32" fmla="*/ 50 w 101"/>
                <a:gd name="T33" fmla="*/ 0 h 101"/>
                <a:gd name="T34" fmla="*/ 47 w 101"/>
                <a:gd name="T35" fmla="*/ 0 h 101"/>
                <a:gd name="T36" fmla="*/ 43 w 101"/>
                <a:gd name="T37" fmla="*/ 1 h 101"/>
                <a:gd name="T38" fmla="*/ 1 w 101"/>
                <a:gd name="T39" fmla="*/ 41 h 101"/>
                <a:gd name="T40" fmla="*/ 1 w 101"/>
                <a:gd name="T41" fmla="*/ 45 h 101"/>
                <a:gd name="T42" fmla="*/ 0 w 101"/>
                <a:gd name="T43" fmla="*/ 52 h 101"/>
                <a:gd name="T44" fmla="*/ 51 w 101"/>
                <a:gd name="T45" fmla="*/ 101 h 101"/>
                <a:gd name="T46" fmla="*/ 52 w 101"/>
                <a:gd name="T47" fmla="*/ 101 h 101"/>
                <a:gd name="T48" fmla="*/ 53 w 101"/>
                <a:gd name="T49" fmla="*/ 101 h 101"/>
                <a:gd name="T50" fmla="*/ 57 w 101"/>
                <a:gd name="T51" fmla="*/ 101 h 101"/>
                <a:gd name="T52" fmla="*/ 100 w 101"/>
                <a:gd name="T53" fmla="*/ 61 h 101"/>
                <a:gd name="T54" fmla="*/ 101 w 101"/>
                <a:gd name="T55" fmla="*/ 57 h 101"/>
                <a:gd name="T56" fmla="*/ 101 w 101"/>
                <a:gd name="T57" fmla="*/ 50 h 101"/>
                <a:gd name="T58" fmla="*/ 51 w 101"/>
                <a:gd name="T5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01">
                  <a:moveTo>
                    <a:pt x="49" y="14"/>
                  </a:moveTo>
                  <a:cubicBezTo>
                    <a:pt x="49" y="14"/>
                    <a:pt x="50" y="14"/>
                    <a:pt x="50" y="14"/>
                  </a:cubicBezTo>
                  <a:cubicBezTo>
                    <a:pt x="50" y="14"/>
                    <a:pt x="50" y="14"/>
                    <a:pt x="51" y="14"/>
                  </a:cubicBezTo>
                  <a:cubicBezTo>
                    <a:pt x="71" y="14"/>
                    <a:pt x="87" y="30"/>
                    <a:pt x="88" y="50"/>
                  </a:cubicBezTo>
                  <a:cubicBezTo>
                    <a:pt x="88" y="51"/>
                    <a:pt x="88" y="53"/>
                    <a:pt x="87" y="54"/>
                  </a:cubicBezTo>
                  <a:cubicBezTo>
                    <a:pt x="87" y="56"/>
                    <a:pt x="87" y="57"/>
                    <a:pt x="87" y="59"/>
                  </a:cubicBezTo>
                  <a:cubicBezTo>
                    <a:pt x="83" y="73"/>
                    <a:pt x="71" y="85"/>
                    <a:pt x="56" y="87"/>
                  </a:cubicBezTo>
                  <a:cubicBezTo>
                    <a:pt x="55" y="87"/>
                    <a:pt x="53" y="88"/>
                    <a:pt x="52" y="88"/>
                  </a:cubicBezTo>
                  <a:cubicBezTo>
                    <a:pt x="52" y="88"/>
                    <a:pt x="51" y="88"/>
                    <a:pt x="51" y="88"/>
                  </a:cubicBezTo>
                  <a:cubicBezTo>
                    <a:pt x="51" y="88"/>
                    <a:pt x="51" y="88"/>
                    <a:pt x="51" y="88"/>
                  </a:cubicBezTo>
                  <a:cubicBezTo>
                    <a:pt x="31" y="88"/>
                    <a:pt x="14" y="71"/>
                    <a:pt x="14" y="51"/>
                  </a:cubicBezTo>
                  <a:cubicBezTo>
                    <a:pt x="14" y="50"/>
                    <a:pt x="14" y="48"/>
                    <a:pt x="14" y="47"/>
                  </a:cubicBezTo>
                  <a:cubicBezTo>
                    <a:pt x="14" y="46"/>
                    <a:pt x="14" y="44"/>
                    <a:pt x="15" y="43"/>
                  </a:cubicBezTo>
                  <a:cubicBezTo>
                    <a:pt x="18" y="28"/>
                    <a:pt x="30" y="17"/>
                    <a:pt x="44" y="14"/>
                  </a:cubicBezTo>
                  <a:cubicBezTo>
                    <a:pt x="46" y="14"/>
                    <a:pt x="47" y="14"/>
                    <a:pt x="49" y="14"/>
                  </a:cubicBezTo>
                  <a:moveTo>
                    <a:pt x="51" y="0"/>
                  </a:moveTo>
                  <a:cubicBezTo>
                    <a:pt x="50" y="0"/>
                    <a:pt x="50" y="0"/>
                    <a:pt x="50" y="0"/>
                  </a:cubicBezTo>
                  <a:cubicBezTo>
                    <a:pt x="49" y="0"/>
                    <a:pt x="48" y="0"/>
                    <a:pt x="47" y="0"/>
                  </a:cubicBezTo>
                  <a:cubicBezTo>
                    <a:pt x="46" y="0"/>
                    <a:pt x="44" y="1"/>
                    <a:pt x="43" y="1"/>
                  </a:cubicBezTo>
                  <a:cubicBezTo>
                    <a:pt x="22" y="4"/>
                    <a:pt x="5" y="20"/>
                    <a:pt x="1" y="41"/>
                  </a:cubicBezTo>
                  <a:cubicBezTo>
                    <a:pt x="1" y="42"/>
                    <a:pt x="1" y="43"/>
                    <a:pt x="1" y="45"/>
                  </a:cubicBezTo>
                  <a:cubicBezTo>
                    <a:pt x="0" y="47"/>
                    <a:pt x="0" y="49"/>
                    <a:pt x="0" y="52"/>
                  </a:cubicBezTo>
                  <a:cubicBezTo>
                    <a:pt x="1" y="79"/>
                    <a:pt x="23" y="101"/>
                    <a:pt x="51" y="101"/>
                  </a:cubicBezTo>
                  <a:cubicBezTo>
                    <a:pt x="51" y="101"/>
                    <a:pt x="51" y="101"/>
                    <a:pt x="52" y="101"/>
                  </a:cubicBezTo>
                  <a:cubicBezTo>
                    <a:pt x="52" y="101"/>
                    <a:pt x="53" y="101"/>
                    <a:pt x="53" y="101"/>
                  </a:cubicBezTo>
                  <a:cubicBezTo>
                    <a:pt x="54" y="101"/>
                    <a:pt x="56" y="101"/>
                    <a:pt x="57" y="101"/>
                  </a:cubicBezTo>
                  <a:cubicBezTo>
                    <a:pt x="79" y="98"/>
                    <a:pt x="96" y="82"/>
                    <a:pt x="100" y="61"/>
                  </a:cubicBezTo>
                  <a:cubicBezTo>
                    <a:pt x="100" y="59"/>
                    <a:pt x="101" y="58"/>
                    <a:pt x="101" y="57"/>
                  </a:cubicBezTo>
                  <a:cubicBezTo>
                    <a:pt x="101" y="54"/>
                    <a:pt x="101" y="52"/>
                    <a:pt x="101" y="50"/>
                  </a:cubicBezTo>
                  <a:cubicBezTo>
                    <a:pt x="101" y="22"/>
                    <a:pt x="78" y="0"/>
                    <a:pt x="5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20313"/>
            <p:cNvSpPr>
              <a:spLocks/>
            </p:cNvSpPr>
            <p:nvPr/>
          </p:nvSpPr>
          <p:spPr bwMode="auto">
            <a:xfrm>
              <a:off x="4494894" y="7487428"/>
              <a:ext cx="110056" cy="108722"/>
            </a:xfrm>
            <a:custGeom>
              <a:avLst/>
              <a:gdLst>
                <a:gd name="T0" fmla="*/ 35 w 70"/>
                <a:gd name="T1" fmla="*/ 0 h 69"/>
                <a:gd name="T2" fmla="*/ 34 w 70"/>
                <a:gd name="T3" fmla="*/ 0 h 69"/>
                <a:gd name="T4" fmla="*/ 31 w 70"/>
                <a:gd name="T5" fmla="*/ 0 h 69"/>
                <a:gd name="T6" fmla="*/ 27 w 70"/>
                <a:gd name="T7" fmla="*/ 1 h 69"/>
                <a:gd name="T8" fmla="*/ 20 w 70"/>
                <a:gd name="T9" fmla="*/ 3 h 69"/>
                <a:gd name="T10" fmla="*/ 16 w 70"/>
                <a:gd name="T11" fmla="*/ 6 h 69"/>
                <a:gd name="T12" fmla="*/ 3 w 70"/>
                <a:gd name="T13" fmla="*/ 21 h 69"/>
                <a:gd name="T14" fmla="*/ 2 w 70"/>
                <a:gd name="T15" fmla="*/ 25 h 69"/>
                <a:gd name="T16" fmla="*/ 0 w 70"/>
                <a:gd name="T17" fmla="*/ 35 h 69"/>
                <a:gd name="T18" fmla="*/ 26 w 70"/>
                <a:gd name="T19" fmla="*/ 68 h 69"/>
                <a:gd name="T20" fmla="*/ 30 w 70"/>
                <a:gd name="T21" fmla="*/ 69 h 69"/>
                <a:gd name="T22" fmla="*/ 35 w 70"/>
                <a:gd name="T23" fmla="*/ 69 h 69"/>
                <a:gd name="T24" fmla="*/ 36 w 70"/>
                <a:gd name="T25" fmla="*/ 69 h 69"/>
                <a:gd name="T26" fmla="*/ 57 w 70"/>
                <a:gd name="T27" fmla="*/ 61 h 69"/>
                <a:gd name="T28" fmla="*/ 60 w 70"/>
                <a:gd name="T29" fmla="*/ 58 h 69"/>
                <a:gd name="T30" fmla="*/ 69 w 70"/>
                <a:gd name="T31" fmla="*/ 34 h 69"/>
                <a:gd name="T32" fmla="*/ 53 w 70"/>
                <a:gd name="T33" fmla="*/ 5 h 69"/>
                <a:gd name="T34" fmla="*/ 49 w 70"/>
                <a:gd name="T35" fmla="*/ 3 h 69"/>
                <a:gd name="T36" fmla="*/ 35 w 70"/>
                <a:gd name="T3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0" h="69">
                  <a:moveTo>
                    <a:pt x="35" y="0"/>
                  </a:moveTo>
                  <a:cubicBezTo>
                    <a:pt x="35" y="0"/>
                    <a:pt x="35" y="0"/>
                    <a:pt x="34" y="0"/>
                  </a:cubicBezTo>
                  <a:cubicBezTo>
                    <a:pt x="33" y="0"/>
                    <a:pt x="32" y="0"/>
                    <a:pt x="31" y="0"/>
                  </a:cubicBezTo>
                  <a:cubicBezTo>
                    <a:pt x="29" y="0"/>
                    <a:pt x="28" y="1"/>
                    <a:pt x="27" y="1"/>
                  </a:cubicBezTo>
                  <a:cubicBezTo>
                    <a:pt x="24" y="2"/>
                    <a:pt x="22" y="2"/>
                    <a:pt x="20" y="3"/>
                  </a:cubicBezTo>
                  <a:cubicBezTo>
                    <a:pt x="19" y="4"/>
                    <a:pt x="17" y="5"/>
                    <a:pt x="16" y="6"/>
                  </a:cubicBezTo>
                  <a:cubicBezTo>
                    <a:pt x="10" y="9"/>
                    <a:pt x="6" y="15"/>
                    <a:pt x="3" y="21"/>
                  </a:cubicBezTo>
                  <a:cubicBezTo>
                    <a:pt x="3" y="22"/>
                    <a:pt x="2" y="24"/>
                    <a:pt x="2" y="25"/>
                  </a:cubicBezTo>
                  <a:cubicBezTo>
                    <a:pt x="1" y="28"/>
                    <a:pt x="0" y="32"/>
                    <a:pt x="0" y="35"/>
                  </a:cubicBezTo>
                  <a:cubicBezTo>
                    <a:pt x="1" y="51"/>
                    <a:pt x="12" y="64"/>
                    <a:pt x="26" y="68"/>
                  </a:cubicBezTo>
                  <a:cubicBezTo>
                    <a:pt x="28" y="68"/>
                    <a:pt x="29" y="69"/>
                    <a:pt x="30" y="69"/>
                  </a:cubicBezTo>
                  <a:cubicBezTo>
                    <a:pt x="32" y="69"/>
                    <a:pt x="33" y="69"/>
                    <a:pt x="35" y="69"/>
                  </a:cubicBezTo>
                  <a:cubicBezTo>
                    <a:pt x="35" y="69"/>
                    <a:pt x="35" y="69"/>
                    <a:pt x="36" y="69"/>
                  </a:cubicBezTo>
                  <a:cubicBezTo>
                    <a:pt x="44" y="69"/>
                    <a:pt x="51" y="66"/>
                    <a:pt x="57" y="61"/>
                  </a:cubicBezTo>
                  <a:cubicBezTo>
                    <a:pt x="58" y="60"/>
                    <a:pt x="59" y="59"/>
                    <a:pt x="60" y="58"/>
                  </a:cubicBezTo>
                  <a:cubicBezTo>
                    <a:pt x="66" y="52"/>
                    <a:pt x="70" y="43"/>
                    <a:pt x="69" y="34"/>
                  </a:cubicBezTo>
                  <a:cubicBezTo>
                    <a:pt x="69" y="22"/>
                    <a:pt x="63" y="11"/>
                    <a:pt x="53" y="5"/>
                  </a:cubicBezTo>
                  <a:cubicBezTo>
                    <a:pt x="52" y="4"/>
                    <a:pt x="50" y="4"/>
                    <a:pt x="49" y="3"/>
                  </a:cubicBezTo>
                  <a:cubicBezTo>
                    <a:pt x="45" y="1"/>
                    <a:pt x="40" y="0"/>
                    <a:pt x="3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7" name="Freeform 20314"/>
            <p:cNvSpPr>
              <a:spLocks noEditPoints="1"/>
            </p:cNvSpPr>
            <p:nvPr/>
          </p:nvSpPr>
          <p:spPr bwMode="auto">
            <a:xfrm>
              <a:off x="4439532" y="7430732"/>
              <a:ext cx="220778" cy="222112"/>
            </a:xfrm>
            <a:custGeom>
              <a:avLst/>
              <a:gdLst>
                <a:gd name="T0" fmla="*/ 63 w 140"/>
                <a:gd name="T1" fmla="*/ 20 h 141"/>
                <a:gd name="T2" fmla="*/ 69 w 140"/>
                <a:gd name="T3" fmla="*/ 19 h 141"/>
                <a:gd name="T4" fmla="*/ 70 w 140"/>
                <a:gd name="T5" fmla="*/ 19 h 141"/>
                <a:gd name="T6" fmla="*/ 92 w 140"/>
                <a:gd name="T7" fmla="*/ 24 h 141"/>
                <a:gd name="T8" fmla="*/ 96 w 140"/>
                <a:gd name="T9" fmla="*/ 26 h 141"/>
                <a:gd name="T10" fmla="*/ 121 w 140"/>
                <a:gd name="T11" fmla="*/ 70 h 141"/>
                <a:gd name="T12" fmla="*/ 106 w 140"/>
                <a:gd name="T13" fmla="*/ 107 h 141"/>
                <a:gd name="T14" fmla="*/ 103 w 140"/>
                <a:gd name="T15" fmla="*/ 110 h 141"/>
                <a:gd name="T16" fmla="*/ 71 w 140"/>
                <a:gd name="T17" fmla="*/ 122 h 141"/>
                <a:gd name="T18" fmla="*/ 70 w 140"/>
                <a:gd name="T19" fmla="*/ 122 h 141"/>
                <a:gd name="T20" fmla="*/ 62 w 140"/>
                <a:gd name="T21" fmla="*/ 121 h 141"/>
                <a:gd name="T22" fmla="*/ 58 w 140"/>
                <a:gd name="T23" fmla="*/ 120 h 141"/>
                <a:gd name="T24" fmla="*/ 19 w 140"/>
                <a:gd name="T25" fmla="*/ 71 h 141"/>
                <a:gd name="T26" fmla="*/ 21 w 140"/>
                <a:gd name="T27" fmla="*/ 56 h 141"/>
                <a:gd name="T28" fmla="*/ 22 w 140"/>
                <a:gd name="T29" fmla="*/ 51 h 141"/>
                <a:gd name="T30" fmla="*/ 43 w 140"/>
                <a:gd name="T31" fmla="*/ 27 h 141"/>
                <a:gd name="T32" fmla="*/ 47 w 140"/>
                <a:gd name="T33" fmla="*/ 25 h 141"/>
                <a:gd name="T34" fmla="*/ 59 w 140"/>
                <a:gd name="T35" fmla="*/ 21 h 141"/>
                <a:gd name="T36" fmla="*/ 63 w 140"/>
                <a:gd name="T37" fmla="*/ 20 h 141"/>
                <a:gd name="T38" fmla="*/ 70 w 140"/>
                <a:gd name="T39" fmla="*/ 0 h 141"/>
                <a:gd name="T40" fmla="*/ 69 w 140"/>
                <a:gd name="T41" fmla="*/ 0 h 141"/>
                <a:gd name="T42" fmla="*/ 60 w 140"/>
                <a:gd name="T43" fmla="*/ 1 h 141"/>
                <a:gd name="T44" fmla="*/ 55 w 140"/>
                <a:gd name="T45" fmla="*/ 2 h 141"/>
                <a:gd name="T46" fmla="*/ 38 w 140"/>
                <a:gd name="T47" fmla="*/ 8 h 141"/>
                <a:gd name="T48" fmla="*/ 34 w 140"/>
                <a:gd name="T49" fmla="*/ 10 h 141"/>
                <a:gd name="T50" fmla="*/ 5 w 140"/>
                <a:gd name="T51" fmla="*/ 45 h 141"/>
                <a:gd name="T52" fmla="*/ 3 w 140"/>
                <a:gd name="T53" fmla="*/ 49 h 141"/>
                <a:gd name="T54" fmla="*/ 0 w 140"/>
                <a:gd name="T55" fmla="*/ 72 h 141"/>
                <a:gd name="T56" fmla="*/ 54 w 140"/>
                <a:gd name="T57" fmla="*/ 139 h 141"/>
                <a:gd name="T58" fmla="*/ 59 w 140"/>
                <a:gd name="T59" fmla="*/ 140 h 141"/>
                <a:gd name="T60" fmla="*/ 70 w 140"/>
                <a:gd name="T61" fmla="*/ 141 h 141"/>
                <a:gd name="T62" fmla="*/ 71 w 140"/>
                <a:gd name="T63" fmla="*/ 141 h 141"/>
                <a:gd name="T64" fmla="*/ 116 w 140"/>
                <a:gd name="T65" fmla="*/ 123 h 141"/>
                <a:gd name="T66" fmla="*/ 119 w 140"/>
                <a:gd name="T67" fmla="*/ 120 h 141"/>
                <a:gd name="T68" fmla="*/ 140 w 140"/>
                <a:gd name="T69" fmla="*/ 69 h 141"/>
                <a:gd name="T70" fmla="*/ 105 w 140"/>
                <a:gd name="T71" fmla="*/ 10 h 141"/>
                <a:gd name="T72" fmla="*/ 101 w 140"/>
                <a:gd name="T73" fmla="*/ 8 h 141"/>
                <a:gd name="T74" fmla="*/ 70 w 140"/>
                <a:gd name="T7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 h="141">
                  <a:moveTo>
                    <a:pt x="63" y="20"/>
                  </a:moveTo>
                  <a:cubicBezTo>
                    <a:pt x="65" y="19"/>
                    <a:pt x="67" y="19"/>
                    <a:pt x="69" y="19"/>
                  </a:cubicBezTo>
                  <a:cubicBezTo>
                    <a:pt x="69" y="19"/>
                    <a:pt x="70" y="19"/>
                    <a:pt x="70" y="19"/>
                  </a:cubicBezTo>
                  <a:cubicBezTo>
                    <a:pt x="78" y="19"/>
                    <a:pt x="85" y="21"/>
                    <a:pt x="92" y="24"/>
                  </a:cubicBezTo>
                  <a:cubicBezTo>
                    <a:pt x="93" y="25"/>
                    <a:pt x="94" y="26"/>
                    <a:pt x="96" y="26"/>
                  </a:cubicBezTo>
                  <a:cubicBezTo>
                    <a:pt x="111" y="35"/>
                    <a:pt x="121" y="51"/>
                    <a:pt x="121" y="70"/>
                  </a:cubicBezTo>
                  <a:cubicBezTo>
                    <a:pt x="121" y="84"/>
                    <a:pt x="116" y="97"/>
                    <a:pt x="106" y="107"/>
                  </a:cubicBezTo>
                  <a:cubicBezTo>
                    <a:pt x="105" y="108"/>
                    <a:pt x="104" y="109"/>
                    <a:pt x="103" y="110"/>
                  </a:cubicBezTo>
                  <a:cubicBezTo>
                    <a:pt x="94" y="117"/>
                    <a:pt x="83" y="122"/>
                    <a:pt x="71" y="122"/>
                  </a:cubicBezTo>
                  <a:cubicBezTo>
                    <a:pt x="71" y="122"/>
                    <a:pt x="70" y="122"/>
                    <a:pt x="70" y="122"/>
                  </a:cubicBezTo>
                  <a:cubicBezTo>
                    <a:pt x="67" y="122"/>
                    <a:pt x="65" y="122"/>
                    <a:pt x="62" y="121"/>
                  </a:cubicBezTo>
                  <a:cubicBezTo>
                    <a:pt x="61" y="121"/>
                    <a:pt x="59" y="121"/>
                    <a:pt x="58" y="120"/>
                  </a:cubicBezTo>
                  <a:cubicBezTo>
                    <a:pt x="36" y="115"/>
                    <a:pt x="19" y="95"/>
                    <a:pt x="19" y="71"/>
                  </a:cubicBezTo>
                  <a:cubicBezTo>
                    <a:pt x="19" y="66"/>
                    <a:pt x="19" y="61"/>
                    <a:pt x="21" y="56"/>
                  </a:cubicBezTo>
                  <a:cubicBezTo>
                    <a:pt x="21" y="54"/>
                    <a:pt x="22" y="53"/>
                    <a:pt x="22" y="51"/>
                  </a:cubicBezTo>
                  <a:cubicBezTo>
                    <a:pt x="27" y="41"/>
                    <a:pt x="34" y="33"/>
                    <a:pt x="43" y="27"/>
                  </a:cubicBezTo>
                  <a:cubicBezTo>
                    <a:pt x="44" y="26"/>
                    <a:pt x="46" y="25"/>
                    <a:pt x="47" y="25"/>
                  </a:cubicBezTo>
                  <a:cubicBezTo>
                    <a:pt x="51" y="23"/>
                    <a:pt x="55" y="21"/>
                    <a:pt x="59" y="21"/>
                  </a:cubicBezTo>
                  <a:cubicBezTo>
                    <a:pt x="60" y="20"/>
                    <a:pt x="61" y="20"/>
                    <a:pt x="63" y="20"/>
                  </a:cubicBezTo>
                  <a:moveTo>
                    <a:pt x="70" y="0"/>
                  </a:moveTo>
                  <a:cubicBezTo>
                    <a:pt x="70" y="0"/>
                    <a:pt x="69" y="0"/>
                    <a:pt x="69" y="0"/>
                  </a:cubicBezTo>
                  <a:cubicBezTo>
                    <a:pt x="66" y="1"/>
                    <a:pt x="63" y="1"/>
                    <a:pt x="60" y="1"/>
                  </a:cubicBezTo>
                  <a:cubicBezTo>
                    <a:pt x="58" y="1"/>
                    <a:pt x="57" y="2"/>
                    <a:pt x="55" y="2"/>
                  </a:cubicBezTo>
                  <a:cubicBezTo>
                    <a:pt x="49" y="3"/>
                    <a:pt x="43" y="6"/>
                    <a:pt x="38" y="8"/>
                  </a:cubicBezTo>
                  <a:cubicBezTo>
                    <a:pt x="36" y="9"/>
                    <a:pt x="35" y="10"/>
                    <a:pt x="34" y="10"/>
                  </a:cubicBezTo>
                  <a:cubicBezTo>
                    <a:pt x="21" y="18"/>
                    <a:pt x="10" y="31"/>
                    <a:pt x="5" y="45"/>
                  </a:cubicBezTo>
                  <a:cubicBezTo>
                    <a:pt x="4" y="46"/>
                    <a:pt x="4" y="48"/>
                    <a:pt x="3" y="49"/>
                  </a:cubicBezTo>
                  <a:cubicBezTo>
                    <a:pt x="1" y="56"/>
                    <a:pt x="0" y="64"/>
                    <a:pt x="0" y="72"/>
                  </a:cubicBezTo>
                  <a:cubicBezTo>
                    <a:pt x="0" y="105"/>
                    <a:pt x="24" y="132"/>
                    <a:pt x="54" y="139"/>
                  </a:cubicBezTo>
                  <a:cubicBezTo>
                    <a:pt x="56" y="139"/>
                    <a:pt x="57" y="139"/>
                    <a:pt x="59" y="140"/>
                  </a:cubicBezTo>
                  <a:cubicBezTo>
                    <a:pt x="62" y="140"/>
                    <a:pt x="66" y="141"/>
                    <a:pt x="70" y="141"/>
                  </a:cubicBezTo>
                  <a:cubicBezTo>
                    <a:pt x="70" y="141"/>
                    <a:pt x="71" y="141"/>
                    <a:pt x="71" y="141"/>
                  </a:cubicBezTo>
                  <a:cubicBezTo>
                    <a:pt x="88" y="140"/>
                    <a:pt x="104" y="134"/>
                    <a:pt x="116" y="123"/>
                  </a:cubicBezTo>
                  <a:cubicBezTo>
                    <a:pt x="117" y="122"/>
                    <a:pt x="118" y="121"/>
                    <a:pt x="119" y="120"/>
                  </a:cubicBezTo>
                  <a:cubicBezTo>
                    <a:pt x="132" y="107"/>
                    <a:pt x="140" y="89"/>
                    <a:pt x="140" y="69"/>
                  </a:cubicBezTo>
                  <a:cubicBezTo>
                    <a:pt x="140" y="44"/>
                    <a:pt x="125" y="21"/>
                    <a:pt x="105" y="10"/>
                  </a:cubicBezTo>
                  <a:cubicBezTo>
                    <a:pt x="103" y="9"/>
                    <a:pt x="102" y="8"/>
                    <a:pt x="101" y="8"/>
                  </a:cubicBezTo>
                  <a:cubicBezTo>
                    <a:pt x="91" y="3"/>
                    <a:pt x="81" y="0"/>
                    <a:pt x="7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8" name="Freeform 20315"/>
            <p:cNvSpPr>
              <a:spLocks/>
            </p:cNvSpPr>
            <p:nvPr/>
          </p:nvSpPr>
          <p:spPr bwMode="auto">
            <a:xfrm>
              <a:off x="5096531" y="6418888"/>
              <a:ext cx="46023" cy="45356"/>
            </a:xfrm>
            <a:custGeom>
              <a:avLst/>
              <a:gdLst>
                <a:gd name="T0" fmla="*/ 15 w 29"/>
                <a:gd name="T1" fmla="*/ 0 h 29"/>
                <a:gd name="T2" fmla="*/ 15 w 29"/>
                <a:gd name="T3" fmla="*/ 0 h 29"/>
                <a:gd name="T4" fmla="*/ 10 w 29"/>
                <a:gd name="T5" fmla="*/ 1 h 29"/>
                <a:gd name="T6" fmla="*/ 6 w 29"/>
                <a:gd name="T7" fmla="*/ 3 h 29"/>
                <a:gd name="T8" fmla="*/ 1 w 29"/>
                <a:gd name="T9" fmla="*/ 9 h 29"/>
                <a:gd name="T10" fmla="*/ 0 w 29"/>
                <a:gd name="T11" fmla="*/ 13 h 29"/>
                <a:gd name="T12" fmla="*/ 0 w 29"/>
                <a:gd name="T13" fmla="*/ 14 h 29"/>
                <a:gd name="T14" fmla="*/ 9 w 29"/>
                <a:gd name="T15" fmla="*/ 27 h 29"/>
                <a:gd name="T16" fmla="*/ 13 w 29"/>
                <a:gd name="T17" fmla="*/ 29 h 29"/>
                <a:gd name="T18" fmla="*/ 15 w 29"/>
                <a:gd name="T19" fmla="*/ 29 h 29"/>
                <a:gd name="T20" fmla="*/ 15 w 29"/>
                <a:gd name="T21" fmla="*/ 29 h 29"/>
                <a:gd name="T22" fmla="*/ 29 w 29"/>
                <a:gd name="T23" fmla="*/ 19 h 29"/>
                <a:gd name="T24" fmla="*/ 29 w 29"/>
                <a:gd name="T25" fmla="*/ 14 h 29"/>
                <a:gd name="T26" fmla="*/ 29 w 29"/>
                <a:gd name="T27" fmla="*/ 14 h 29"/>
                <a:gd name="T28" fmla="*/ 15 w 29"/>
                <a:gd name="T29"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 h="29">
                  <a:moveTo>
                    <a:pt x="15" y="0"/>
                  </a:moveTo>
                  <a:cubicBezTo>
                    <a:pt x="15" y="0"/>
                    <a:pt x="15" y="0"/>
                    <a:pt x="15" y="0"/>
                  </a:cubicBezTo>
                  <a:cubicBezTo>
                    <a:pt x="13" y="0"/>
                    <a:pt x="11" y="0"/>
                    <a:pt x="10" y="1"/>
                  </a:cubicBezTo>
                  <a:cubicBezTo>
                    <a:pt x="8" y="1"/>
                    <a:pt x="7" y="2"/>
                    <a:pt x="6" y="3"/>
                  </a:cubicBezTo>
                  <a:cubicBezTo>
                    <a:pt x="4" y="5"/>
                    <a:pt x="2" y="7"/>
                    <a:pt x="1" y="9"/>
                  </a:cubicBezTo>
                  <a:cubicBezTo>
                    <a:pt x="1" y="10"/>
                    <a:pt x="1" y="12"/>
                    <a:pt x="0" y="13"/>
                  </a:cubicBezTo>
                  <a:cubicBezTo>
                    <a:pt x="0" y="14"/>
                    <a:pt x="0" y="14"/>
                    <a:pt x="0" y="14"/>
                  </a:cubicBezTo>
                  <a:cubicBezTo>
                    <a:pt x="1" y="20"/>
                    <a:pt x="4" y="25"/>
                    <a:pt x="9" y="27"/>
                  </a:cubicBezTo>
                  <a:cubicBezTo>
                    <a:pt x="10" y="28"/>
                    <a:pt x="11" y="28"/>
                    <a:pt x="13" y="29"/>
                  </a:cubicBezTo>
                  <a:cubicBezTo>
                    <a:pt x="14" y="29"/>
                    <a:pt x="14" y="29"/>
                    <a:pt x="15" y="29"/>
                  </a:cubicBezTo>
                  <a:cubicBezTo>
                    <a:pt x="15" y="29"/>
                    <a:pt x="15" y="29"/>
                    <a:pt x="15" y="29"/>
                  </a:cubicBezTo>
                  <a:cubicBezTo>
                    <a:pt x="22" y="29"/>
                    <a:pt x="27" y="24"/>
                    <a:pt x="29" y="19"/>
                  </a:cubicBezTo>
                  <a:cubicBezTo>
                    <a:pt x="29" y="17"/>
                    <a:pt x="29" y="16"/>
                    <a:pt x="29" y="14"/>
                  </a:cubicBezTo>
                  <a:cubicBezTo>
                    <a:pt x="29" y="14"/>
                    <a:pt x="29" y="14"/>
                    <a:pt x="29" y="14"/>
                  </a:cubicBezTo>
                  <a:cubicBezTo>
                    <a:pt x="29" y="6"/>
                    <a:pt x="23" y="0"/>
                    <a:pt x="1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20316"/>
            <p:cNvSpPr>
              <a:spLocks noEditPoints="1"/>
            </p:cNvSpPr>
            <p:nvPr/>
          </p:nvSpPr>
          <p:spPr bwMode="auto">
            <a:xfrm>
              <a:off x="5074520" y="6394876"/>
              <a:ext cx="91380" cy="92714"/>
            </a:xfrm>
            <a:custGeom>
              <a:avLst/>
              <a:gdLst>
                <a:gd name="T0" fmla="*/ 19 w 58"/>
                <a:gd name="T1" fmla="*/ 10 h 59"/>
                <a:gd name="T2" fmla="*/ 29 w 58"/>
                <a:gd name="T3" fmla="*/ 8 h 59"/>
                <a:gd name="T4" fmla="*/ 29 w 58"/>
                <a:gd name="T5" fmla="*/ 8 h 59"/>
                <a:gd name="T6" fmla="*/ 50 w 58"/>
                <a:gd name="T7" fmla="*/ 29 h 59"/>
                <a:gd name="T8" fmla="*/ 50 w 58"/>
                <a:gd name="T9" fmla="*/ 31 h 59"/>
                <a:gd name="T10" fmla="*/ 50 w 58"/>
                <a:gd name="T11" fmla="*/ 35 h 59"/>
                <a:gd name="T12" fmla="*/ 29 w 58"/>
                <a:gd name="T13" fmla="*/ 51 h 59"/>
                <a:gd name="T14" fmla="*/ 29 w 58"/>
                <a:gd name="T15" fmla="*/ 51 h 59"/>
                <a:gd name="T16" fmla="*/ 24 w 58"/>
                <a:gd name="T17" fmla="*/ 50 h 59"/>
                <a:gd name="T18" fmla="*/ 20 w 58"/>
                <a:gd name="T19" fmla="*/ 49 h 59"/>
                <a:gd name="T20" fmla="*/ 7 w 58"/>
                <a:gd name="T21" fmla="*/ 30 h 59"/>
                <a:gd name="T22" fmla="*/ 8 w 58"/>
                <a:gd name="T23" fmla="*/ 27 h 59"/>
                <a:gd name="T24" fmla="*/ 8 w 58"/>
                <a:gd name="T25" fmla="*/ 23 h 59"/>
                <a:gd name="T26" fmla="*/ 15 w 58"/>
                <a:gd name="T27" fmla="*/ 13 h 59"/>
                <a:gd name="T28" fmla="*/ 19 w 58"/>
                <a:gd name="T29" fmla="*/ 10 h 59"/>
                <a:gd name="T30" fmla="*/ 29 w 58"/>
                <a:gd name="T31" fmla="*/ 0 h 59"/>
                <a:gd name="T32" fmla="*/ 28 w 58"/>
                <a:gd name="T33" fmla="*/ 0 h 59"/>
                <a:gd name="T34" fmla="*/ 14 w 58"/>
                <a:gd name="T35" fmla="*/ 4 h 59"/>
                <a:gd name="T36" fmla="*/ 10 w 58"/>
                <a:gd name="T37" fmla="*/ 7 h 59"/>
                <a:gd name="T38" fmla="*/ 1 w 58"/>
                <a:gd name="T39" fmla="*/ 22 h 59"/>
                <a:gd name="T40" fmla="*/ 0 w 58"/>
                <a:gd name="T41" fmla="*/ 26 h 59"/>
                <a:gd name="T42" fmla="*/ 0 w 58"/>
                <a:gd name="T43" fmla="*/ 30 h 59"/>
                <a:gd name="T44" fmla="*/ 16 w 58"/>
                <a:gd name="T45" fmla="*/ 56 h 59"/>
                <a:gd name="T46" fmla="*/ 20 w 58"/>
                <a:gd name="T47" fmla="*/ 57 h 59"/>
                <a:gd name="T48" fmla="*/ 29 w 58"/>
                <a:gd name="T49" fmla="*/ 59 h 59"/>
                <a:gd name="T50" fmla="*/ 29 w 58"/>
                <a:gd name="T51" fmla="*/ 59 h 59"/>
                <a:gd name="T52" fmla="*/ 57 w 58"/>
                <a:gd name="T53" fmla="*/ 37 h 59"/>
                <a:gd name="T54" fmla="*/ 58 w 58"/>
                <a:gd name="T55" fmla="*/ 32 h 59"/>
                <a:gd name="T56" fmla="*/ 58 w 58"/>
                <a:gd name="T57" fmla="*/ 29 h 59"/>
                <a:gd name="T58" fmla="*/ 29 w 58"/>
                <a:gd name="T59"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 h="59">
                  <a:moveTo>
                    <a:pt x="19" y="10"/>
                  </a:moveTo>
                  <a:cubicBezTo>
                    <a:pt x="22" y="9"/>
                    <a:pt x="25" y="8"/>
                    <a:pt x="29" y="8"/>
                  </a:cubicBezTo>
                  <a:cubicBezTo>
                    <a:pt x="29" y="8"/>
                    <a:pt x="29" y="8"/>
                    <a:pt x="29" y="8"/>
                  </a:cubicBezTo>
                  <a:cubicBezTo>
                    <a:pt x="41" y="8"/>
                    <a:pt x="50" y="17"/>
                    <a:pt x="50" y="29"/>
                  </a:cubicBezTo>
                  <a:cubicBezTo>
                    <a:pt x="50" y="29"/>
                    <a:pt x="50" y="30"/>
                    <a:pt x="50" y="31"/>
                  </a:cubicBezTo>
                  <a:cubicBezTo>
                    <a:pt x="50" y="32"/>
                    <a:pt x="50" y="34"/>
                    <a:pt x="50" y="35"/>
                  </a:cubicBezTo>
                  <a:cubicBezTo>
                    <a:pt x="47" y="44"/>
                    <a:pt x="39" y="50"/>
                    <a:pt x="29" y="51"/>
                  </a:cubicBezTo>
                  <a:cubicBezTo>
                    <a:pt x="29" y="51"/>
                    <a:pt x="29" y="51"/>
                    <a:pt x="29" y="51"/>
                  </a:cubicBezTo>
                  <a:cubicBezTo>
                    <a:pt x="27" y="51"/>
                    <a:pt x="25" y="50"/>
                    <a:pt x="24" y="50"/>
                  </a:cubicBezTo>
                  <a:cubicBezTo>
                    <a:pt x="22" y="50"/>
                    <a:pt x="21" y="49"/>
                    <a:pt x="20" y="49"/>
                  </a:cubicBezTo>
                  <a:cubicBezTo>
                    <a:pt x="13" y="45"/>
                    <a:pt x="8" y="38"/>
                    <a:pt x="7" y="30"/>
                  </a:cubicBezTo>
                  <a:cubicBezTo>
                    <a:pt x="7" y="29"/>
                    <a:pt x="7" y="28"/>
                    <a:pt x="8" y="27"/>
                  </a:cubicBezTo>
                  <a:cubicBezTo>
                    <a:pt x="8" y="26"/>
                    <a:pt x="8" y="24"/>
                    <a:pt x="8" y="23"/>
                  </a:cubicBezTo>
                  <a:cubicBezTo>
                    <a:pt x="10" y="19"/>
                    <a:pt x="12" y="15"/>
                    <a:pt x="15" y="13"/>
                  </a:cubicBezTo>
                  <a:cubicBezTo>
                    <a:pt x="16" y="12"/>
                    <a:pt x="18" y="11"/>
                    <a:pt x="19" y="10"/>
                  </a:cubicBezTo>
                  <a:moveTo>
                    <a:pt x="29" y="0"/>
                  </a:moveTo>
                  <a:cubicBezTo>
                    <a:pt x="29" y="0"/>
                    <a:pt x="29" y="0"/>
                    <a:pt x="28" y="0"/>
                  </a:cubicBezTo>
                  <a:cubicBezTo>
                    <a:pt x="23" y="0"/>
                    <a:pt x="18" y="2"/>
                    <a:pt x="14" y="4"/>
                  </a:cubicBezTo>
                  <a:cubicBezTo>
                    <a:pt x="12" y="5"/>
                    <a:pt x="11" y="6"/>
                    <a:pt x="10" y="7"/>
                  </a:cubicBezTo>
                  <a:cubicBezTo>
                    <a:pt x="6" y="10"/>
                    <a:pt x="2" y="16"/>
                    <a:pt x="1" y="22"/>
                  </a:cubicBezTo>
                  <a:cubicBezTo>
                    <a:pt x="0" y="23"/>
                    <a:pt x="0" y="25"/>
                    <a:pt x="0" y="26"/>
                  </a:cubicBezTo>
                  <a:cubicBezTo>
                    <a:pt x="0" y="27"/>
                    <a:pt x="0" y="28"/>
                    <a:pt x="0" y="30"/>
                  </a:cubicBezTo>
                  <a:cubicBezTo>
                    <a:pt x="0" y="41"/>
                    <a:pt x="6" y="51"/>
                    <a:pt x="16" y="56"/>
                  </a:cubicBezTo>
                  <a:cubicBezTo>
                    <a:pt x="17" y="56"/>
                    <a:pt x="19" y="57"/>
                    <a:pt x="20" y="57"/>
                  </a:cubicBezTo>
                  <a:cubicBezTo>
                    <a:pt x="23" y="58"/>
                    <a:pt x="26" y="59"/>
                    <a:pt x="29" y="59"/>
                  </a:cubicBezTo>
                  <a:cubicBezTo>
                    <a:pt x="29" y="59"/>
                    <a:pt x="29" y="59"/>
                    <a:pt x="29" y="59"/>
                  </a:cubicBezTo>
                  <a:cubicBezTo>
                    <a:pt x="43" y="58"/>
                    <a:pt x="54" y="49"/>
                    <a:pt x="57" y="37"/>
                  </a:cubicBezTo>
                  <a:cubicBezTo>
                    <a:pt x="58" y="35"/>
                    <a:pt x="58" y="34"/>
                    <a:pt x="58" y="32"/>
                  </a:cubicBezTo>
                  <a:cubicBezTo>
                    <a:pt x="58" y="31"/>
                    <a:pt x="58" y="30"/>
                    <a:pt x="58" y="29"/>
                  </a:cubicBezTo>
                  <a:cubicBezTo>
                    <a:pt x="58" y="13"/>
                    <a:pt x="45" y="0"/>
                    <a:pt x="2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20317"/>
            <p:cNvSpPr>
              <a:spLocks/>
            </p:cNvSpPr>
            <p:nvPr/>
          </p:nvSpPr>
          <p:spPr bwMode="auto">
            <a:xfrm>
              <a:off x="5359997" y="7432066"/>
              <a:ext cx="60030" cy="60030"/>
            </a:xfrm>
            <a:custGeom>
              <a:avLst/>
              <a:gdLst>
                <a:gd name="T0" fmla="*/ 19 w 38"/>
                <a:gd name="T1" fmla="*/ 0 h 38"/>
                <a:gd name="T2" fmla="*/ 19 w 38"/>
                <a:gd name="T3" fmla="*/ 0 h 38"/>
                <a:gd name="T4" fmla="*/ 19 w 38"/>
                <a:gd name="T5" fmla="*/ 0 h 38"/>
                <a:gd name="T6" fmla="*/ 8 w 38"/>
                <a:gd name="T7" fmla="*/ 4 h 38"/>
                <a:gd name="T8" fmla="*/ 5 w 38"/>
                <a:gd name="T9" fmla="*/ 7 h 38"/>
                <a:gd name="T10" fmla="*/ 0 w 38"/>
                <a:gd name="T11" fmla="*/ 20 h 38"/>
                <a:gd name="T12" fmla="*/ 5 w 38"/>
                <a:gd name="T13" fmla="*/ 32 h 38"/>
                <a:gd name="T14" fmla="*/ 8 w 38"/>
                <a:gd name="T15" fmla="*/ 35 h 38"/>
                <a:gd name="T16" fmla="*/ 19 w 38"/>
                <a:gd name="T17" fmla="*/ 38 h 38"/>
                <a:gd name="T18" fmla="*/ 20 w 38"/>
                <a:gd name="T19" fmla="*/ 38 h 38"/>
                <a:gd name="T20" fmla="*/ 36 w 38"/>
                <a:gd name="T21" fmla="*/ 29 h 38"/>
                <a:gd name="T22" fmla="*/ 37 w 38"/>
                <a:gd name="T23" fmla="*/ 26 h 38"/>
                <a:gd name="T24" fmla="*/ 38 w 38"/>
                <a:gd name="T25" fmla="*/ 19 h 38"/>
                <a:gd name="T26" fmla="*/ 37 w 38"/>
                <a:gd name="T27" fmla="*/ 13 h 38"/>
                <a:gd name="T28" fmla="*/ 35 w 38"/>
                <a:gd name="T29" fmla="*/ 9 h 38"/>
                <a:gd name="T30" fmla="*/ 28 w 38"/>
                <a:gd name="T31" fmla="*/ 2 h 38"/>
                <a:gd name="T32" fmla="*/ 24 w 38"/>
                <a:gd name="T33" fmla="*/ 1 h 38"/>
                <a:gd name="T34" fmla="*/ 19 w 38"/>
                <a:gd name="T3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 h="38">
                  <a:moveTo>
                    <a:pt x="19" y="0"/>
                  </a:moveTo>
                  <a:cubicBezTo>
                    <a:pt x="19" y="0"/>
                    <a:pt x="19" y="0"/>
                    <a:pt x="19" y="0"/>
                  </a:cubicBezTo>
                  <a:cubicBezTo>
                    <a:pt x="19" y="0"/>
                    <a:pt x="19" y="0"/>
                    <a:pt x="19" y="0"/>
                  </a:cubicBezTo>
                  <a:cubicBezTo>
                    <a:pt x="15" y="0"/>
                    <a:pt x="11" y="2"/>
                    <a:pt x="8" y="4"/>
                  </a:cubicBezTo>
                  <a:cubicBezTo>
                    <a:pt x="7" y="5"/>
                    <a:pt x="6" y="6"/>
                    <a:pt x="5" y="7"/>
                  </a:cubicBezTo>
                  <a:cubicBezTo>
                    <a:pt x="2" y="10"/>
                    <a:pt x="0" y="15"/>
                    <a:pt x="0" y="20"/>
                  </a:cubicBezTo>
                  <a:cubicBezTo>
                    <a:pt x="0" y="24"/>
                    <a:pt x="2" y="28"/>
                    <a:pt x="5" y="32"/>
                  </a:cubicBezTo>
                  <a:cubicBezTo>
                    <a:pt x="6" y="33"/>
                    <a:pt x="7" y="34"/>
                    <a:pt x="8" y="35"/>
                  </a:cubicBezTo>
                  <a:cubicBezTo>
                    <a:pt x="11" y="37"/>
                    <a:pt x="15" y="38"/>
                    <a:pt x="19" y="38"/>
                  </a:cubicBezTo>
                  <a:cubicBezTo>
                    <a:pt x="19" y="38"/>
                    <a:pt x="20" y="38"/>
                    <a:pt x="20" y="38"/>
                  </a:cubicBezTo>
                  <a:cubicBezTo>
                    <a:pt x="26" y="38"/>
                    <a:pt x="32" y="35"/>
                    <a:pt x="36" y="29"/>
                  </a:cubicBezTo>
                  <a:cubicBezTo>
                    <a:pt x="36" y="28"/>
                    <a:pt x="37" y="27"/>
                    <a:pt x="37" y="26"/>
                  </a:cubicBezTo>
                  <a:cubicBezTo>
                    <a:pt x="38" y="23"/>
                    <a:pt x="38" y="21"/>
                    <a:pt x="38" y="19"/>
                  </a:cubicBezTo>
                  <a:cubicBezTo>
                    <a:pt x="38" y="17"/>
                    <a:pt x="38" y="15"/>
                    <a:pt x="37" y="13"/>
                  </a:cubicBezTo>
                  <a:cubicBezTo>
                    <a:pt x="37" y="11"/>
                    <a:pt x="36" y="10"/>
                    <a:pt x="35" y="9"/>
                  </a:cubicBezTo>
                  <a:cubicBezTo>
                    <a:pt x="33" y="6"/>
                    <a:pt x="31" y="3"/>
                    <a:pt x="28" y="2"/>
                  </a:cubicBezTo>
                  <a:cubicBezTo>
                    <a:pt x="26" y="1"/>
                    <a:pt x="25" y="1"/>
                    <a:pt x="24" y="1"/>
                  </a:cubicBezTo>
                  <a:cubicBezTo>
                    <a:pt x="22" y="0"/>
                    <a:pt x="21" y="0"/>
                    <a:pt x="1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01" name="Freeform 20318"/>
            <p:cNvSpPr>
              <a:spLocks noEditPoints="1"/>
            </p:cNvSpPr>
            <p:nvPr/>
          </p:nvSpPr>
          <p:spPr bwMode="auto">
            <a:xfrm>
              <a:off x="5328648" y="7400717"/>
              <a:ext cx="122729" cy="122729"/>
            </a:xfrm>
            <a:custGeom>
              <a:avLst/>
              <a:gdLst>
                <a:gd name="T0" fmla="*/ 22 w 78"/>
                <a:gd name="T1" fmla="*/ 17 h 78"/>
                <a:gd name="T2" fmla="*/ 39 w 78"/>
                <a:gd name="T3" fmla="*/ 11 h 78"/>
                <a:gd name="T4" fmla="*/ 39 w 78"/>
                <a:gd name="T5" fmla="*/ 11 h 78"/>
                <a:gd name="T6" fmla="*/ 40 w 78"/>
                <a:gd name="T7" fmla="*/ 11 h 78"/>
                <a:gd name="T8" fmla="*/ 45 w 78"/>
                <a:gd name="T9" fmla="*/ 11 h 78"/>
                <a:gd name="T10" fmla="*/ 47 w 78"/>
                <a:gd name="T11" fmla="*/ 12 h 78"/>
                <a:gd name="T12" fmla="*/ 51 w 78"/>
                <a:gd name="T13" fmla="*/ 13 h 78"/>
                <a:gd name="T14" fmla="*/ 64 w 78"/>
                <a:gd name="T15" fmla="*/ 24 h 78"/>
                <a:gd name="T16" fmla="*/ 66 w 78"/>
                <a:gd name="T17" fmla="*/ 28 h 78"/>
                <a:gd name="T18" fmla="*/ 68 w 78"/>
                <a:gd name="T19" fmla="*/ 39 h 78"/>
                <a:gd name="T20" fmla="*/ 66 w 78"/>
                <a:gd name="T21" fmla="*/ 50 h 78"/>
                <a:gd name="T22" fmla="*/ 64 w 78"/>
                <a:gd name="T23" fmla="*/ 53 h 78"/>
                <a:gd name="T24" fmla="*/ 40 w 78"/>
                <a:gd name="T25" fmla="*/ 68 h 78"/>
                <a:gd name="T26" fmla="*/ 39 w 78"/>
                <a:gd name="T27" fmla="*/ 68 h 78"/>
                <a:gd name="T28" fmla="*/ 21 w 78"/>
                <a:gd name="T29" fmla="*/ 61 h 78"/>
                <a:gd name="T30" fmla="*/ 18 w 78"/>
                <a:gd name="T31" fmla="*/ 58 h 78"/>
                <a:gd name="T32" fmla="*/ 11 w 78"/>
                <a:gd name="T33" fmla="*/ 40 h 78"/>
                <a:gd name="T34" fmla="*/ 18 w 78"/>
                <a:gd name="T35" fmla="*/ 20 h 78"/>
                <a:gd name="T36" fmla="*/ 22 w 78"/>
                <a:gd name="T37" fmla="*/ 17 h 78"/>
                <a:gd name="T38" fmla="*/ 39 w 78"/>
                <a:gd name="T39" fmla="*/ 0 h 78"/>
                <a:gd name="T40" fmla="*/ 39 w 78"/>
                <a:gd name="T41" fmla="*/ 0 h 78"/>
                <a:gd name="T42" fmla="*/ 14 w 78"/>
                <a:gd name="T43" fmla="*/ 9 h 78"/>
                <a:gd name="T44" fmla="*/ 11 w 78"/>
                <a:gd name="T45" fmla="*/ 12 h 78"/>
                <a:gd name="T46" fmla="*/ 0 w 78"/>
                <a:gd name="T47" fmla="*/ 40 h 78"/>
                <a:gd name="T48" fmla="*/ 11 w 78"/>
                <a:gd name="T49" fmla="*/ 66 h 78"/>
                <a:gd name="T50" fmla="*/ 14 w 78"/>
                <a:gd name="T51" fmla="*/ 69 h 78"/>
                <a:gd name="T52" fmla="*/ 39 w 78"/>
                <a:gd name="T53" fmla="*/ 78 h 78"/>
                <a:gd name="T54" fmla="*/ 40 w 78"/>
                <a:gd name="T55" fmla="*/ 78 h 78"/>
                <a:gd name="T56" fmla="*/ 73 w 78"/>
                <a:gd name="T57" fmla="*/ 58 h 78"/>
                <a:gd name="T58" fmla="*/ 75 w 78"/>
                <a:gd name="T59" fmla="*/ 54 h 78"/>
                <a:gd name="T60" fmla="*/ 78 w 78"/>
                <a:gd name="T61" fmla="*/ 39 h 78"/>
                <a:gd name="T62" fmla="*/ 75 w 78"/>
                <a:gd name="T63" fmla="*/ 24 h 78"/>
                <a:gd name="T64" fmla="*/ 73 w 78"/>
                <a:gd name="T65" fmla="*/ 20 h 78"/>
                <a:gd name="T66" fmla="*/ 54 w 78"/>
                <a:gd name="T67" fmla="*/ 3 h 78"/>
                <a:gd name="T68" fmla="*/ 50 w 78"/>
                <a:gd name="T69" fmla="*/ 2 h 78"/>
                <a:gd name="T70" fmla="*/ 46 w 78"/>
                <a:gd name="T71" fmla="*/ 1 h 78"/>
                <a:gd name="T72" fmla="*/ 42 w 78"/>
                <a:gd name="T73" fmla="*/ 0 h 78"/>
                <a:gd name="T74" fmla="*/ 39 w 78"/>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8" h="78">
                  <a:moveTo>
                    <a:pt x="22" y="17"/>
                  </a:moveTo>
                  <a:cubicBezTo>
                    <a:pt x="26" y="13"/>
                    <a:pt x="32" y="11"/>
                    <a:pt x="39" y="11"/>
                  </a:cubicBezTo>
                  <a:cubicBezTo>
                    <a:pt x="39" y="11"/>
                    <a:pt x="39" y="11"/>
                    <a:pt x="39" y="11"/>
                  </a:cubicBezTo>
                  <a:cubicBezTo>
                    <a:pt x="40" y="11"/>
                    <a:pt x="40" y="11"/>
                    <a:pt x="40" y="11"/>
                  </a:cubicBezTo>
                  <a:cubicBezTo>
                    <a:pt x="42" y="11"/>
                    <a:pt x="43" y="11"/>
                    <a:pt x="45" y="11"/>
                  </a:cubicBezTo>
                  <a:cubicBezTo>
                    <a:pt x="45" y="11"/>
                    <a:pt x="46" y="12"/>
                    <a:pt x="47" y="12"/>
                  </a:cubicBezTo>
                  <a:cubicBezTo>
                    <a:pt x="48" y="12"/>
                    <a:pt x="49" y="13"/>
                    <a:pt x="51" y="13"/>
                  </a:cubicBezTo>
                  <a:cubicBezTo>
                    <a:pt x="56" y="16"/>
                    <a:pt x="61" y="20"/>
                    <a:pt x="64" y="24"/>
                  </a:cubicBezTo>
                  <a:cubicBezTo>
                    <a:pt x="64" y="26"/>
                    <a:pt x="65" y="27"/>
                    <a:pt x="66" y="28"/>
                  </a:cubicBezTo>
                  <a:cubicBezTo>
                    <a:pt x="67" y="32"/>
                    <a:pt x="68" y="35"/>
                    <a:pt x="68" y="39"/>
                  </a:cubicBezTo>
                  <a:cubicBezTo>
                    <a:pt x="68" y="43"/>
                    <a:pt x="67" y="46"/>
                    <a:pt x="66" y="50"/>
                  </a:cubicBezTo>
                  <a:cubicBezTo>
                    <a:pt x="65" y="51"/>
                    <a:pt x="65" y="52"/>
                    <a:pt x="64" y="53"/>
                  </a:cubicBezTo>
                  <a:cubicBezTo>
                    <a:pt x="59" y="62"/>
                    <a:pt x="50" y="68"/>
                    <a:pt x="40" y="68"/>
                  </a:cubicBezTo>
                  <a:cubicBezTo>
                    <a:pt x="40" y="68"/>
                    <a:pt x="39" y="68"/>
                    <a:pt x="39" y="68"/>
                  </a:cubicBezTo>
                  <a:cubicBezTo>
                    <a:pt x="33" y="68"/>
                    <a:pt x="26" y="65"/>
                    <a:pt x="21" y="61"/>
                  </a:cubicBezTo>
                  <a:cubicBezTo>
                    <a:pt x="20" y="60"/>
                    <a:pt x="19" y="59"/>
                    <a:pt x="18" y="58"/>
                  </a:cubicBezTo>
                  <a:cubicBezTo>
                    <a:pt x="14" y="53"/>
                    <a:pt x="11" y="47"/>
                    <a:pt x="11" y="40"/>
                  </a:cubicBezTo>
                  <a:cubicBezTo>
                    <a:pt x="11" y="32"/>
                    <a:pt x="14" y="25"/>
                    <a:pt x="18" y="20"/>
                  </a:cubicBezTo>
                  <a:cubicBezTo>
                    <a:pt x="19" y="19"/>
                    <a:pt x="20" y="18"/>
                    <a:pt x="22" y="17"/>
                  </a:cubicBezTo>
                  <a:moveTo>
                    <a:pt x="39" y="0"/>
                  </a:moveTo>
                  <a:cubicBezTo>
                    <a:pt x="39" y="0"/>
                    <a:pt x="39" y="0"/>
                    <a:pt x="39" y="0"/>
                  </a:cubicBezTo>
                  <a:cubicBezTo>
                    <a:pt x="29" y="1"/>
                    <a:pt x="21" y="4"/>
                    <a:pt x="14" y="9"/>
                  </a:cubicBezTo>
                  <a:cubicBezTo>
                    <a:pt x="13" y="10"/>
                    <a:pt x="12" y="11"/>
                    <a:pt x="11" y="12"/>
                  </a:cubicBezTo>
                  <a:cubicBezTo>
                    <a:pt x="4" y="20"/>
                    <a:pt x="0" y="29"/>
                    <a:pt x="0" y="40"/>
                  </a:cubicBezTo>
                  <a:cubicBezTo>
                    <a:pt x="1" y="50"/>
                    <a:pt x="5" y="59"/>
                    <a:pt x="11" y="66"/>
                  </a:cubicBezTo>
                  <a:cubicBezTo>
                    <a:pt x="12" y="67"/>
                    <a:pt x="13" y="68"/>
                    <a:pt x="14" y="69"/>
                  </a:cubicBezTo>
                  <a:cubicBezTo>
                    <a:pt x="21" y="75"/>
                    <a:pt x="30" y="78"/>
                    <a:pt x="39" y="78"/>
                  </a:cubicBezTo>
                  <a:cubicBezTo>
                    <a:pt x="40" y="78"/>
                    <a:pt x="40" y="78"/>
                    <a:pt x="40" y="78"/>
                  </a:cubicBezTo>
                  <a:cubicBezTo>
                    <a:pt x="54" y="78"/>
                    <a:pt x="67" y="70"/>
                    <a:pt x="73" y="58"/>
                  </a:cubicBezTo>
                  <a:cubicBezTo>
                    <a:pt x="74" y="57"/>
                    <a:pt x="75" y="55"/>
                    <a:pt x="75" y="54"/>
                  </a:cubicBezTo>
                  <a:cubicBezTo>
                    <a:pt x="77" y="49"/>
                    <a:pt x="78" y="44"/>
                    <a:pt x="78" y="39"/>
                  </a:cubicBezTo>
                  <a:cubicBezTo>
                    <a:pt x="78" y="33"/>
                    <a:pt x="77" y="28"/>
                    <a:pt x="75" y="24"/>
                  </a:cubicBezTo>
                  <a:cubicBezTo>
                    <a:pt x="74" y="22"/>
                    <a:pt x="74" y="21"/>
                    <a:pt x="73" y="20"/>
                  </a:cubicBezTo>
                  <a:cubicBezTo>
                    <a:pt x="69" y="12"/>
                    <a:pt x="62" y="7"/>
                    <a:pt x="54" y="3"/>
                  </a:cubicBezTo>
                  <a:cubicBezTo>
                    <a:pt x="53" y="3"/>
                    <a:pt x="52" y="2"/>
                    <a:pt x="50" y="2"/>
                  </a:cubicBezTo>
                  <a:cubicBezTo>
                    <a:pt x="49" y="1"/>
                    <a:pt x="47" y="1"/>
                    <a:pt x="46" y="1"/>
                  </a:cubicBezTo>
                  <a:cubicBezTo>
                    <a:pt x="44" y="1"/>
                    <a:pt x="43" y="0"/>
                    <a:pt x="42" y="0"/>
                  </a:cubicBezTo>
                  <a:cubicBezTo>
                    <a:pt x="41" y="0"/>
                    <a:pt x="40" y="0"/>
                    <a:pt x="3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02" name="Freeform 20423"/>
            <p:cNvSpPr>
              <a:spLocks/>
            </p:cNvSpPr>
            <p:nvPr/>
          </p:nvSpPr>
          <p:spPr bwMode="auto">
            <a:xfrm>
              <a:off x="5276622" y="6064042"/>
              <a:ext cx="113391" cy="106721"/>
            </a:xfrm>
            <a:custGeom>
              <a:avLst/>
              <a:gdLst>
                <a:gd name="T0" fmla="*/ 36 w 72"/>
                <a:gd name="T1" fmla="*/ 0 h 68"/>
                <a:gd name="T2" fmla="*/ 24 w 72"/>
                <a:gd name="T3" fmla="*/ 2 h 68"/>
                <a:gd name="T4" fmla="*/ 20 w 72"/>
                <a:gd name="T5" fmla="*/ 4 h 68"/>
                <a:gd name="T6" fmla="*/ 3 w 72"/>
                <a:gd name="T7" fmla="*/ 29 h 68"/>
                <a:gd name="T8" fmla="*/ 32 w 72"/>
                <a:gd name="T9" fmla="*/ 67 h 68"/>
                <a:gd name="T10" fmla="*/ 37 w 72"/>
                <a:gd name="T11" fmla="*/ 68 h 68"/>
                <a:gd name="T12" fmla="*/ 70 w 72"/>
                <a:gd name="T13" fmla="*/ 39 h 68"/>
                <a:gd name="T14" fmla="*/ 56 w 72"/>
                <a:gd name="T15" fmla="*/ 6 h 68"/>
                <a:gd name="T16" fmla="*/ 53 w 72"/>
                <a:gd name="T17" fmla="*/ 4 h 68"/>
                <a:gd name="T18" fmla="*/ 43 w 72"/>
                <a:gd name="T19" fmla="*/ 0 h 68"/>
                <a:gd name="T20" fmla="*/ 42 w 72"/>
                <a:gd name="T21" fmla="*/ 0 h 68"/>
                <a:gd name="T22" fmla="*/ 38 w 72"/>
                <a:gd name="T23" fmla="*/ 0 h 68"/>
                <a:gd name="T24" fmla="*/ 36 w 72"/>
                <a:gd name="T25"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68">
                  <a:moveTo>
                    <a:pt x="36" y="0"/>
                  </a:moveTo>
                  <a:cubicBezTo>
                    <a:pt x="32" y="0"/>
                    <a:pt x="28" y="1"/>
                    <a:pt x="24" y="2"/>
                  </a:cubicBezTo>
                  <a:cubicBezTo>
                    <a:pt x="23" y="3"/>
                    <a:pt x="21" y="3"/>
                    <a:pt x="20" y="4"/>
                  </a:cubicBezTo>
                  <a:cubicBezTo>
                    <a:pt x="11" y="9"/>
                    <a:pt x="5" y="18"/>
                    <a:pt x="3" y="29"/>
                  </a:cubicBezTo>
                  <a:cubicBezTo>
                    <a:pt x="0" y="47"/>
                    <a:pt x="13" y="65"/>
                    <a:pt x="32" y="67"/>
                  </a:cubicBezTo>
                  <a:cubicBezTo>
                    <a:pt x="33" y="68"/>
                    <a:pt x="35" y="68"/>
                    <a:pt x="37" y="68"/>
                  </a:cubicBezTo>
                  <a:cubicBezTo>
                    <a:pt x="53" y="68"/>
                    <a:pt x="68" y="56"/>
                    <a:pt x="70" y="39"/>
                  </a:cubicBezTo>
                  <a:cubicBezTo>
                    <a:pt x="72" y="26"/>
                    <a:pt x="66" y="13"/>
                    <a:pt x="56" y="6"/>
                  </a:cubicBezTo>
                  <a:cubicBezTo>
                    <a:pt x="55" y="5"/>
                    <a:pt x="54" y="4"/>
                    <a:pt x="53" y="4"/>
                  </a:cubicBezTo>
                  <a:cubicBezTo>
                    <a:pt x="49" y="2"/>
                    <a:pt x="46" y="1"/>
                    <a:pt x="43" y="0"/>
                  </a:cubicBezTo>
                  <a:cubicBezTo>
                    <a:pt x="42" y="0"/>
                    <a:pt x="42" y="0"/>
                    <a:pt x="42" y="0"/>
                  </a:cubicBezTo>
                  <a:cubicBezTo>
                    <a:pt x="40" y="0"/>
                    <a:pt x="39" y="0"/>
                    <a:pt x="38" y="0"/>
                  </a:cubicBezTo>
                  <a:cubicBezTo>
                    <a:pt x="38" y="0"/>
                    <a:pt x="37" y="0"/>
                    <a:pt x="3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20541"/>
            <p:cNvSpPr>
              <a:spLocks/>
            </p:cNvSpPr>
            <p:nvPr/>
          </p:nvSpPr>
          <p:spPr bwMode="auto">
            <a:xfrm>
              <a:off x="6887440" y="5926641"/>
              <a:ext cx="132067" cy="132734"/>
            </a:xfrm>
            <a:custGeom>
              <a:avLst/>
              <a:gdLst>
                <a:gd name="T0" fmla="*/ 8 w 84"/>
                <a:gd name="T1" fmla="*/ 29 h 84"/>
                <a:gd name="T2" fmla="*/ 55 w 84"/>
                <a:gd name="T3" fmla="*/ 8 h 84"/>
                <a:gd name="T4" fmla="*/ 77 w 84"/>
                <a:gd name="T5" fmla="*/ 55 h 84"/>
                <a:gd name="T6" fmla="*/ 29 w 84"/>
                <a:gd name="T7" fmla="*/ 77 h 84"/>
                <a:gd name="T8" fmla="*/ 8 w 84"/>
                <a:gd name="T9" fmla="*/ 29 h 84"/>
              </a:gdLst>
              <a:ahLst/>
              <a:cxnLst>
                <a:cxn ang="0">
                  <a:pos x="T0" y="T1"/>
                </a:cxn>
                <a:cxn ang="0">
                  <a:pos x="T2" y="T3"/>
                </a:cxn>
                <a:cxn ang="0">
                  <a:pos x="T4" y="T5"/>
                </a:cxn>
                <a:cxn ang="0">
                  <a:pos x="T6" y="T7"/>
                </a:cxn>
                <a:cxn ang="0">
                  <a:pos x="T8" y="T9"/>
                </a:cxn>
              </a:cxnLst>
              <a:rect l="0" t="0" r="r" b="b"/>
              <a:pathLst>
                <a:path w="84" h="84">
                  <a:moveTo>
                    <a:pt x="8" y="29"/>
                  </a:moveTo>
                  <a:cubicBezTo>
                    <a:pt x="15" y="10"/>
                    <a:pt x="36" y="0"/>
                    <a:pt x="55" y="8"/>
                  </a:cubicBezTo>
                  <a:cubicBezTo>
                    <a:pt x="74" y="15"/>
                    <a:pt x="84" y="36"/>
                    <a:pt x="77" y="55"/>
                  </a:cubicBezTo>
                  <a:cubicBezTo>
                    <a:pt x="70" y="74"/>
                    <a:pt x="48" y="84"/>
                    <a:pt x="29" y="77"/>
                  </a:cubicBezTo>
                  <a:cubicBezTo>
                    <a:pt x="10" y="70"/>
                    <a:pt x="0" y="48"/>
                    <a:pt x="8" y="29"/>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20648"/>
            <p:cNvSpPr>
              <a:spLocks/>
            </p:cNvSpPr>
            <p:nvPr/>
          </p:nvSpPr>
          <p:spPr bwMode="auto">
            <a:xfrm>
              <a:off x="5875595" y="6842437"/>
              <a:ext cx="530935" cy="781729"/>
            </a:xfrm>
            <a:custGeom>
              <a:avLst/>
              <a:gdLst>
                <a:gd name="T0" fmla="*/ 787 w 796"/>
                <a:gd name="T1" fmla="*/ 0 h 1172"/>
                <a:gd name="T2" fmla="*/ 796 w 796"/>
                <a:gd name="T3" fmla="*/ 5 h 1172"/>
                <a:gd name="T4" fmla="*/ 9 w 796"/>
                <a:gd name="T5" fmla="*/ 1172 h 1172"/>
                <a:gd name="T6" fmla="*/ 0 w 796"/>
                <a:gd name="T7" fmla="*/ 1165 h 1172"/>
                <a:gd name="T8" fmla="*/ 787 w 796"/>
                <a:gd name="T9" fmla="*/ 0 h 1172"/>
              </a:gdLst>
              <a:ahLst/>
              <a:cxnLst>
                <a:cxn ang="0">
                  <a:pos x="T0" y="T1"/>
                </a:cxn>
                <a:cxn ang="0">
                  <a:pos x="T2" y="T3"/>
                </a:cxn>
                <a:cxn ang="0">
                  <a:pos x="T4" y="T5"/>
                </a:cxn>
                <a:cxn ang="0">
                  <a:pos x="T6" y="T7"/>
                </a:cxn>
                <a:cxn ang="0">
                  <a:pos x="T8" y="T9"/>
                </a:cxn>
              </a:cxnLst>
              <a:rect l="0" t="0" r="r" b="b"/>
              <a:pathLst>
                <a:path w="796" h="1172">
                  <a:moveTo>
                    <a:pt x="787" y="0"/>
                  </a:moveTo>
                  <a:lnTo>
                    <a:pt x="796" y="5"/>
                  </a:lnTo>
                  <a:lnTo>
                    <a:pt x="9" y="1172"/>
                  </a:lnTo>
                  <a:lnTo>
                    <a:pt x="0" y="1165"/>
                  </a:lnTo>
                  <a:lnTo>
                    <a:pt x="787"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20655"/>
            <p:cNvSpPr>
              <a:spLocks/>
            </p:cNvSpPr>
            <p:nvPr/>
          </p:nvSpPr>
          <p:spPr bwMode="auto">
            <a:xfrm>
              <a:off x="5914948" y="7064549"/>
              <a:ext cx="964488" cy="961820"/>
            </a:xfrm>
            <a:custGeom>
              <a:avLst/>
              <a:gdLst>
                <a:gd name="T0" fmla="*/ 775 w 1446"/>
                <a:gd name="T1" fmla="*/ 293 h 1442"/>
                <a:gd name="T2" fmla="*/ 777 w 1446"/>
                <a:gd name="T3" fmla="*/ 293 h 1442"/>
                <a:gd name="T4" fmla="*/ 1446 w 1446"/>
                <a:gd name="T5" fmla="*/ 844 h 1442"/>
                <a:gd name="T6" fmla="*/ 1441 w 1446"/>
                <a:gd name="T7" fmla="*/ 849 h 1442"/>
                <a:gd name="T8" fmla="*/ 848 w 1446"/>
                <a:gd name="T9" fmla="*/ 1442 h 1442"/>
                <a:gd name="T10" fmla="*/ 841 w 1446"/>
                <a:gd name="T11" fmla="*/ 1433 h 1442"/>
                <a:gd name="T12" fmla="*/ 1429 w 1446"/>
                <a:gd name="T13" fmla="*/ 846 h 1442"/>
                <a:gd name="T14" fmla="*/ 770 w 1446"/>
                <a:gd name="T15" fmla="*/ 303 h 1442"/>
                <a:gd name="T16" fmla="*/ 0 w 1446"/>
                <a:gd name="T17" fmla="*/ 10 h 1442"/>
                <a:gd name="T18" fmla="*/ 4 w 1446"/>
                <a:gd name="T19" fmla="*/ 0 h 1442"/>
                <a:gd name="T20" fmla="*/ 775 w 1446"/>
                <a:gd name="T21" fmla="*/ 293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46" h="1442">
                  <a:moveTo>
                    <a:pt x="775" y="293"/>
                  </a:moveTo>
                  <a:lnTo>
                    <a:pt x="777" y="293"/>
                  </a:lnTo>
                  <a:lnTo>
                    <a:pt x="1446" y="844"/>
                  </a:lnTo>
                  <a:lnTo>
                    <a:pt x="1441" y="849"/>
                  </a:lnTo>
                  <a:lnTo>
                    <a:pt x="848" y="1442"/>
                  </a:lnTo>
                  <a:lnTo>
                    <a:pt x="841" y="1433"/>
                  </a:lnTo>
                  <a:lnTo>
                    <a:pt x="1429" y="846"/>
                  </a:lnTo>
                  <a:lnTo>
                    <a:pt x="770" y="303"/>
                  </a:lnTo>
                  <a:lnTo>
                    <a:pt x="0" y="10"/>
                  </a:lnTo>
                  <a:lnTo>
                    <a:pt x="4" y="0"/>
                  </a:lnTo>
                  <a:lnTo>
                    <a:pt x="775" y="293"/>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20676"/>
            <p:cNvSpPr>
              <a:spLocks/>
            </p:cNvSpPr>
            <p:nvPr/>
          </p:nvSpPr>
          <p:spPr bwMode="auto">
            <a:xfrm>
              <a:off x="4289459" y="7933656"/>
              <a:ext cx="80708" cy="80040"/>
            </a:xfrm>
            <a:custGeom>
              <a:avLst/>
              <a:gdLst>
                <a:gd name="T0" fmla="*/ 45 w 51"/>
                <a:gd name="T1" fmla="*/ 35 h 51"/>
                <a:gd name="T2" fmla="*/ 15 w 51"/>
                <a:gd name="T3" fmla="*/ 45 h 51"/>
                <a:gd name="T4" fmla="*/ 5 w 51"/>
                <a:gd name="T5" fmla="*/ 15 h 51"/>
                <a:gd name="T6" fmla="*/ 35 w 51"/>
                <a:gd name="T7" fmla="*/ 5 h 51"/>
                <a:gd name="T8" fmla="*/ 45 w 51"/>
                <a:gd name="T9" fmla="*/ 35 h 51"/>
              </a:gdLst>
              <a:ahLst/>
              <a:cxnLst>
                <a:cxn ang="0">
                  <a:pos x="T0" y="T1"/>
                </a:cxn>
                <a:cxn ang="0">
                  <a:pos x="T2" y="T3"/>
                </a:cxn>
                <a:cxn ang="0">
                  <a:pos x="T4" y="T5"/>
                </a:cxn>
                <a:cxn ang="0">
                  <a:pos x="T6" y="T7"/>
                </a:cxn>
                <a:cxn ang="0">
                  <a:pos x="T8" y="T9"/>
                </a:cxn>
              </a:cxnLst>
              <a:rect l="0" t="0" r="r" b="b"/>
              <a:pathLst>
                <a:path w="51" h="51">
                  <a:moveTo>
                    <a:pt x="45" y="35"/>
                  </a:moveTo>
                  <a:cubicBezTo>
                    <a:pt x="39" y="46"/>
                    <a:pt x="26" y="51"/>
                    <a:pt x="15" y="45"/>
                  </a:cubicBezTo>
                  <a:cubicBezTo>
                    <a:pt x="4" y="39"/>
                    <a:pt x="0" y="26"/>
                    <a:pt x="5" y="15"/>
                  </a:cubicBezTo>
                  <a:cubicBezTo>
                    <a:pt x="11" y="4"/>
                    <a:pt x="24" y="0"/>
                    <a:pt x="35" y="5"/>
                  </a:cubicBezTo>
                  <a:cubicBezTo>
                    <a:pt x="46" y="11"/>
                    <a:pt x="51" y="24"/>
                    <a:pt x="45" y="35"/>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20677"/>
            <p:cNvSpPr>
              <a:spLocks/>
            </p:cNvSpPr>
            <p:nvPr/>
          </p:nvSpPr>
          <p:spPr bwMode="auto">
            <a:xfrm>
              <a:off x="4863082" y="7918982"/>
              <a:ext cx="148742" cy="146741"/>
            </a:xfrm>
            <a:custGeom>
              <a:avLst/>
              <a:gdLst>
                <a:gd name="T0" fmla="*/ 83 w 94"/>
                <a:gd name="T1" fmla="*/ 65 h 93"/>
                <a:gd name="T2" fmla="*/ 28 w 94"/>
                <a:gd name="T3" fmla="*/ 83 h 93"/>
                <a:gd name="T4" fmla="*/ 10 w 94"/>
                <a:gd name="T5" fmla="*/ 28 h 93"/>
                <a:gd name="T6" fmla="*/ 66 w 94"/>
                <a:gd name="T7" fmla="*/ 10 h 93"/>
                <a:gd name="T8" fmla="*/ 83 w 94"/>
                <a:gd name="T9" fmla="*/ 65 h 93"/>
              </a:gdLst>
              <a:ahLst/>
              <a:cxnLst>
                <a:cxn ang="0">
                  <a:pos x="T0" y="T1"/>
                </a:cxn>
                <a:cxn ang="0">
                  <a:pos x="T2" y="T3"/>
                </a:cxn>
                <a:cxn ang="0">
                  <a:pos x="T4" y="T5"/>
                </a:cxn>
                <a:cxn ang="0">
                  <a:pos x="T6" y="T7"/>
                </a:cxn>
                <a:cxn ang="0">
                  <a:pos x="T8" y="T9"/>
                </a:cxn>
              </a:cxnLst>
              <a:rect l="0" t="0" r="r" b="b"/>
              <a:pathLst>
                <a:path w="94" h="93">
                  <a:moveTo>
                    <a:pt x="83" y="65"/>
                  </a:moveTo>
                  <a:cubicBezTo>
                    <a:pt x="73" y="86"/>
                    <a:pt x="48" y="93"/>
                    <a:pt x="28" y="83"/>
                  </a:cubicBezTo>
                  <a:cubicBezTo>
                    <a:pt x="8" y="73"/>
                    <a:pt x="0" y="48"/>
                    <a:pt x="10" y="28"/>
                  </a:cubicBezTo>
                  <a:cubicBezTo>
                    <a:pt x="21" y="8"/>
                    <a:pt x="45" y="0"/>
                    <a:pt x="66" y="10"/>
                  </a:cubicBezTo>
                  <a:cubicBezTo>
                    <a:pt x="86" y="21"/>
                    <a:pt x="94" y="45"/>
                    <a:pt x="83" y="65"/>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0" name="Freeform 20679"/>
            <p:cNvSpPr>
              <a:spLocks/>
            </p:cNvSpPr>
            <p:nvPr/>
          </p:nvSpPr>
          <p:spPr bwMode="auto">
            <a:xfrm>
              <a:off x="5438707" y="8095737"/>
              <a:ext cx="92714" cy="92714"/>
            </a:xfrm>
            <a:custGeom>
              <a:avLst/>
              <a:gdLst>
                <a:gd name="T0" fmla="*/ 53 w 59"/>
                <a:gd name="T1" fmla="*/ 42 h 59"/>
                <a:gd name="T2" fmla="*/ 18 w 59"/>
                <a:gd name="T3" fmla="*/ 53 h 59"/>
                <a:gd name="T4" fmla="*/ 7 w 59"/>
                <a:gd name="T5" fmla="*/ 18 h 59"/>
                <a:gd name="T6" fmla="*/ 42 w 59"/>
                <a:gd name="T7" fmla="*/ 7 h 59"/>
                <a:gd name="T8" fmla="*/ 53 w 59"/>
                <a:gd name="T9" fmla="*/ 42 h 59"/>
              </a:gdLst>
              <a:ahLst/>
              <a:cxnLst>
                <a:cxn ang="0">
                  <a:pos x="T0" y="T1"/>
                </a:cxn>
                <a:cxn ang="0">
                  <a:pos x="T2" y="T3"/>
                </a:cxn>
                <a:cxn ang="0">
                  <a:pos x="T4" y="T5"/>
                </a:cxn>
                <a:cxn ang="0">
                  <a:pos x="T6" y="T7"/>
                </a:cxn>
                <a:cxn ang="0">
                  <a:pos x="T8" y="T9"/>
                </a:cxn>
              </a:cxnLst>
              <a:rect l="0" t="0" r="r" b="b"/>
              <a:pathLst>
                <a:path w="59" h="59">
                  <a:moveTo>
                    <a:pt x="53" y="42"/>
                  </a:moveTo>
                  <a:cubicBezTo>
                    <a:pt x="46" y="54"/>
                    <a:pt x="30" y="59"/>
                    <a:pt x="18" y="53"/>
                  </a:cubicBezTo>
                  <a:cubicBezTo>
                    <a:pt x="5" y="46"/>
                    <a:pt x="0" y="31"/>
                    <a:pt x="7" y="18"/>
                  </a:cubicBezTo>
                  <a:cubicBezTo>
                    <a:pt x="13" y="5"/>
                    <a:pt x="29" y="0"/>
                    <a:pt x="42" y="7"/>
                  </a:cubicBezTo>
                  <a:cubicBezTo>
                    <a:pt x="54" y="13"/>
                    <a:pt x="59" y="29"/>
                    <a:pt x="53" y="42"/>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1" name="Freeform 20680"/>
            <p:cNvSpPr>
              <a:spLocks/>
            </p:cNvSpPr>
            <p:nvPr/>
          </p:nvSpPr>
          <p:spPr bwMode="auto">
            <a:xfrm>
              <a:off x="8316157" y="6631664"/>
              <a:ext cx="152744" cy="152744"/>
            </a:xfrm>
            <a:custGeom>
              <a:avLst/>
              <a:gdLst>
                <a:gd name="T0" fmla="*/ 87 w 97"/>
                <a:gd name="T1" fmla="*/ 68 h 97"/>
                <a:gd name="T2" fmla="*/ 29 w 97"/>
                <a:gd name="T3" fmla="*/ 86 h 97"/>
                <a:gd name="T4" fmla="*/ 11 w 97"/>
                <a:gd name="T5" fmla="*/ 29 h 97"/>
                <a:gd name="T6" fmla="*/ 68 w 97"/>
                <a:gd name="T7" fmla="*/ 11 h 97"/>
                <a:gd name="T8" fmla="*/ 87 w 97"/>
                <a:gd name="T9" fmla="*/ 68 h 97"/>
              </a:gdLst>
              <a:ahLst/>
              <a:cxnLst>
                <a:cxn ang="0">
                  <a:pos x="T0" y="T1"/>
                </a:cxn>
                <a:cxn ang="0">
                  <a:pos x="T2" y="T3"/>
                </a:cxn>
                <a:cxn ang="0">
                  <a:pos x="T4" y="T5"/>
                </a:cxn>
                <a:cxn ang="0">
                  <a:pos x="T6" y="T7"/>
                </a:cxn>
                <a:cxn ang="0">
                  <a:pos x="T8" y="T9"/>
                </a:cxn>
              </a:cxnLst>
              <a:rect l="0" t="0" r="r" b="b"/>
              <a:pathLst>
                <a:path w="97" h="97">
                  <a:moveTo>
                    <a:pt x="87" y="68"/>
                  </a:moveTo>
                  <a:cubicBezTo>
                    <a:pt x="76" y="89"/>
                    <a:pt x="50" y="97"/>
                    <a:pt x="29" y="86"/>
                  </a:cubicBezTo>
                  <a:cubicBezTo>
                    <a:pt x="9" y="75"/>
                    <a:pt x="0" y="50"/>
                    <a:pt x="11" y="29"/>
                  </a:cubicBezTo>
                  <a:cubicBezTo>
                    <a:pt x="22" y="8"/>
                    <a:pt x="47" y="0"/>
                    <a:pt x="68" y="11"/>
                  </a:cubicBezTo>
                  <a:cubicBezTo>
                    <a:pt x="89" y="21"/>
                    <a:pt x="97" y="47"/>
                    <a:pt x="87" y="6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2" name="Freeform 20681"/>
            <p:cNvSpPr>
              <a:spLocks/>
            </p:cNvSpPr>
            <p:nvPr/>
          </p:nvSpPr>
          <p:spPr bwMode="auto">
            <a:xfrm>
              <a:off x="5969642" y="8278497"/>
              <a:ext cx="84042" cy="83376"/>
            </a:xfrm>
            <a:custGeom>
              <a:avLst/>
              <a:gdLst>
                <a:gd name="T0" fmla="*/ 48 w 53"/>
                <a:gd name="T1" fmla="*/ 37 h 53"/>
                <a:gd name="T2" fmla="*/ 16 w 53"/>
                <a:gd name="T3" fmla="*/ 47 h 53"/>
                <a:gd name="T4" fmla="*/ 6 w 53"/>
                <a:gd name="T5" fmla="*/ 16 h 53"/>
                <a:gd name="T6" fmla="*/ 37 w 53"/>
                <a:gd name="T7" fmla="*/ 6 h 53"/>
                <a:gd name="T8" fmla="*/ 48 w 53"/>
                <a:gd name="T9" fmla="*/ 37 h 53"/>
              </a:gdLst>
              <a:ahLst/>
              <a:cxnLst>
                <a:cxn ang="0">
                  <a:pos x="T0" y="T1"/>
                </a:cxn>
                <a:cxn ang="0">
                  <a:pos x="T2" y="T3"/>
                </a:cxn>
                <a:cxn ang="0">
                  <a:pos x="T4" y="T5"/>
                </a:cxn>
                <a:cxn ang="0">
                  <a:pos x="T6" y="T7"/>
                </a:cxn>
                <a:cxn ang="0">
                  <a:pos x="T8" y="T9"/>
                </a:cxn>
              </a:cxnLst>
              <a:rect l="0" t="0" r="r" b="b"/>
              <a:pathLst>
                <a:path w="53" h="53">
                  <a:moveTo>
                    <a:pt x="48" y="37"/>
                  </a:moveTo>
                  <a:cubicBezTo>
                    <a:pt x="42" y="49"/>
                    <a:pt x="27" y="53"/>
                    <a:pt x="16" y="47"/>
                  </a:cubicBezTo>
                  <a:cubicBezTo>
                    <a:pt x="4" y="42"/>
                    <a:pt x="0" y="27"/>
                    <a:pt x="6" y="16"/>
                  </a:cubicBezTo>
                  <a:cubicBezTo>
                    <a:pt x="12" y="4"/>
                    <a:pt x="26" y="0"/>
                    <a:pt x="37" y="6"/>
                  </a:cubicBezTo>
                  <a:cubicBezTo>
                    <a:pt x="49" y="12"/>
                    <a:pt x="53" y="26"/>
                    <a:pt x="48" y="3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3" name="Freeform 20683"/>
            <p:cNvSpPr>
              <a:spLocks/>
            </p:cNvSpPr>
            <p:nvPr/>
          </p:nvSpPr>
          <p:spPr bwMode="auto">
            <a:xfrm>
              <a:off x="6377849" y="7209956"/>
              <a:ext cx="104053" cy="105387"/>
            </a:xfrm>
            <a:custGeom>
              <a:avLst/>
              <a:gdLst>
                <a:gd name="T0" fmla="*/ 59 w 66"/>
                <a:gd name="T1" fmla="*/ 47 h 67"/>
                <a:gd name="T2" fmla="*/ 20 w 66"/>
                <a:gd name="T3" fmla="*/ 60 h 67"/>
                <a:gd name="T4" fmla="*/ 7 w 66"/>
                <a:gd name="T5" fmla="*/ 20 h 67"/>
                <a:gd name="T6" fmla="*/ 47 w 66"/>
                <a:gd name="T7" fmla="*/ 8 h 67"/>
                <a:gd name="T8" fmla="*/ 59 w 66"/>
                <a:gd name="T9" fmla="*/ 47 h 67"/>
              </a:gdLst>
              <a:ahLst/>
              <a:cxnLst>
                <a:cxn ang="0">
                  <a:pos x="T0" y="T1"/>
                </a:cxn>
                <a:cxn ang="0">
                  <a:pos x="T2" y="T3"/>
                </a:cxn>
                <a:cxn ang="0">
                  <a:pos x="T4" y="T5"/>
                </a:cxn>
                <a:cxn ang="0">
                  <a:pos x="T6" y="T7"/>
                </a:cxn>
                <a:cxn ang="0">
                  <a:pos x="T8" y="T9"/>
                </a:cxn>
              </a:cxnLst>
              <a:rect l="0" t="0" r="r" b="b"/>
              <a:pathLst>
                <a:path w="66" h="67">
                  <a:moveTo>
                    <a:pt x="59" y="47"/>
                  </a:moveTo>
                  <a:cubicBezTo>
                    <a:pt x="52" y="61"/>
                    <a:pt x="34" y="67"/>
                    <a:pt x="20" y="60"/>
                  </a:cubicBezTo>
                  <a:cubicBezTo>
                    <a:pt x="6" y="52"/>
                    <a:pt x="0" y="35"/>
                    <a:pt x="7" y="20"/>
                  </a:cubicBezTo>
                  <a:cubicBezTo>
                    <a:pt x="15" y="6"/>
                    <a:pt x="32" y="0"/>
                    <a:pt x="47" y="8"/>
                  </a:cubicBezTo>
                  <a:cubicBezTo>
                    <a:pt x="61" y="15"/>
                    <a:pt x="66" y="33"/>
                    <a:pt x="59" y="4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4" name="Freeform 20684"/>
            <p:cNvSpPr>
              <a:spLocks/>
            </p:cNvSpPr>
            <p:nvPr/>
          </p:nvSpPr>
          <p:spPr bwMode="auto">
            <a:xfrm>
              <a:off x="6343165" y="6784408"/>
              <a:ext cx="121395" cy="119394"/>
            </a:xfrm>
            <a:custGeom>
              <a:avLst/>
              <a:gdLst>
                <a:gd name="T0" fmla="*/ 68 w 77"/>
                <a:gd name="T1" fmla="*/ 53 h 76"/>
                <a:gd name="T2" fmla="*/ 23 w 77"/>
                <a:gd name="T3" fmla="*/ 68 h 76"/>
                <a:gd name="T4" fmla="*/ 9 w 77"/>
                <a:gd name="T5" fmla="*/ 23 h 76"/>
                <a:gd name="T6" fmla="*/ 54 w 77"/>
                <a:gd name="T7" fmla="*/ 8 h 76"/>
                <a:gd name="T8" fmla="*/ 68 w 77"/>
                <a:gd name="T9" fmla="*/ 53 h 76"/>
              </a:gdLst>
              <a:ahLst/>
              <a:cxnLst>
                <a:cxn ang="0">
                  <a:pos x="T0" y="T1"/>
                </a:cxn>
                <a:cxn ang="0">
                  <a:pos x="T2" y="T3"/>
                </a:cxn>
                <a:cxn ang="0">
                  <a:pos x="T4" y="T5"/>
                </a:cxn>
                <a:cxn ang="0">
                  <a:pos x="T6" y="T7"/>
                </a:cxn>
                <a:cxn ang="0">
                  <a:pos x="T8" y="T9"/>
                </a:cxn>
              </a:cxnLst>
              <a:rect l="0" t="0" r="r" b="b"/>
              <a:pathLst>
                <a:path w="77" h="76">
                  <a:moveTo>
                    <a:pt x="68" y="53"/>
                  </a:moveTo>
                  <a:cubicBezTo>
                    <a:pt x="60" y="70"/>
                    <a:pt x="40" y="76"/>
                    <a:pt x="23" y="68"/>
                  </a:cubicBezTo>
                  <a:cubicBezTo>
                    <a:pt x="7" y="59"/>
                    <a:pt x="0" y="39"/>
                    <a:pt x="9" y="23"/>
                  </a:cubicBezTo>
                  <a:cubicBezTo>
                    <a:pt x="17" y="6"/>
                    <a:pt x="37" y="0"/>
                    <a:pt x="54" y="8"/>
                  </a:cubicBezTo>
                  <a:cubicBezTo>
                    <a:pt x="70" y="17"/>
                    <a:pt x="77" y="37"/>
                    <a:pt x="68" y="53"/>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5" name="Freeform 20709"/>
            <p:cNvSpPr>
              <a:spLocks/>
            </p:cNvSpPr>
            <p:nvPr/>
          </p:nvSpPr>
          <p:spPr bwMode="auto">
            <a:xfrm>
              <a:off x="4901102" y="7359365"/>
              <a:ext cx="98050" cy="96048"/>
            </a:xfrm>
            <a:custGeom>
              <a:avLst/>
              <a:gdLst>
                <a:gd name="T0" fmla="*/ 55 w 62"/>
                <a:gd name="T1" fmla="*/ 43 h 61"/>
                <a:gd name="T2" fmla="*/ 19 w 62"/>
                <a:gd name="T3" fmla="*/ 55 h 61"/>
                <a:gd name="T4" fmla="*/ 7 w 62"/>
                <a:gd name="T5" fmla="*/ 18 h 61"/>
                <a:gd name="T6" fmla="*/ 43 w 62"/>
                <a:gd name="T7" fmla="*/ 7 h 61"/>
                <a:gd name="T8" fmla="*/ 55 w 62"/>
                <a:gd name="T9" fmla="*/ 43 h 61"/>
              </a:gdLst>
              <a:ahLst/>
              <a:cxnLst>
                <a:cxn ang="0">
                  <a:pos x="T0" y="T1"/>
                </a:cxn>
                <a:cxn ang="0">
                  <a:pos x="T2" y="T3"/>
                </a:cxn>
                <a:cxn ang="0">
                  <a:pos x="T4" y="T5"/>
                </a:cxn>
                <a:cxn ang="0">
                  <a:pos x="T6" y="T7"/>
                </a:cxn>
                <a:cxn ang="0">
                  <a:pos x="T8" y="T9"/>
                </a:cxn>
              </a:cxnLst>
              <a:rect l="0" t="0" r="r" b="b"/>
              <a:pathLst>
                <a:path w="62" h="61">
                  <a:moveTo>
                    <a:pt x="55" y="43"/>
                  </a:moveTo>
                  <a:cubicBezTo>
                    <a:pt x="48" y="56"/>
                    <a:pt x="32" y="61"/>
                    <a:pt x="19" y="55"/>
                  </a:cubicBezTo>
                  <a:cubicBezTo>
                    <a:pt x="6" y="48"/>
                    <a:pt x="0" y="32"/>
                    <a:pt x="7" y="18"/>
                  </a:cubicBezTo>
                  <a:cubicBezTo>
                    <a:pt x="14" y="5"/>
                    <a:pt x="30" y="0"/>
                    <a:pt x="43" y="7"/>
                  </a:cubicBezTo>
                  <a:cubicBezTo>
                    <a:pt x="57" y="13"/>
                    <a:pt x="62" y="30"/>
                    <a:pt x="55" y="4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6" name="Freeform 20710"/>
            <p:cNvSpPr>
              <a:spLocks noEditPoints="1"/>
            </p:cNvSpPr>
            <p:nvPr/>
          </p:nvSpPr>
          <p:spPr bwMode="auto">
            <a:xfrm>
              <a:off x="4852410" y="7309340"/>
              <a:ext cx="196766" cy="196766"/>
            </a:xfrm>
            <a:custGeom>
              <a:avLst/>
              <a:gdLst>
                <a:gd name="T0" fmla="*/ 37 w 125"/>
                <a:gd name="T1" fmla="*/ 111 h 125"/>
                <a:gd name="T2" fmla="*/ 13 w 125"/>
                <a:gd name="T3" fmla="*/ 38 h 125"/>
                <a:gd name="T4" fmla="*/ 87 w 125"/>
                <a:gd name="T5" fmla="*/ 14 h 125"/>
                <a:gd name="T6" fmla="*/ 111 w 125"/>
                <a:gd name="T7" fmla="*/ 88 h 125"/>
                <a:gd name="T8" fmla="*/ 37 w 125"/>
                <a:gd name="T9" fmla="*/ 111 h 125"/>
                <a:gd name="T10" fmla="*/ 80 w 125"/>
                <a:gd name="T11" fmla="*/ 27 h 125"/>
                <a:gd name="T12" fmla="*/ 27 w 125"/>
                <a:gd name="T13" fmla="*/ 44 h 125"/>
                <a:gd name="T14" fmla="*/ 44 w 125"/>
                <a:gd name="T15" fmla="*/ 98 h 125"/>
                <a:gd name="T16" fmla="*/ 98 w 125"/>
                <a:gd name="T17" fmla="*/ 81 h 125"/>
                <a:gd name="T18" fmla="*/ 80 w 125"/>
                <a:gd name="T19" fmla="*/ 2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5">
                  <a:moveTo>
                    <a:pt x="37" y="111"/>
                  </a:moveTo>
                  <a:cubicBezTo>
                    <a:pt x="10" y="98"/>
                    <a:pt x="0" y="64"/>
                    <a:pt x="13" y="38"/>
                  </a:cubicBezTo>
                  <a:cubicBezTo>
                    <a:pt x="27" y="11"/>
                    <a:pt x="60" y="0"/>
                    <a:pt x="87" y="14"/>
                  </a:cubicBezTo>
                  <a:cubicBezTo>
                    <a:pt x="114" y="28"/>
                    <a:pt x="125" y="61"/>
                    <a:pt x="111" y="88"/>
                  </a:cubicBezTo>
                  <a:cubicBezTo>
                    <a:pt x="97" y="115"/>
                    <a:pt x="64" y="125"/>
                    <a:pt x="37" y="111"/>
                  </a:cubicBezTo>
                  <a:close/>
                  <a:moveTo>
                    <a:pt x="80" y="27"/>
                  </a:moveTo>
                  <a:cubicBezTo>
                    <a:pt x="61" y="17"/>
                    <a:pt x="37" y="25"/>
                    <a:pt x="27" y="44"/>
                  </a:cubicBezTo>
                  <a:cubicBezTo>
                    <a:pt x="16" y="64"/>
                    <a:pt x="24" y="88"/>
                    <a:pt x="44" y="98"/>
                  </a:cubicBezTo>
                  <a:cubicBezTo>
                    <a:pt x="63" y="108"/>
                    <a:pt x="88" y="101"/>
                    <a:pt x="98" y="81"/>
                  </a:cubicBezTo>
                  <a:cubicBezTo>
                    <a:pt x="108" y="61"/>
                    <a:pt x="100" y="37"/>
                    <a:pt x="80" y="2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7" name="Freeform 20716"/>
            <p:cNvSpPr>
              <a:spLocks/>
            </p:cNvSpPr>
            <p:nvPr/>
          </p:nvSpPr>
          <p:spPr bwMode="auto">
            <a:xfrm>
              <a:off x="5703504" y="8193117"/>
              <a:ext cx="66034" cy="66700"/>
            </a:xfrm>
            <a:custGeom>
              <a:avLst/>
              <a:gdLst>
                <a:gd name="T0" fmla="*/ 37 w 42"/>
                <a:gd name="T1" fmla="*/ 29 h 42"/>
                <a:gd name="T2" fmla="*/ 13 w 42"/>
                <a:gd name="T3" fmla="*/ 37 h 42"/>
                <a:gd name="T4" fmla="*/ 5 w 42"/>
                <a:gd name="T5" fmla="*/ 12 h 42"/>
                <a:gd name="T6" fmla="*/ 30 w 42"/>
                <a:gd name="T7" fmla="*/ 4 h 42"/>
                <a:gd name="T8" fmla="*/ 37 w 42"/>
                <a:gd name="T9" fmla="*/ 29 h 42"/>
              </a:gdLst>
              <a:ahLst/>
              <a:cxnLst>
                <a:cxn ang="0">
                  <a:pos x="T0" y="T1"/>
                </a:cxn>
                <a:cxn ang="0">
                  <a:pos x="T2" y="T3"/>
                </a:cxn>
                <a:cxn ang="0">
                  <a:pos x="T4" y="T5"/>
                </a:cxn>
                <a:cxn ang="0">
                  <a:pos x="T6" y="T7"/>
                </a:cxn>
                <a:cxn ang="0">
                  <a:pos x="T8" y="T9"/>
                </a:cxn>
              </a:cxnLst>
              <a:rect l="0" t="0" r="r" b="b"/>
              <a:pathLst>
                <a:path w="42" h="42">
                  <a:moveTo>
                    <a:pt x="37" y="29"/>
                  </a:moveTo>
                  <a:cubicBezTo>
                    <a:pt x="33" y="38"/>
                    <a:pt x="22" y="42"/>
                    <a:pt x="13" y="37"/>
                  </a:cubicBezTo>
                  <a:cubicBezTo>
                    <a:pt x="4" y="32"/>
                    <a:pt x="0" y="21"/>
                    <a:pt x="5" y="12"/>
                  </a:cubicBezTo>
                  <a:cubicBezTo>
                    <a:pt x="9" y="3"/>
                    <a:pt x="20" y="0"/>
                    <a:pt x="30" y="4"/>
                  </a:cubicBezTo>
                  <a:cubicBezTo>
                    <a:pt x="39" y="9"/>
                    <a:pt x="42" y="20"/>
                    <a:pt x="37" y="29"/>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8" name="Freeform 20717"/>
            <p:cNvSpPr>
              <a:spLocks noEditPoints="1"/>
            </p:cNvSpPr>
            <p:nvPr/>
          </p:nvSpPr>
          <p:spPr bwMode="auto">
            <a:xfrm>
              <a:off x="5668820" y="8158433"/>
              <a:ext cx="135402" cy="134068"/>
            </a:xfrm>
            <a:custGeom>
              <a:avLst/>
              <a:gdLst>
                <a:gd name="T0" fmla="*/ 26 w 86"/>
                <a:gd name="T1" fmla="*/ 76 h 85"/>
                <a:gd name="T2" fmla="*/ 10 w 86"/>
                <a:gd name="T3" fmla="*/ 25 h 85"/>
                <a:gd name="T4" fmla="*/ 60 w 86"/>
                <a:gd name="T5" fmla="*/ 9 h 85"/>
                <a:gd name="T6" fmla="*/ 76 w 86"/>
                <a:gd name="T7" fmla="*/ 60 h 85"/>
                <a:gd name="T8" fmla="*/ 26 w 86"/>
                <a:gd name="T9" fmla="*/ 76 h 85"/>
                <a:gd name="T10" fmla="*/ 56 w 86"/>
                <a:gd name="T11" fmla="*/ 18 h 85"/>
                <a:gd name="T12" fmla="*/ 19 w 86"/>
                <a:gd name="T13" fmla="*/ 30 h 85"/>
                <a:gd name="T14" fmla="*/ 31 w 86"/>
                <a:gd name="T15" fmla="*/ 67 h 85"/>
                <a:gd name="T16" fmla="*/ 67 w 86"/>
                <a:gd name="T17" fmla="*/ 55 h 85"/>
                <a:gd name="T18" fmla="*/ 56 w 86"/>
                <a:gd name="T19" fmla="*/ 1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5">
                  <a:moveTo>
                    <a:pt x="26" y="76"/>
                  </a:moveTo>
                  <a:cubicBezTo>
                    <a:pt x="8" y="66"/>
                    <a:pt x="0" y="44"/>
                    <a:pt x="10" y="25"/>
                  </a:cubicBezTo>
                  <a:cubicBezTo>
                    <a:pt x="19" y="7"/>
                    <a:pt x="42" y="0"/>
                    <a:pt x="60" y="9"/>
                  </a:cubicBezTo>
                  <a:cubicBezTo>
                    <a:pt x="79" y="19"/>
                    <a:pt x="86" y="41"/>
                    <a:pt x="76" y="60"/>
                  </a:cubicBezTo>
                  <a:cubicBezTo>
                    <a:pt x="67" y="78"/>
                    <a:pt x="44" y="85"/>
                    <a:pt x="26" y="76"/>
                  </a:cubicBezTo>
                  <a:close/>
                  <a:moveTo>
                    <a:pt x="56" y="18"/>
                  </a:moveTo>
                  <a:cubicBezTo>
                    <a:pt x="42" y="11"/>
                    <a:pt x="26" y="17"/>
                    <a:pt x="19" y="30"/>
                  </a:cubicBezTo>
                  <a:cubicBezTo>
                    <a:pt x="12" y="43"/>
                    <a:pt x="17" y="60"/>
                    <a:pt x="31" y="67"/>
                  </a:cubicBezTo>
                  <a:cubicBezTo>
                    <a:pt x="44" y="74"/>
                    <a:pt x="60" y="69"/>
                    <a:pt x="67" y="55"/>
                  </a:cubicBezTo>
                  <a:cubicBezTo>
                    <a:pt x="74" y="42"/>
                    <a:pt x="69" y="25"/>
                    <a:pt x="56" y="1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9" name="Freeform 20718"/>
            <p:cNvSpPr>
              <a:spLocks/>
            </p:cNvSpPr>
            <p:nvPr/>
          </p:nvSpPr>
          <p:spPr bwMode="auto">
            <a:xfrm>
              <a:off x="5880260" y="7033198"/>
              <a:ext cx="70702" cy="71370"/>
            </a:xfrm>
            <a:custGeom>
              <a:avLst/>
              <a:gdLst>
                <a:gd name="T0" fmla="*/ 40 w 45"/>
                <a:gd name="T1" fmla="*/ 32 h 45"/>
                <a:gd name="T2" fmla="*/ 14 w 45"/>
                <a:gd name="T3" fmla="*/ 40 h 45"/>
                <a:gd name="T4" fmla="*/ 5 w 45"/>
                <a:gd name="T5" fmla="*/ 14 h 45"/>
                <a:gd name="T6" fmla="*/ 32 w 45"/>
                <a:gd name="T7" fmla="*/ 5 h 45"/>
                <a:gd name="T8" fmla="*/ 40 w 45"/>
                <a:gd name="T9" fmla="*/ 32 h 45"/>
              </a:gdLst>
              <a:ahLst/>
              <a:cxnLst>
                <a:cxn ang="0">
                  <a:pos x="T0" y="T1"/>
                </a:cxn>
                <a:cxn ang="0">
                  <a:pos x="T2" y="T3"/>
                </a:cxn>
                <a:cxn ang="0">
                  <a:pos x="T4" y="T5"/>
                </a:cxn>
                <a:cxn ang="0">
                  <a:pos x="T6" y="T7"/>
                </a:cxn>
                <a:cxn ang="0">
                  <a:pos x="T8" y="T9"/>
                </a:cxn>
              </a:cxnLst>
              <a:rect l="0" t="0" r="r" b="b"/>
              <a:pathLst>
                <a:path w="45" h="45">
                  <a:moveTo>
                    <a:pt x="40" y="32"/>
                  </a:moveTo>
                  <a:cubicBezTo>
                    <a:pt x="35" y="41"/>
                    <a:pt x="23" y="45"/>
                    <a:pt x="14" y="40"/>
                  </a:cubicBezTo>
                  <a:cubicBezTo>
                    <a:pt x="4" y="35"/>
                    <a:pt x="0" y="23"/>
                    <a:pt x="5" y="14"/>
                  </a:cubicBezTo>
                  <a:cubicBezTo>
                    <a:pt x="10" y="4"/>
                    <a:pt x="22" y="0"/>
                    <a:pt x="32" y="5"/>
                  </a:cubicBezTo>
                  <a:cubicBezTo>
                    <a:pt x="41" y="10"/>
                    <a:pt x="45" y="22"/>
                    <a:pt x="40" y="32"/>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0" name="Freeform 20719"/>
            <p:cNvSpPr>
              <a:spLocks noEditPoints="1"/>
            </p:cNvSpPr>
            <p:nvPr/>
          </p:nvSpPr>
          <p:spPr bwMode="auto">
            <a:xfrm>
              <a:off x="5843575" y="6997180"/>
              <a:ext cx="143406" cy="143406"/>
            </a:xfrm>
            <a:custGeom>
              <a:avLst/>
              <a:gdLst>
                <a:gd name="T0" fmla="*/ 27 w 91"/>
                <a:gd name="T1" fmla="*/ 81 h 91"/>
                <a:gd name="T2" fmla="*/ 10 w 91"/>
                <a:gd name="T3" fmla="*/ 27 h 91"/>
                <a:gd name="T4" fmla="*/ 64 w 91"/>
                <a:gd name="T5" fmla="*/ 10 h 91"/>
                <a:gd name="T6" fmla="*/ 81 w 91"/>
                <a:gd name="T7" fmla="*/ 64 h 91"/>
                <a:gd name="T8" fmla="*/ 27 w 91"/>
                <a:gd name="T9" fmla="*/ 81 h 91"/>
                <a:gd name="T10" fmla="*/ 59 w 91"/>
                <a:gd name="T11" fmla="*/ 20 h 91"/>
                <a:gd name="T12" fmla="*/ 20 w 91"/>
                <a:gd name="T13" fmla="*/ 32 h 91"/>
                <a:gd name="T14" fmla="*/ 32 w 91"/>
                <a:gd name="T15" fmla="*/ 72 h 91"/>
                <a:gd name="T16" fmla="*/ 72 w 91"/>
                <a:gd name="T17" fmla="*/ 59 h 91"/>
                <a:gd name="T18" fmla="*/ 59 w 91"/>
                <a:gd name="T19" fmla="*/ 2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1">
                  <a:moveTo>
                    <a:pt x="27" y="81"/>
                  </a:moveTo>
                  <a:cubicBezTo>
                    <a:pt x="8" y="71"/>
                    <a:pt x="0" y="47"/>
                    <a:pt x="10" y="27"/>
                  </a:cubicBezTo>
                  <a:cubicBezTo>
                    <a:pt x="20" y="8"/>
                    <a:pt x="44" y="0"/>
                    <a:pt x="64" y="10"/>
                  </a:cubicBezTo>
                  <a:cubicBezTo>
                    <a:pt x="84" y="20"/>
                    <a:pt x="91" y="44"/>
                    <a:pt x="81" y="64"/>
                  </a:cubicBezTo>
                  <a:cubicBezTo>
                    <a:pt x="71" y="84"/>
                    <a:pt x="47" y="91"/>
                    <a:pt x="27" y="81"/>
                  </a:cubicBezTo>
                  <a:close/>
                  <a:moveTo>
                    <a:pt x="59" y="20"/>
                  </a:moveTo>
                  <a:cubicBezTo>
                    <a:pt x="45" y="12"/>
                    <a:pt x="27" y="18"/>
                    <a:pt x="20" y="32"/>
                  </a:cubicBezTo>
                  <a:cubicBezTo>
                    <a:pt x="12" y="47"/>
                    <a:pt x="18" y="64"/>
                    <a:pt x="32" y="72"/>
                  </a:cubicBezTo>
                  <a:cubicBezTo>
                    <a:pt x="47" y="79"/>
                    <a:pt x="64" y="74"/>
                    <a:pt x="72" y="59"/>
                  </a:cubicBezTo>
                  <a:cubicBezTo>
                    <a:pt x="79" y="45"/>
                    <a:pt x="74" y="27"/>
                    <a:pt x="59" y="2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1" name="Freeform 20720"/>
            <p:cNvSpPr>
              <a:spLocks/>
            </p:cNvSpPr>
            <p:nvPr/>
          </p:nvSpPr>
          <p:spPr bwMode="auto">
            <a:xfrm>
              <a:off x="6887435" y="6908468"/>
              <a:ext cx="70702" cy="71370"/>
            </a:xfrm>
            <a:custGeom>
              <a:avLst/>
              <a:gdLst>
                <a:gd name="T0" fmla="*/ 40 w 45"/>
                <a:gd name="T1" fmla="*/ 31 h 45"/>
                <a:gd name="T2" fmla="*/ 13 w 45"/>
                <a:gd name="T3" fmla="*/ 40 h 45"/>
                <a:gd name="T4" fmla="*/ 5 w 45"/>
                <a:gd name="T5" fmla="*/ 13 h 45"/>
                <a:gd name="T6" fmla="*/ 31 w 45"/>
                <a:gd name="T7" fmla="*/ 5 h 45"/>
                <a:gd name="T8" fmla="*/ 40 w 45"/>
                <a:gd name="T9" fmla="*/ 31 h 45"/>
              </a:gdLst>
              <a:ahLst/>
              <a:cxnLst>
                <a:cxn ang="0">
                  <a:pos x="T0" y="T1"/>
                </a:cxn>
                <a:cxn ang="0">
                  <a:pos x="T2" y="T3"/>
                </a:cxn>
                <a:cxn ang="0">
                  <a:pos x="T4" y="T5"/>
                </a:cxn>
                <a:cxn ang="0">
                  <a:pos x="T6" y="T7"/>
                </a:cxn>
                <a:cxn ang="0">
                  <a:pos x="T8" y="T9"/>
                </a:cxn>
              </a:cxnLst>
              <a:rect l="0" t="0" r="r" b="b"/>
              <a:pathLst>
                <a:path w="45" h="45">
                  <a:moveTo>
                    <a:pt x="40" y="31"/>
                  </a:moveTo>
                  <a:cubicBezTo>
                    <a:pt x="35" y="41"/>
                    <a:pt x="23" y="45"/>
                    <a:pt x="13" y="40"/>
                  </a:cubicBezTo>
                  <a:cubicBezTo>
                    <a:pt x="4" y="35"/>
                    <a:pt x="0" y="23"/>
                    <a:pt x="5" y="13"/>
                  </a:cubicBezTo>
                  <a:cubicBezTo>
                    <a:pt x="10" y="3"/>
                    <a:pt x="22" y="0"/>
                    <a:pt x="31" y="5"/>
                  </a:cubicBezTo>
                  <a:cubicBezTo>
                    <a:pt x="41" y="10"/>
                    <a:pt x="45" y="22"/>
                    <a:pt x="40" y="3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2" name="Freeform 20721"/>
            <p:cNvSpPr>
              <a:spLocks noEditPoints="1"/>
            </p:cNvSpPr>
            <p:nvPr/>
          </p:nvSpPr>
          <p:spPr bwMode="auto">
            <a:xfrm>
              <a:off x="6850750" y="6871116"/>
              <a:ext cx="143406" cy="144740"/>
            </a:xfrm>
            <a:custGeom>
              <a:avLst/>
              <a:gdLst>
                <a:gd name="T0" fmla="*/ 27 w 91"/>
                <a:gd name="T1" fmla="*/ 82 h 92"/>
                <a:gd name="T2" fmla="*/ 10 w 91"/>
                <a:gd name="T3" fmla="*/ 28 h 92"/>
                <a:gd name="T4" fmla="*/ 64 w 91"/>
                <a:gd name="T5" fmla="*/ 11 h 92"/>
                <a:gd name="T6" fmla="*/ 81 w 91"/>
                <a:gd name="T7" fmla="*/ 65 h 92"/>
                <a:gd name="T8" fmla="*/ 27 w 91"/>
                <a:gd name="T9" fmla="*/ 82 h 92"/>
                <a:gd name="T10" fmla="*/ 59 w 91"/>
                <a:gd name="T11" fmla="*/ 20 h 92"/>
                <a:gd name="T12" fmla="*/ 19 w 91"/>
                <a:gd name="T13" fmla="*/ 33 h 92"/>
                <a:gd name="T14" fmla="*/ 32 w 91"/>
                <a:gd name="T15" fmla="*/ 72 h 92"/>
                <a:gd name="T16" fmla="*/ 71 w 91"/>
                <a:gd name="T17" fmla="*/ 60 h 92"/>
                <a:gd name="T18" fmla="*/ 59 w 91"/>
                <a:gd name="T19" fmla="*/ 2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27" y="82"/>
                  </a:moveTo>
                  <a:cubicBezTo>
                    <a:pt x="7" y="72"/>
                    <a:pt x="0" y="48"/>
                    <a:pt x="10" y="28"/>
                  </a:cubicBezTo>
                  <a:cubicBezTo>
                    <a:pt x="20" y="8"/>
                    <a:pt x="44" y="0"/>
                    <a:pt x="64" y="11"/>
                  </a:cubicBezTo>
                  <a:cubicBezTo>
                    <a:pt x="83" y="21"/>
                    <a:pt x="91" y="45"/>
                    <a:pt x="81" y="65"/>
                  </a:cubicBezTo>
                  <a:cubicBezTo>
                    <a:pt x="71" y="84"/>
                    <a:pt x="47" y="92"/>
                    <a:pt x="27" y="82"/>
                  </a:cubicBezTo>
                  <a:close/>
                  <a:moveTo>
                    <a:pt x="59" y="20"/>
                  </a:moveTo>
                  <a:cubicBezTo>
                    <a:pt x="44" y="13"/>
                    <a:pt x="27" y="18"/>
                    <a:pt x="19" y="33"/>
                  </a:cubicBezTo>
                  <a:cubicBezTo>
                    <a:pt x="12" y="47"/>
                    <a:pt x="18" y="65"/>
                    <a:pt x="32" y="72"/>
                  </a:cubicBezTo>
                  <a:cubicBezTo>
                    <a:pt x="46" y="80"/>
                    <a:pt x="64" y="74"/>
                    <a:pt x="71" y="60"/>
                  </a:cubicBezTo>
                  <a:cubicBezTo>
                    <a:pt x="79" y="45"/>
                    <a:pt x="73" y="28"/>
                    <a:pt x="59" y="2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3" name="Freeform 20722"/>
            <p:cNvSpPr>
              <a:spLocks/>
            </p:cNvSpPr>
            <p:nvPr/>
          </p:nvSpPr>
          <p:spPr bwMode="auto">
            <a:xfrm>
              <a:off x="6431872" y="7977675"/>
              <a:ext cx="92714" cy="92714"/>
            </a:xfrm>
            <a:custGeom>
              <a:avLst/>
              <a:gdLst>
                <a:gd name="T0" fmla="*/ 52 w 59"/>
                <a:gd name="T1" fmla="*/ 41 h 59"/>
                <a:gd name="T2" fmla="*/ 17 w 59"/>
                <a:gd name="T3" fmla="*/ 52 h 59"/>
                <a:gd name="T4" fmla="*/ 6 w 59"/>
                <a:gd name="T5" fmla="*/ 17 h 59"/>
                <a:gd name="T6" fmla="*/ 41 w 59"/>
                <a:gd name="T7" fmla="*/ 6 h 59"/>
                <a:gd name="T8" fmla="*/ 52 w 59"/>
                <a:gd name="T9" fmla="*/ 41 h 59"/>
              </a:gdLst>
              <a:ahLst/>
              <a:cxnLst>
                <a:cxn ang="0">
                  <a:pos x="T0" y="T1"/>
                </a:cxn>
                <a:cxn ang="0">
                  <a:pos x="T2" y="T3"/>
                </a:cxn>
                <a:cxn ang="0">
                  <a:pos x="T4" y="T5"/>
                </a:cxn>
                <a:cxn ang="0">
                  <a:pos x="T6" y="T7"/>
                </a:cxn>
                <a:cxn ang="0">
                  <a:pos x="T8" y="T9"/>
                </a:cxn>
              </a:cxnLst>
              <a:rect l="0" t="0" r="r" b="b"/>
              <a:pathLst>
                <a:path w="59" h="59">
                  <a:moveTo>
                    <a:pt x="52" y="41"/>
                  </a:moveTo>
                  <a:cubicBezTo>
                    <a:pt x="46" y="54"/>
                    <a:pt x="30" y="59"/>
                    <a:pt x="17" y="52"/>
                  </a:cubicBezTo>
                  <a:cubicBezTo>
                    <a:pt x="5" y="46"/>
                    <a:pt x="0" y="30"/>
                    <a:pt x="6" y="17"/>
                  </a:cubicBezTo>
                  <a:cubicBezTo>
                    <a:pt x="13" y="5"/>
                    <a:pt x="28" y="0"/>
                    <a:pt x="41" y="6"/>
                  </a:cubicBezTo>
                  <a:cubicBezTo>
                    <a:pt x="54" y="13"/>
                    <a:pt x="59" y="28"/>
                    <a:pt x="52" y="4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4" name="Freeform 20723"/>
            <p:cNvSpPr>
              <a:spLocks noEditPoints="1"/>
            </p:cNvSpPr>
            <p:nvPr/>
          </p:nvSpPr>
          <p:spPr bwMode="auto">
            <a:xfrm>
              <a:off x="6383181" y="7928317"/>
              <a:ext cx="188762" cy="189429"/>
            </a:xfrm>
            <a:custGeom>
              <a:avLst/>
              <a:gdLst>
                <a:gd name="T0" fmla="*/ 36 w 120"/>
                <a:gd name="T1" fmla="*/ 107 h 120"/>
                <a:gd name="T2" fmla="*/ 14 w 120"/>
                <a:gd name="T3" fmla="*/ 36 h 120"/>
                <a:gd name="T4" fmla="*/ 84 w 120"/>
                <a:gd name="T5" fmla="*/ 13 h 120"/>
                <a:gd name="T6" fmla="*/ 107 w 120"/>
                <a:gd name="T7" fmla="*/ 84 h 120"/>
                <a:gd name="T8" fmla="*/ 36 w 120"/>
                <a:gd name="T9" fmla="*/ 107 h 120"/>
                <a:gd name="T10" fmla="*/ 78 w 120"/>
                <a:gd name="T11" fmla="*/ 26 h 120"/>
                <a:gd name="T12" fmla="*/ 26 w 120"/>
                <a:gd name="T13" fmla="*/ 43 h 120"/>
                <a:gd name="T14" fmla="*/ 43 w 120"/>
                <a:gd name="T15" fmla="*/ 94 h 120"/>
                <a:gd name="T16" fmla="*/ 94 w 120"/>
                <a:gd name="T17" fmla="*/ 78 h 120"/>
                <a:gd name="T18" fmla="*/ 78 w 120"/>
                <a:gd name="T19" fmla="*/ 2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120">
                  <a:moveTo>
                    <a:pt x="36" y="107"/>
                  </a:moveTo>
                  <a:cubicBezTo>
                    <a:pt x="10" y="94"/>
                    <a:pt x="0" y="62"/>
                    <a:pt x="14" y="36"/>
                  </a:cubicBezTo>
                  <a:cubicBezTo>
                    <a:pt x="27" y="10"/>
                    <a:pt x="58" y="0"/>
                    <a:pt x="84" y="13"/>
                  </a:cubicBezTo>
                  <a:cubicBezTo>
                    <a:pt x="110" y="27"/>
                    <a:pt x="120" y="58"/>
                    <a:pt x="107" y="84"/>
                  </a:cubicBezTo>
                  <a:cubicBezTo>
                    <a:pt x="94" y="110"/>
                    <a:pt x="62" y="120"/>
                    <a:pt x="36" y="107"/>
                  </a:cubicBezTo>
                  <a:close/>
                  <a:moveTo>
                    <a:pt x="78" y="26"/>
                  </a:moveTo>
                  <a:cubicBezTo>
                    <a:pt x="59" y="16"/>
                    <a:pt x="36" y="24"/>
                    <a:pt x="26" y="43"/>
                  </a:cubicBezTo>
                  <a:cubicBezTo>
                    <a:pt x="16" y="61"/>
                    <a:pt x="24" y="85"/>
                    <a:pt x="43" y="94"/>
                  </a:cubicBezTo>
                  <a:cubicBezTo>
                    <a:pt x="61" y="104"/>
                    <a:pt x="85" y="97"/>
                    <a:pt x="94" y="78"/>
                  </a:cubicBezTo>
                  <a:cubicBezTo>
                    <a:pt x="104" y="59"/>
                    <a:pt x="97" y="36"/>
                    <a:pt x="78" y="26"/>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5" name="Freeform 20724"/>
            <p:cNvSpPr>
              <a:spLocks/>
            </p:cNvSpPr>
            <p:nvPr/>
          </p:nvSpPr>
          <p:spPr bwMode="auto">
            <a:xfrm>
              <a:off x="4890427" y="8639342"/>
              <a:ext cx="54694" cy="56696"/>
            </a:xfrm>
            <a:custGeom>
              <a:avLst/>
              <a:gdLst>
                <a:gd name="T0" fmla="*/ 31 w 35"/>
                <a:gd name="T1" fmla="*/ 25 h 36"/>
                <a:gd name="T2" fmla="*/ 10 w 35"/>
                <a:gd name="T3" fmla="*/ 32 h 36"/>
                <a:gd name="T4" fmla="*/ 4 w 35"/>
                <a:gd name="T5" fmla="*/ 11 h 36"/>
                <a:gd name="T6" fmla="*/ 25 w 35"/>
                <a:gd name="T7" fmla="*/ 4 h 36"/>
                <a:gd name="T8" fmla="*/ 31 w 35"/>
                <a:gd name="T9" fmla="*/ 25 h 36"/>
              </a:gdLst>
              <a:ahLst/>
              <a:cxnLst>
                <a:cxn ang="0">
                  <a:pos x="T0" y="T1"/>
                </a:cxn>
                <a:cxn ang="0">
                  <a:pos x="T2" y="T3"/>
                </a:cxn>
                <a:cxn ang="0">
                  <a:pos x="T4" y="T5"/>
                </a:cxn>
                <a:cxn ang="0">
                  <a:pos x="T6" y="T7"/>
                </a:cxn>
                <a:cxn ang="0">
                  <a:pos x="T8" y="T9"/>
                </a:cxn>
              </a:cxnLst>
              <a:rect l="0" t="0" r="r" b="b"/>
              <a:pathLst>
                <a:path w="35" h="36">
                  <a:moveTo>
                    <a:pt x="31" y="25"/>
                  </a:moveTo>
                  <a:cubicBezTo>
                    <a:pt x="27" y="33"/>
                    <a:pt x="18" y="36"/>
                    <a:pt x="10" y="32"/>
                  </a:cubicBezTo>
                  <a:cubicBezTo>
                    <a:pt x="3" y="28"/>
                    <a:pt x="0" y="19"/>
                    <a:pt x="4" y="11"/>
                  </a:cubicBezTo>
                  <a:cubicBezTo>
                    <a:pt x="8" y="3"/>
                    <a:pt x="17" y="0"/>
                    <a:pt x="25" y="4"/>
                  </a:cubicBezTo>
                  <a:cubicBezTo>
                    <a:pt x="32" y="8"/>
                    <a:pt x="35" y="18"/>
                    <a:pt x="31" y="25"/>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cxnSp>
          <p:nvCxnSpPr>
            <p:cNvPr id="227" name="直接连接符 226"/>
            <p:cNvCxnSpPr>
              <a:stCxn id="163" idx="2"/>
              <a:endCxn id="203" idx="0"/>
            </p:cNvCxnSpPr>
            <p:nvPr/>
          </p:nvCxnSpPr>
          <p:spPr>
            <a:xfrm flipV="1">
              <a:off x="6668004" y="5972466"/>
              <a:ext cx="232014" cy="13559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8" name="直接连接符 227"/>
            <p:cNvCxnSpPr>
              <a:stCxn id="180" idx="2"/>
              <a:endCxn id="203" idx="2"/>
            </p:cNvCxnSpPr>
            <p:nvPr/>
          </p:nvCxnSpPr>
          <p:spPr>
            <a:xfrm flipH="1" flipV="1">
              <a:off x="7008501" y="6013550"/>
              <a:ext cx="184860" cy="1086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2" name="Freeform 20292"/>
            <p:cNvSpPr>
              <a:spLocks/>
            </p:cNvSpPr>
            <p:nvPr/>
          </p:nvSpPr>
          <p:spPr bwMode="auto">
            <a:xfrm>
              <a:off x="5911620" y="5835260"/>
              <a:ext cx="78706" cy="77372"/>
            </a:xfrm>
            <a:custGeom>
              <a:avLst/>
              <a:gdLst>
                <a:gd name="T0" fmla="*/ 25 w 50"/>
                <a:gd name="T1" fmla="*/ 0 h 49"/>
                <a:gd name="T2" fmla="*/ 25 w 50"/>
                <a:gd name="T3" fmla="*/ 0 h 49"/>
                <a:gd name="T4" fmla="*/ 0 w 50"/>
                <a:gd name="T5" fmla="*/ 25 h 49"/>
                <a:gd name="T6" fmla="*/ 8 w 50"/>
                <a:gd name="T7" fmla="*/ 42 h 49"/>
                <a:gd name="T8" fmla="*/ 12 w 50"/>
                <a:gd name="T9" fmla="*/ 45 h 49"/>
                <a:gd name="T10" fmla="*/ 14 w 50"/>
                <a:gd name="T11" fmla="*/ 46 h 49"/>
                <a:gd name="T12" fmla="*/ 18 w 50"/>
                <a:gd name="T13" fmla="*/ 48 h 49"/>
                <a:gd name="T14" fmla="*/ 25 w 50"/>
                <a:gd name="T15" fmla="*/ 49 h 49"/>
                <a:gd name="T16" fmla="*/ 26 w 50"/>
                <a:gd name="T17" fmla="*/ 49 h 49"/>
                <a:gd name="T18" fmla="*/ 34 w 50"/>
                <a:gd name="T19" fmla="*/ 48 h 49"/>
                <a:gd name="T20" fmla="*/ 38 w 50"/>
                <a:gd name="T21" fmla="*/ 46 h 49"/>
                <a:gd name="T22" fmla="*/ 47 w 50"/>
                <a:gd name="T23" fmla="*/ 37 h 49"/>
                <a:gd name="T24" fmla="*/ 48 w 50"/>
                <a:gd name="T25" fmla="*/ 33 h 49"/>
                <a:gd name="T26" fmla="*/ 50 w 50"/>
                <a:gd name="T27" fmla="*/ 29 h 49"/>
                <a:gd name="T28" fmla="*/ 50 w 50"/>
                <a:gd name="T29" fmla="*/ 24 h 49"/>
                <a:gd name="T30" fmla="*/ 49 w 50"/>
                <a:gd name="T31" fmla="*/ 19 h 49"/>
                <a:gd name="T32" fmla="*/ 48 w 50"/>
                <a:gd name="T33" fmla="*/ 15 h 49"/>
                <a:gd name="T34" fmla="*/ 25 w 50"/>
                <a:gd name="T3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49">
                  <a:moveTo>
                    <a:pt x="25" y="0"/>
                  </a:moveTo>
                  <a:cubicBezTo>
                    <a:pt x="25" y="0"/>
                    <a:pt x="25" y="0"/>
                    <a:pt x="25" y="0"/>
                  </a:cubicBezTo>
                  <a:cubicBezTo>
                    <a:pt x="11" y="0"/>
                    <a:pt x="0" y="11"/>
                    <a:pt x="0" y="25"/>
                  </a:cubicBezTo>
                  <a:cubicBezTo>
                    <a:pt x="0" y="32"/>
                    <a:pt x="3" y="38"/>
                    <a:pt x="8" y="42"/>
                  </a:cubicBezTo>
                  <a:cubicBezTo>
                    <a:pt x="9" y="43"/>
                    <a:pt x="10" y="44"/>
                    <a:pt x="12" y="45"/>
                  </a:cubicBezTo>
                  <a:cubicBezTo>
                    <a:pt x="12" y="46"/>
                    <a:pt x="13" y="46"/>
                    <a:pt x="14" y="46"/>
                  </a:cubicBezTo>
                  <a:cubicBezTo>
                    <a:pt x="15" y="47"/>
                    <a:pt x="16" y="48"/>
                    <a:pt x="18" y="48"/>
                  </a:cubicBezTo>
                  <a:cubicBezTo>
                    <a:pt x="20" y="49"/>
                    <a:pt x="23" y="49"/>
                    <a:pt x="25" y="49"/>
                  </a:cubicBezTo>
                  <a:cubicBezTo>
                    <a:pt x="25" y="49"/>
                    <a:pt x="25" y="49"/>
                    <a:pt x="26" y="49"/>
                  </a:cubicBezTo>
                  <a:cubicBezTo>
                    <a:pt x="29" y="49"/>
                    <a:pt x="31" y="49"/>
                    <a:pt x="34" y="48"/>
                  </a:cubicBezTo>
                  <a:cubicBezTo>
                    <a:pt x="35" y="47"/>
                    <a:pt x="37" y="46"/>
                    <a:pt x="38" y="46"/>
                  </a:cubicBezTo>
                  <a:cubicBezTo>
                    <a:pt x="42" y="44"/>
                    <a:pt x="45" y="40"/>
                    <a:pt x="47" y="37"/>
                  </a:cubicBezTo>
                  <a:cubicBezTo>
                    <a:pt x="47" y="36"/>
                    <a:pt x="48" y="34"/>
                    <a:pt x="48" y="33"/>
                  </a:cubicBezTo>
                  <a:cubicBezTo>
                    <a:pt x="49" y="32"/>
                    <a:pt x="49" y="31"/>
                    <a:pt x="50" y="29"/>
                  </a:cubicBezTo>
                  <a:cubicBezTo>
                    <a:pt x="50" y="27"/>
                    <a:pt x="50" y="26"/>
                    <a:pt x="50" y="24"/>
                  </a:cubicBezTo>
                  <a:cubicBezTo>
                    <a:pt x="50" y="22"/>
                    <a:pt x="50" y="20"/>
                    <a:pt x="49" y="19"/>
                  </a:cubicBezTo>
                  <a:cubicBezTo>
                    <a:pt x="49" y="17"/>
                    <a:pt x="49" y="16"/>
                    <a:pt x="48" y="15"/>
                  </a:cubicBezTo>
                  <a:cubicBezTo>
                    <a:pt x="44" y="6"/>
                    <a:pt x="35" y="0"/>
                    <a:pt x="2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6" name="组合 5"/>
          <p:cNvGrpSpPr/>
          <p:nvPr/>
        </p:nvGrpSpPr>
        <p:grpSpPr>
          <a:xfrm>
            <a:off x="4289459" y="-1270835"/>
            <a:ext cx="3627178" cy="2955492"/>
            <a:chOff x="4289459" y="-1270835"/>
            <a:chExt cx="3627178" cy="2955492"/>
          </a:xfrm>
        </p:grpSpPr>
        <p:sp>
          <p:nvSpPr>
            <p:cNvPr id="12" name="Freeform 20113"/>
            <p:cNvSpPr>
              <a:spLocks noEditPoints="1"/>
            </p:cNvSpPr>
            <p:nvPr/>
          </p:nvSpPr>
          <p:spPr bwMode="auto">
            <a:xfrm>
              <a:off x="6932805" y="-855958"/>
              <a:ext cx="447560" cy="1528772"/>
            </a:xfrm>
            <a:custGeom>
              <a:avLst/>
              <a:gdLst>
                <a:gd name="T0" fmla="*/ 280 w 284"/>
                <a:gd name="T1" fmla="*/ 957 h 970"/>
                <a:gd name="T2" fmla="*/ 276 w 284"/>
                <a:gd name="T3" fmla="*/ 958 h 970"/>
                <a:gd name="T4" fmla="*/ 279 w 284"/>
                <a:gd name="T5" fmla="*/ 970 h 970"/>
                <a:gd name="T6" fmla="*/ 284 w 284"/>
                <a:gd name="T7" fmla="*/ 969 h 970"/>
                <a:gd name="T8" fmla="*/ 280 w 284"/>
                <a:gd name="T9" fmla="*/ 957 h 970"/>
                <a:gd name="T10" fmla="*/ 89 w 284"/>
                <a:gd name="T11" fmla="*/ 313 h 970"/>
                <a:gd name="T12" fmla="*/ 85 w 284"/>
                <a:gd name="T13" fmla="*/ 314 h 970"/>
                <a:gd name="T14" fmla="*/ 89 w 284"/>
                <a:gd name="T15" fmla="*/ 326 h 970"/>
                <a:gd name="T16" fmla="*/ 93 w 284"/>
                <a:gd name="T17" fmla="*/ 324 h 970"/>
                <a:gd name="T18" fmla="*/ 89 w 284"/>
                <a:gd name="T19" fmla="*/ 313 h 970"/>
                <a:gd name="T20" fmla="*/ 73 w 284"/>
                <a:gd name="T21" fmla="*/ 253 h 970"/>
                <a:gd name="T22" fmla="*/ 69 w 284"/>
                <a:gd name="T23" fmla="*/ 255 h 970"/>
                <a:gd name="T24" fmla="*/ 72 w 284"/>
                <a:gd name="T25" fmla="*/ 266 h 970"/>
                <a:gd name="T26" fmla="*/ 76 w 284"/>
                <a:gd name="T27" fmla="*/ 265 h 970"/>
                <a:gd name="T28" fmla="*/ 73 w 284"/>
                <a:gd name="T29" fmla="*/ 253 h 970"/>
                <a:gd name="T30" fmla="*/ 15 w 284"/>
                <a:gd name="T31" fmla="*/ 41 h 970"/>
                <a:gd name="T32" fmla="*/ 11 w 284"/>
                <a:gd name="T33" fmla="*/ 42 h 970"/>
                <a:gd name="T34" fmla="*/ 13 w 284"/>
                <a:gd name="T35" fmla="*/ 50 h 970"/>
                <a:gd name="T36" fmla="*/ 18 w 284"/>
                <a:gd name="T37" fmla="*/ 49 h 970"/>
                <a:gd name="T38" fmla="*/ 15 w 284"/>
                <a:gd name="T39" fmla="*/ 41 h 970"/>
                <a:gd name="T40" fmla="*/ 5 w 284"/>
                <a:gd name="T41" fmla="*/ 0 h 970"/>
                <a:gd name="T42" fmla="*/ 0 w 284"/>
                <a:gd name="T43" fmla="*/ 1 h 970"/>
                <a:gd name="T44" fmla="*/ 3 w 284"/>
                <a:gd name="T45" fmla="*/ 9 h 970"/>
                <a:gd name="T46" fmla="*/ 7 w 284"/>
                <a:gd name="T47" fmla="*/ 8 h 970"/>
                <a:gd name="T48" fmla="*/ 5 w 284"/>
                <a:gd name="T49" fmla="*/ 0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4" h="970">
                  <a:moveTo>
                    <a:pt x="280" y="957"/>
                  </a:moveTo>
                  <a:cubicBezTo>
                    <a:pt x="279" y="957"/>
                    <a:pt x="277" y="958"/>
                    <a:pt x="276" y="958"/>
                  </a:cubicBezTo>
                  <a:cubicBezTo>
                    <a:pt x="279" y="970"/>
                    <a:pt x="279" y="970"/>
                    <a:pt x="279" y="970"/>
                  </a:cubicBezTo>
                  <a:cubicBezTo>
                    <a:pt x="281" y="969"/>
                    <a:pt x="282" y="969"/>
                    <a:pt x="284" y="969"/>
                  </a:cubicBezTo>
                  <a:cubicBezTo>
                    <a:pt x="280" y="957"/>
                    <a:pt x="280" y="957"/>
                    <a:pt x="280" y="957"/>
                  </a:cubicBezTo>
                  <a:moveTo>
                    <a:pt x="89" y="313"/>
                  </a:moveTo>
                  <a:cubicBezTo>
                    <a:pt x="88" y="313"/>
                    <a:pt x="87" y="314"/>
                    <a:pt x="85" y="314"/>
                  </a:cubicBezTo>
                  <a:cubicBezTo>
                    <a:pt x="89" y="326"/>
                    <a:pt x="89" y="326"/>
                    <a:pt x="89" y="326"/>
                  </a:cubicBezTo>
                  <a:cubicBezTo>
                    <a:pt x="90" y="325"/>
                    <a:pt x="91" y="325"/>
                    <a:pt x="93" y="324"/>
                  </a:cubicBezTo>
                  <a:cubicBezTo>
                    <a:pt x="89" y="313"/>
                    <a:pt x="89" y="313"/>
                    <a:pt x="89" y="313"/>
                  </a:cubicBezTo>
                  <a:moveTo>
                    <a:pt x="73" y="253"/>
                  </a:moveTo>
                  <a:cubicBezTo>
                    <a:pt x="71" y="254"/>
                    <a:pt x="70" y="254"/>
                    <a:pt x="69" y="255"/>
                  </a:cubicBezTo>
                  <a:cubicBezTo>
                    <a:pt x="72" y="266"/>
                    <a:pt x="72" y="266"/>
                    <a:pt x="72" y="266"/>
                  </a:cubicBezTo>
                  <a:cubicBezTo>
                    <a:pt x="73" y="266"/>
                    <a:pt x="75" y="265"/>
                    <a:pt x="76" y="265"/>
                  </a:cubicBezTo>
                  <a:cubicBezTo>
                    <a:pt x="73" y="253"/>
                    <a:pt x="73" y="253"/>
                    <a:pt x="73" y="253"/>
                  </a:cubicBezTo>
                  <a:moveTo>
                    <a:pt x="15" y="41"/>
                  </a:moveTo>
                  <a:cubicBezTo>
                    <a:pt x="14" y="41"/>
                    <a:pt x="13" y="42"/>
                    <a:pt x="11" y="42"/>
                  </a:cubicBezTo>
                  <a:cubicBezTo>
                    <a:pt x="13" y="50"/>
                    <a:pt x="13" y="50"/>
                    <a:pt x="13" y="50"/>
                  </a:cubicBezTo>
                  <a:cubicBezTo>
                    <a:pt x="15" y="50"/>
                    <a:pt x="16" y="49"/>
                    <a:pt x="18" y="49"/>
                  </a:cubicBezTo>
                  <a:cubicBezTo>
                    <a:pt x="15" y="41"/>
                    <a:pt x="15" y="41"/>
                    <a:pt x="15" y="41"/>
                  </a:cubicBezTo>
                  <a:moveTo>
                    <a:pt x="5" y="0"/>
                  </a:moveTo>
                  <a:cubicBezTo>
                    <a:pt x="3" y="0"/>
                    <a:pt x="2" y="1"/>
                    <a:pt x="0" y="1"/>
                  </a:cubicBezTo>
                  <a:cubicBezTo>
                    <a:pt x="3" y="9"/>
                    <a:pt x="3" y="9"/>
                    <a:pt x="3" y="9"/>
                  </a:cubicBezTo>
                  <a:cubicBezTo>
                    <a:pt x="4" y="9"/>
                    <a:pt x="5" y="8"/>
                    <a:pt x="7" y="8"/>
                  </a:cubicBezTo>
                  <a:cubicBezTo>
                    <a:pt x="5" y="0"/>
                    <a:pt x="5" y="0"/>
                    <a:pt x="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 name="Freeform 20173"/>
            <p:cNvSpPr>
              <a:spLocks/>
            </p:cNvSpPr>
            <p:nvPr/>
          </p:nvSpPr>
          <p:spPr bwMode="auto">
            <a:xfrm>
              <a:off x="4442874" y="1081020"/>
              <a:ext cx="9338" cy="4669"/>
            </a:xfrm>
            <a:custGeom>
              <a:avLst/>
              <a:gdLst>
                <a:gd name="T0" fmla="*/ 9 w 14"/>
                <a:gd name="T1" fmla="*/ 0 h 7"/>
                <a:gd name="T2" fmla="*/ 2 w 14"/>
                <a:gd name="T3" fmla="*/ 3 h 7"/>
                <a:gd name="T4" fmla="*/ 0 w 14"/>
                <a:gd name="T5" fmla="*/ 3 h 7"/>
                <a:gd name="T6" fmla="*/ 14 w 14"/>
                <a:gd name="T7" fmla="*/ 7 h 7"/>
                <a:gd name="T8" fmla="*/ 9 w 14"/>
                <a:gd name="T9" fmla="*/ 0 h 7"/>
              </a:gdLst>
              <a:ahLst/>
              <a:cxnLst>
                <a:cxn ang="0">
                  <a:pos x="T0" y="T1"/>
                </a:cxn>
                <a:cxn ang="0">
                  <a:pos x="T2" y="T3"/>
                </a:cxn>
                <a:cxn ang="0">
                  <a:pos x="T4" y="T5"/>
                </a:cxn>
                <a:cxn ang="0">
                  <a:pos x="T6" y="T7"/>
                </a:cxn>
                <a:cxn ang="0">
                  <a:pos x="T8" y="T9"/>
                </a:cxn>
              </a:cxnLst>
              <a:rect l="0" t="0" r="r" b="b"/>
              <a:pathLst>
                <a:path w="14" h="7">
                  <a:moveTo>
                    <a:pt x="9" y="0"/>
                  </a:moveTo>
                  <a:lnTo>
                    <a:pt x="2" y="3"/>
                  </a:lnTo>
                  <a:lnTo>
                    <a:pt x="0" y="3"/>
                  </a:lnTo>
                  <a:lnTo>
                    <a:pt x="14" y="7"/>
                  </a:lnTo>
                  <a:lnTo>
                    <a:pt x="9" y="0"/>
                  </a:ln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20175"/>
            <p:cNvSpPr>
              <a:spLocks noEditPoints="1"/>
            </p:cNvSpPr>
            <p:nvPr/>
          </p:nvSpPr>
          <p:spPr bwMode="auto">
            <a:xfrm>
              <a:off x="4328817" y="-677869"/>
              <a:ext cx="529602" cy="1161920"/>
            </a:xfrm>
            <a:custGeom>
              <a:avLst/>
              <a:gdLst>
                <a:gd name="T0" fmla="*/ 162 w 336"/>
                <a:gd name="T1" fmla="*/ 720 h 737"/>
                <a:gd name="T2" fmla="*/ 154 w 336"/>
                <a:gd name="T3" fmla="*/ 735 h 737"/>
                <a:gd name="T4" fmla="*/ 158 w 336"/>
                <a:gd name="T5" fmla="*/ 737 h 737"/>
                <a:gd name="T6" fmla="*/ 166 w 336"/>
                <a:gd name="T7" fmla="*/ 722 h 737"/>
                <a:gd name="T8" fmla="*/ 162 w 336"/>
                <a:gd name="T9" fmla="*/ 720 h 737"/>
                <a:gd name="T10" fmla="*/ 133 w 336"/>
                <a:gd name="T11" fmla="*/ 716 h 737"/>
                <a:gd name="T12" fmla="*/ 129 w 336"/>
                <a:gd name="T13" fmla="*/ 717 h 737"/>
                <a:gd name="T14" fmla="*/ 132 w 336"/>
                <a:gd name="T15" fmla="*/ 733 h 737"/>
                <a:gd name="T16" fmla="*/ 136 w 336"/>
                <a:gd name="T17" fmla="*/ 732 h 737"/>
                <a:gd name="T18" fmla="*/ 133 w 336"/>
                <a:gd name="T19" fmla="*/ 716 h 737"/>
                <a:gd name="T20" fmla="*/ 332 w 336"/>
                <a:gd name="T21" fmla="*/ 398 h 737"/>
                <a:gd name="T22" fmla="*/ 171 w 336"/>
                <a:gd name="T23" fmla="*/ 704 h 737"/>
                <a:gd name="T24" fmla="*/ 175 w 336"/>
                <a:gd name="T25" fmla="*/ 706 h 737"/>
                <a:gd name="T26" fmla="*/ 336 w 336"/>
                <a:gd name="T27" fmla="*/ 400 h 737"/>
                <a:gd name="T28" fmla="*/ 332 w 336"/>
                <a:gd name="T29" fmla="*/ 398 h 737"/>
                <a:gd name="T30" fmla="*/ 4 w 336"/>
                <a:gd name="T31" fmla="*/ 6 h 737"/>
                <a:gd name="T32" fmla="*/ 0 w 336"/>
                <a:gd name="T33" fmla="*/ 7 h 737"/>
                <a:gd name="T34" fmla="*/ 125 w 336"/>
                <a:gd name="T35" fmla="*/ 698 h 737"/>
                <a:gd name="T36" fmla="*/ 130 w 336"/>
                <a:gd name="T37" fmla="*/ 697 h 737"/>
                <a:gd name="T38" fmla="*/ 4 w 336"/>
                <a:gd name="T39" fmla="*/ 6 h 737"/>
                <a:gd name="T40" fmla="*/ 14 w 336"/>
                <a:gd name="T41" fmla="*/ 0 h 737"/>
                <a:gd name="T42" fmla="*/ 11 w 336"/>
                <a:gd name="T43" fmla="*/ 3 h 737"/>
                <a:gd name="T44" fmla="*/ 327 w 336"/>
                <a:gd name="T45" fmla="*/ 349 h 737"/>
                <a:gd name="T46" fmla="*/ 330 w 336"/>
                <a:gd name="T47" fmla="*/ 346 h 737"/>
                <a:gd name="T48" fmla="*/ 14 w 336"/>
                <a:gd name="T49" fmla="*/ 0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737">
                  <a:moveTo>
                    <a:pt x="162" y="720"/>
                  </a:moveTo>
                  <a:cubicBezTo>
                    <a:pt x="154" y="735"/>
                    <a:pt x="154" y="735"/>
                    <a:pt x="154" y="735"/>
                  </a:cubicBezTo>
                  <a:cubicBezTo>
                    <a:pt x="155" y="736"/>
                    <a:pt x="157" y="736"/>
                    <a:pt x="158" y="737"/>
                  </a:cubicBezTo>
                  <a:cubicBezTo>
                    <a:pt x="166" y="722"/>
                    <a:pt x="166" y="722"/>
                    <a:pt x="166" y="722"/>
                  </a:cubicBezTo>
                  <a:cubicBezTo>
                    <a:pt x="164" y="722"/>
                    <a:pt x="163" y="721"/>
                    <a:pt x="162" y="720"/>
                  </a:cubicBezTo>
                  <a:moveTo>
                    <a:pt x="133" y="716"/>
                  </a:moveTo>
                  <a:cubicBezTo>
                    <a:pt x="131" y="716"/>
                    <a:pt x="130" y="716"/>
                    <a:pt x="129" y="717"/>
                  </a:cubicBezTo>
                  <a:cubicBezTo>
                    <a:pt x="132" y="733"/>
                    <a:pt x="132" y="733"/>
                    <a:pt x="132" y="733"/>
                  </a:cubicBezTo>
                  <a:cubicBezTo>
                    <a:pt x="133" y="733"/>
                    <a:pt x="134" y="732"/>
                    <a:pt x="136" y="732"/>
                  </a:cubicBezTo>
                  <a:cubicBezTo>
                    <a:pt x="133" y="716"/>
                    <a:pt x="133" y="716"/>
                    <a:pt x="133" y="716"/>
                  </a:cubicBezTo>
                  <a:moveTo>
                    <a:pt x="332" y="398"/>
                  </a:moveTo>
                  <a:cubicBezTo>
                    <a:pt x="171" y="704"/>
                    <a:pt x="171" y="704"/>
                    <a:pt x="171" y="704"/>
                  </a:cubicBezTo>
                  <a:cubicBezTo>
                    <a:pt x="172" y="704"/>
                    <a:pt x="173" y="705"/>
                    <a:pt x="175" y="706"/>
                  </a:cubicBezTo>
                  <a:cubicBezTo>
                    <a:pt x="336" y="400"/>
                    <a:pt x="336" y="400"/>
                    <a:pt x="336" y="400"/>
                  </a:cubicBezTo>
                  <a:cubicBezTo>
                    <a:pt x="335" y="399"/>
                    <a:pt x="333" y="399"/>
                    <a:pt x="332" y="398"/>
                  </a:cubicBezTo>
                  <a:moveTo>
                    <a:pt x="4" y="6"/>
                  </a:moveTo>
                  <a:cubicBezTo>
                    <a:pt x="3" y="7"/>
                    <a:pt x="2" y="7"/>
                    <a:pt x="0" y="7"/>
                  </a:cubicBezTo>
                  <a:cubicBezTo>
                    <a:pt x="125" y="698"/>
                    <a:pt x="125" y="698"/>
                    <a:pt x="125" y="698"/>
                  </a:cubicBezTo>
                  <a:cubicBezTo>
                    <a:pt x="127" y="698"/>
                    <a:pt x="128" y="697"/>
                    <a:pt x="130" y="697"/>
                  </a:cubicBezTo>
                  <a:cubicBezTo>
                    <a:pt x="4" y="6"/>
                    <a:pt x="4" y="6"/>
                    <a:pt x="4" y="6"/>
                  </a:cubicBezTo>
                  <a:moveTo>
                    <a:pt x="14" y="0"/>
                  </a:moveTo>
                  <a:cubicBezTo>
                    <a:pt x="13" y="1"/>
                    <a:pt x="12" y="2"/>
                    <a:pt x="11" y="3"/>
                  </a:cubicBezTo>
                  <a:cubicBezTo>
                    <a:pt x="327" y="349"/>
                    <a:pt x="327" y="349"/>
                    <a:pt x="327" y="349"/>
                  </a:cubicBezTo>
                  <a:cubicBezTo>
                    <a:pt x="328" y="348"/>
                    <a:pt x="329" y="347"/>
                    <a:pt x="330" y="346"/>
                  </a:cubicBezTo>
                  <a:cubicBezTo>
                    <a:pt x="14" y="0"/>
                    <a:pt x="14" y="0"/>
                    <a:pt x="1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20176"/>
            <p:cNvSpPr>
              <a:spLocks noEditPoints="1"/>
            </p:cNvSpPr>
            <p:nvPr/>
          </p:nvSpPr>
          <p:spPr bwMode="auto">
            <a:xfrm>
              <a:off x="4352829" y="-950673"/>
              <a:ext cx="764388" cy="815078"/>
            </a:xfrm>
            <a:custGeom>
              <a:avLst/>
              <a:gdLst>
                <a:gd name="T0" fmla="*/ 346 w 485"/>
                <a:gd name="T1" fmla="*/ 515 h 517"/>
                <a:gd name="T2" fmla="*/ 478 w 485"/>
                <a:gd name="T3" fmla="*/ 269 h 517"/>
                <a:gd name="T4" fmla="*/ 308 w 485"/>
                <a:gd name="T5" fmla="*/ 261 h 517"/>
                <a:gd name="T6" fmla="*/ 329 w 485"/>
                <a:gd name="T7" fmla="*/ 513 h 517"/>
                <a:gd name="T8" fmla="*/ 308 w 485"/>
                <a:gd name="T9" fmla="*/ 261 h 517"/>
                <a:gd name="T10" fmla="*/ 478 w 485"/>
                <a:gd name="T11" fmla="*/ 261 h 517"/>
                <a:gd name="T12" fmla="*/ 485 w 485"/>
                <a:gd name="T13" fmla="*/ 256 h 517"/>
                <a:gd name="T14" fmla="*/ 306 w 485"/>
                <a:gd name="T15" fmla="*/ 235 h 517"/>
                <a:gd name="T16" fmla="*/ 302 w 485"/>
                <a:gd name="T17" fmla="*/ 236 h 517"/>
                <a:gd name="T18" fmla="*/ 303 w 485"/>
                <a:gd name="T19" fmla="*/ 248 h 517"/>
                <a:gd name="T20" fmla="*/ 306 w 485"/>
                <a:gd name="T21" fmla="*/ 235 h 517"/>
                <a:gd name="T22" fmla="*/ 466 w 485"/>
                <a:gd name="T23" fmla="*/ 239 h 517"/>
                <a:gd name="T24" fmla="*/ 473 w 485"/>
                <a:gd name="T25" fmla="*/ 236 h 517"/>
                <a:gd name="T26" fmla="*/ 352 w 485"/>
                <a:gd name="T27" fmla="*/ 217 h 517"/>
                <a:gd name="T28" fmla="*/ 458 w 485"/>
                <a:gd name="T29" fmla="*/ 238 h 517"/>
                <a:gd name="T30" fmla="*/ 352 w 485"/>
                <a:gd name="T31" fmla="*/ 217 h 517"/>
                <a:gd name="T32" fmla="*/ 326 w 485"/>
                <a:gd name="T33" fmla="*/ 217 h 517"/>
                <a:gd name="T34" fmla="*/ 338 w 485"/>
                <a:gd name="T35" fmla="*/ 214 h 517"/>
                <a:gd name="T36" fmla="*/ 266 w 485"/>
                <a:gd name="T37" fmla="*/ 203 h 517"/>
                <a:gd name="T38" fmla="*/ 277 w 485"/>
                <a:gd name="T39" fmla="*/ 209 h 517"/>
                <a:gd name="T40" fmla="*/ 266 w 485"/>
                <a:gd name="T41" fmla="*/ 203 h 517"/>
                <a:gd name="T42" fmla="*/ 295 w 485"/>
                <a:gd name="T43" fmla="*/ 174 h 517"/>
                <a:gd name="T44" fmla="*/ 301 w 485"/>
                <a:gd name="T45" fmla="*/ 186 h 517"/>
                <a:gd name="T46" fmla="*/ 4 w 485"/>
                <a:gd name="T47" fmla="*/ 161 h 517"/>
                <a:gd name="T48" fmla="*/ 252 w 485"/>
                <a:gd name="T49" fmla="*/ 205 h 517"/>
                <a:gd name="T50" fmla="*/ 4 w 485"/>
                <a:gd name="T51" fmla="*/ 161 h 517"/>
                <a:gd name="T52" fmla="*/ 281 w 485"/>
                <a:gd name="T53" fmla="*/ 13 h 517"/>
                <a:gd name="T54" fmla="*/ 279 w 485"/>
                <a:gd name="T55" fmla="*/ 13 h 517"/>
                <a:gd name="T56" fmla="*/ 298 w 485"/>
                <a:gd name="T57" fmla="*/ 160 h 517"/>
                <a:gd name="T58" fmla="*/ 261 w 485"/>
                <a:gd name="T59" fmla="*/ 0 h 517"/>
                <a:gd name="T60" fmla="*/ 3 w 485"/>
                <a:gd name="T61" fmla="*/ 151 h 517"/>
                <a:gd name="T62" fmla="*/ 261 w 485"/>
                <a:gd name="T63" fmla="*/ 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5" h="517">
                  <a:moveTo>
                    <a:pt x="474" y="268"/>
                  </a:moveTo>
                  <a:cubicBezTo>
                    <a:pt x="346" y="515"/>
                    <a:pt x="346" y="515"/>
                    <a:pt x="346" y="515"/>
                  </a:cubicBezTo>
                  <a:cubicBezTo>
                    <a:pt x="347" y="516"/>
                    <a:pt x="349" y="517"/>
                    <a:pt x="350" y="517"/>
                  </a:cubicBezTo>
                  <a:cubicBezTo>
                    <a:pt x="478" y="269"/>
                    <a:pt x="478" y="269"/>
                    <a:pt x="478" y="269"/>
                  </a:cubicBezTo>
                  <a:cubicBezTo>
                    <a:pt x="477" y="269"/>
                    <a:pt x="475" y="268"/>
                    <a:pt x="474" y="268"/>
                  </a:cubicBezTo>
                  <a:moveTo>
                    <a:pt x="308" y="261"/>
                  </a:moveTo>
                  <a:cubicBezTo>
                    <a:pt x="307" y="261"/>
                    <a:pt x="305" y="261"/>
                    <a:pt x="304" y="261"/>
                  </a:cubicBezTo>
                  <a:cubicBezTo>
                    <a:pt x="329" y="513"/>
                    <a:pt x="329" y="513"/>
                    <a:pt x="329" y="513"/>
                  </a:cubicBezTo>
                  <a:cubicBezTo>
                    <a:pt x="330" y="513"/>
                    <a:pt x="332" y="513"/>
                    <a:pt x="333" y="513"/>
                  </a:cubicBezTo>
                  <a:cubicBezTo>
                    <a:pt x="308" y="261"/>
                    <a:pt x="308" y="261"/>
                    <a:pt x="308" y="261"/>
                  </a:cubicBezTo>
                  <a:moveTo>
                    <a:pt x="481" y="254"/>
                  </a:moveTo>
                  <a:cubicBezTo>
                    <a:pt x="478" y="261"/>
                    <a:pt x="478" y="261"/>
                    <a:pt x="478" y="261"/>
                  </a:cubicBezTo>
                  <a:cubicBezTo>
                    <a:pt x="479" y="261"/>
                    <a:pt x="480" y="262"/>
                    <a:pt x="482" y="262"/>
                  </a:cubicBezTo>
                  <a:cubicBezTo>
                    <a:pt x="485" y="256"/>
                    <a:pt x="485" y="256"/>
                    <a:pt x="485" y="256"/>
                  </a:cubicBezTo>
                  <a:cubicBezTo>
                    <a:pt x="483" y="255"/>
                    <a:pt x="482" y="255"/>
                    <a:pt x="481" y="254"/>
                  </a:cubicBezTo>
                  <a:moveTo>
                    <a:pt x="306" y="235"/>
                  </a:moveTo>
                  <a:cubicBezTo>
                    <a:pt x="305" y="235"/>
                    <a:pt x="303" y="235"/>
                    <a:pt x="302" y="236"/>
                  </a:cubicBezTo>
                  <a:cubicBezTo>
                    <a:pt x="302" y="236"/>
                    <a:pt x="302" y="236"/>
                    <a:pt x="302" y="236"/>
                  </a:cubicBezTo>
                  <a:cubicBezTo>
                    <a:pt x="302" y="236"/>
                    <a:pt x="302" y="236"/>
                    <a:pt x="301" y="236"/>
                  </a:cubicBezTo>
                  <a:cubicBezTo>
                    <a:pt x="303" y="248"/>
                    <a:pt x="303" y="248"/>
                    <a:pt x="303" y="248"/>
                  </a:cubicBezTo>
                  <a:cubicBezTo>
                    <a:pt x="304" y="248"/>
                    <a:pt x="306" y="247"/>
                    <a:pt x="307" y="247"/>
                  </a:cubicBezTo>
                  <a:cubicBezTo>
                    <a:pt x="306" y="235"/>
                    <a:pt x="306" y="235"/>
                    <a:pt x="306" y="235"/>
                  </a:cubicBezTo>
                  <a:moveTo>
                    <a:pt x="466" y="235"/>
                  </a:moveTo>
                  <a:cubicBezTo>
                    <a:pt x="466" y="236"/>
                    <a:pt x="466" y="238"/>
                    <a:pt x="466" y="239"/>
                  </a:cubicBezTo>
                  <a:cubicBezTo>
                    <a:pt x="472" y="240"/>
                    <a:pt x="472" y="240"/>
                    <a:pt x="472" y="240"/>
                  </a:cubicBezTo>
                  <a:cubicBezTo>
                    <a:pt x="473" y="239"/>
                    <a:pt x="473" y="237"/>
                    <a:pt x="473" y="236"/>
                  </a:cubicBezTo>
                  <a:cubicBezTo>
                    <a:pt x="466" y="235"/>
                    <a:pt x="466" y="235"/>
                    <a:pt x="466" y="235"/>
                  </a:cubicBezTo>
                  <a:moveTo>
                    <a:pt x="352" y="217"/>
                  </a:moveTo>
                  <a:cubicBezTo>
                    <a:pt x="352" y="218"/>
                    <a:pt x="351" y="219"/>
                    <a:pt x="351" y="221"/>
                  </a:cubicBezTo>
                  <a:cubicBezTo>
                    <a:pt x="458" y="238"/>
                    <a:pt x="458" y="238"/>
                    <a:pt x="458" y="238"/>
                  </a:cubicBezTo>
                  <a:cubicBezTo>
                    <a:pt x="458" y="237"/>
                    <a:pt x="458" y="235"/>
                    <a:pt x="459" y="234"/>
                  </a:cubicBezTo>
                  <a:cubicBezTo>
                    <a:pt x="352" y="217"/>
                    <a:pt x="352" y="217"/>
                    <a:pt x="352" y="217"/>
                  </a:cubicBezTo>
                  <a:moveTo>
                    <a:pt x="326" y="212"/>
                  </a:moveTo>
                  <a:cubicBezTo>
                    <a:pt x="326" y="214"/>
                    <a:pt x="326" y="215"/>
                    <a:pt x="326" y="217"/>
                  </a:cubicBezTo>
                  <a:cubicBezTo>
                    <a:pt x="338" y="219"/>
                    <a:pt x="338" y="219"/>
                    <a:pt x="338" y="219"/>
                  </a:cubicBezTo>
                  <a:cubicBezTo>
                    <a:pt x="338" y="217"/>
                    <a:pt x="338" y="216"/>
                    <a:pt x="338" y="214"/>
                  </a:cubicBezTo>
                  <a:cubicBezTo>
                    <a:pt x="326" y="212"/>
                    <a:pt x="326" y="212"/>
                    <a:pt x="326" y="212"/>
                  </a:cubicBezTo>
                  <a:moveTo>
                    <a:pt x="266" y="203"/>
                  </a:moveTo>
                  <a:cubicBezTo>
                    <a:pt x="265" y="204"/>
                    <a:pt x="265" y="206"/>
                    <a:pt x="265" y="207"/>
                  </a:cubicBezTo>
                  <a:cubicBezTo>
                    <a:pt x="277" y="209"/>
                    <a:pt x="277" y="209"/>
                    <a:pt x="277" y="209"/>
                  </a:cubicBezTo>
                  <a:cubicBezTo>
                    <a:pt x="277" y="207"/>
                    <a:pt x="277" y="206"/>
                    <a:pt x="278" y="205"/>
                  </a:cubicBezTo>
                  <a:cubicBezTo>
                    <a:pt x="266" y="203"/>
                    <a:pt x="266" y="203"/>
                    <a:pt x="266" y="203"/>
                  </a:cubicBezTo>
                  <a:moveTo>
                    <a:pt x="300" y="174"/>
                  </a:moveTo>
                  <a:cubicBezTo>
                    <a:pt x="298" y="174"/>
                    <a:pt x="297" y="174"/>
                    <a:pt x="295" y="174"/>
                  </a:cubicBezTo>
                  <a:cubicBezTo>
                    <a:pt x="297" y="186"/>
                    <a:pt x="297" y="186"/>
                    <a:pt x="297" y="186"/>
                  </a:cubicBezTo>
                  <a:cubicBezTo>
                    <a:pt x="298" y="186"/>
                    <a:pt x="299" y="186"/>
                    <a:pt x="301" y="186"/>
                  </a:cubicBezTo>
                  <a:cubicBezTo>
                    <a:pt x="300" y="174"/>
                    <a:pt x="300" y="174"/>
                    <a:pt x="300" y="174"/>
                  </a:cubicBezTo>
                  <a:moveTo>
                    <a:pt x="4" y="161"/>
                  </a:moveTo>
                  <a:cubicBezTo>
                    <a:pt x="4" y="162"/>
                    <a:pt x="4" y="163"/>
                    <a:pt x="4" y="165"/>
                  </a:cubicBezTo>
                  <a:cubicBezTo>
                    <a:pt x="252" y="205"/>
                    <a:pt x="252" y="205"/>
                    <a:pt x="252" y="205"/>
                  </a:cubicBezTo>
                  <a:cubicBezTo>
                    <a:pt x="252" y="203"/>
                    <a:pt x="252" y="202"/>
                    <a:pt x="252" y="201"/>
                  </a:cubicBezTo>
                  <a:cubicBezTo>
                    <a:pt x="4" y="161"/>
                    <a:pt x="4" y="161"/>
                    <a:pt x="4" y="161"/>
                  </a:cubicBezTo>
                  <a:moveTo>
                    <a:pt x="284" y="13"/>
                  </a:moveTo>
                  <a:cubicBezTo>
                    <a:pt x="283" y="13"/>
                    <a:pt x="282" y="13"/>
                    <a:pt x="281" y="13"/>
                  </a:cubicBezTo>
                  <a:cubicBezTo>
                    <a:pt x="281" y="13"/>
                    <a:pt x="281" y="13"/>
                    <a:pt x="280" y="13"/>
                  </a:cubicBezTo>
                  <a:cubicBezTo>
                    <a:pt x="280" y="13"/>
                    <a:pt x="280" y="13"/>
                    <a:pt x="279" y="13"/>
                  </a:cubicBezTo>
                  <a:cubicBezTo>
                    <a:pt x="294" y="161"/>
                    <a:pt x="294" y="161"/>
                    <a:pt x="294" y="161"/>
                  </a:cubicBezTo>
                  <a:cubicBezTo>
                    <a:pt x="295" y="161"/>
                    <a:pt x="297" y="160"/>
                    <a:pt x="298" y="160"/>
                  </a:cubicBezTo>
                  <a:cubicBezTo>
                    <a:pt x="284" y="13"/>
                    <a:pt x="284" y="13"/>
                    <a:pt x="284" y="13"/>
                  </a:cubicBezTo>
                  <a:moveTo>
                    <a:pt x="261" y="0"/>
                  </a:moveTo>
                  <a:cubicBezTo>
                    <a:pt x="0" y="148"/>
                    <a:pt x="0" y="148"/>
                    <a:pt x="0" y="148"/>
                  </a:cubicBezTo>
                  <a:cubicBezTo>
                    <a:pt x="1" y="149"/>
                    <a:pt x="2" y="150"/>
                    <a:pt x="3" y="151"/>
                  </a:cubicBezTo>
                  <a:cubicBezTo>
                    <a:pt x="263" y="4"/>
                    <a:pt x="263" y="4"/>
                    <a:pt x="263" y="4"/>
                  </a:cubicBezTo>
                  <a:cubicBezTo>
                    <a:pt x="262" y="3"/>
                    <a:pt x="262" y="2"/>
                    <a:pt x="26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20177"/>
            <p:cNvSpPr>
              <a:spLocks noEditPoints="1"/>
            </p:cNvSpPr>
            <p:nvPr/>
          </p:nvSpPr>
          <p:spPr bwMode="auto">
            <a:xfrm>
              <a:off x="4813062" y="-939334"/>
              <a:ext cx="630320" cy="821081"/>
            </a:xfrm>
            <a:custGeom>
              <a:avLst/>
              <a:gdLst>
                <a:gd name="T0" fmla="*/ 398 w 400"/>
                <a:gd name="T1" fmla="*/ 306 h 521"/>
                <a:gd name="T2" fmla="*/ 67 w 400"/>
                <a:gd name="T3" fmla="*/ 518 h 521"/>
                <a:gd name="T4" fmla="*/ 69 w 400"/>
                <a:gd name="T5" fmla="*/ 521 h 521"/>
                <a:gd name="T6" fmla="*/ 400 w 400"/>
                <a:gd name="T7" fmla="*/ 310 h 521"/>
                <a:gd name="T8" fmla="*/ 398 w 400"/>
                <a:gd name="T9" fmla="*/ 306 h 521"/>
                <a:gd name="T10" fmla="*/ 224 w 400"/>
                <a:gd name="T11" fmla="*/ 237 h 521"/>
                <a:gd name="T12" fmla="*/ 223 w 400"/>
                <a:gd name="T13" fmla="*/ 242 h 521"/>
                <a:gd name="T14" fmla="*/ 395 w 400"/>
                <a:gd name="T15" fmla="*/ 279 h 521"/>
                <a:gd name="T16" fmla="*/ 396 w 400"/>
                <a:gd name="T17" fmla="*/ 275 h 521"/>
                <a:gd name="T18" fmla="*/ 224 w 400"/>
                <a:gd name="T19" fmla="*/ 237 h 521"/>
                <a:gd name="T20" fmla="*/ 3 w 400"/>
                <a:gd name="T21" fmla="*/ 0 h 521"/>
                <a:gd name="T22" fmla="*/ 0 w 400"/>
                <a:gd name="T23" fmla="*/ 3 h 521"/>
                <a:gd name="T24" fmla="*/ 176 w 400"/>
                <a:gd name="T25" fmla="*/ 212 h 521"/>
                <a:gd name="T26" fmla="*/ 180 w 400"/>
                <a:gd name="T27" fmla="*/ 209 h 521"/>
                <a:gd name="T28" fmla="*/ 3 w 400"/>
                <a:gd name="T29" fmla="*/ 0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0" h="521">
                  <a:moveTo>
                    <a:pt x="398" y="306"/>
                  </a:moveTo>
                  <a:cubicBezTo>
                    <a:pt x="67" y="518"/>
                    <a:pt x="67" y="518"/>
                    <a:pt x="67" y="518"/>
                  </a:cubicBezTo>
                  <a:cubicBezTo>
                    <a:pt x="68" y="519"/>
                    <a:pt x="68" y="520"/>
                    <a:pt x="69" y="521"/>
                  </a:cubicBezTo>
                  <a:cubicBezTo>
                    <a:pt x="400" y="310"/>
                    <a:pt x="400" y="310"/>
                    <a:pt x="400" y="310"/>
                  </a:cubicBezTo>
                  <a:cubicBezTo>
                    <a:pt x="399" y="308"/>
                    <a:pt x="399" y="307"/>
                    <a:pt x="398" y="306"/>
                  </a:cubicBezTo>
                  <a:moveTo>
                    <a:pt x="224" y="237"/>
                  </a:moveTo>
                  <a:cubicBezTo>
                    <a:pt x="224" y="239"/>
                    <a:pt x="224" y="240"/>
                    <a:pt x="223" y="242"/>
                  </a:cubicBezTo>
                  <a:cubicBezTo>
                    <a:pt x="395" y="279"/>
                    <a:pt x="395" y="279"/>
                    <a:pt x="395" y="279"/>
                  </a:cubicBezTo>
                  <a:cubicBezTo>
                    <a:pt x="395" y="278"/>
                    <a:pt x="395" y="276"/>
                    <a:pt x="396" y="275"/>
                  </a:cubicBezTo>
                  <a:cubicBezTo>
                    <a:pt x="224" y="237"/>
                    <a:pt x="224" y="237"/>
                    <a:pt x="224" y="237"/>
                  </a:cubicBezTo>
                  <a:moveTo>
                    <a:pt x="3" y="0"/>
                  </a:moveTo>
                  <a:cubicBezTo>
                    <a:pt x="2" y="1"/>
                    <a:pt x="1" y="2"/>
                    <a:pt x="0" y="3"/>
                  </a:cubicBezTo>
                  <a:cubicBezTo>
                    <a:pt x="176" y="212"/>
                    <a:pt x="176" y="212"/>
                    <a:pt x="176" y="212"/>
                  </a:cubicBezTo>
                  <a:cubicBezTo>
                    <a:pt x="177" y="211"/>
                    <a:pt x="178" y="210"/>
                    <a:pt x="180" y="209"/>
                  </a:cubicBezTo>
                  <a:cubicBezTo>
                    <a:pt x="3" y="0"/>
                    <a:pt x="3" y="0"/>
                    <a:pt x="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20178"/>
            <p:cNvSpPr>
              <a:spLocks/>
            </p:cNvSpPr>
            <p:nvPr/>
          </p:nvSpPr>
          <p:spPr bwMode="auto">
            <a:xfrm>
              <a:off x="4762370" y="766194"/>
              <a:ext cx="170087" cy="171420"/>
            </a:xfrm>
            <a:custGeom>
              <a:avLst/>
              <a:gdLst>
                <a:gd name="T0" fmla="*/ 244 w 255"/>
                <a:gd name="T1" fmla="*/ 0 h 257"/>
                <a:gd name="T2" fmla="*/ 234 w 255"/>
                <a:gd name="T3" fmla="*/ 0 h 257"/>
                <a:gd name="T4" fmla="*/ 246 w 255"/>
                <a:gd name="T5" fmla="*/ 248 h 257"/>
                <a:gd name="T6" fmla="*/ 14 w 255"/>
                <a:gd name="T7" fmla="*/ 0 h 257"/>
                <a:gd name="T8" fmla="*/ 0 w 255"/>
                <a:gd name="T9" fmla="*/ 0 h 257"/>
                <a:gd name="T10" fmla="*/ 241 w 255"/>
                <a:gd name="T11" fmla="*/ 257 h 257"/>
                <a:gd name="T12" fmla="*/ 248 w 255"/>
                <a:gd name="T13" fmla="*/ 257 h 257"/>
                <a:gd name="T14" fmla="*/ 255 w 255"/>
                <a:gd name="T15" fmla="*/ 248 h 257"/>
                <a:gd name="T16" fmla="*/ 244 w 255"/>
                <a:gd name="T17"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5" h="257">
                  <a:moveTo>
                    <a:pt x="244" y="0"/>
                  </a:moveTo>
                  <a:lnTo>
                    <a:pt x="234" y="0"/>
                  </a:lnTo>
                  <a:lnTo>
                    <a:pt x="246" y="248"/>
                  </a:lnTo>
                  <a:lnTo>
                    <a:pt x="14" y="0"/>
                  </a:lnTo>
                  <a:lnTo>
                    <a:pt x="0" y="0"/>
                  </a:lnTo>
                  <a:lnTo>
                    <a:pt x="241" y="257"/>
                  </a:lnTo>
                  <a:lnTo>
                    <a:pt x="248" y="257"/>
                  </a:lnTo>
                  <a:lnTo>
                    <a:pt x="255" y="248"/>
                  </a:lnTo>
                  <a:lnTo>
                    <a:pt x="244"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 name="Freeform 20179"/>
            <p:cNvSpPr>
              <a:spLocks/>
            </p:cNvSpPr>
            <p:nvPr/>
          </p:nvSpPr>
          <p:spPr bwMode="auto">
            <a:xfrm>
              <a:off x="4762370" y="766194"/>
              <a:ext cx="170087" cy="171420"/>
            </a:xfrm>
            <a:custGeom>
              <a:avLst/>
              <a:gdLst>
                <a:gd name="T0" fmla="*/ 244 w 255"/>
                <a:gd name="T1" fmla="*/ 0 h 257"/>
                <a:gd name="T2" fmla="*/ 234 w 255"/>
                <a:gd name="T3" fmla="*/ 0 h 257"/>
                <a:gd name="T4" fmla="*/ 246 w 255"/>
                <a:gd name="T5" fmla="*/ 248 h 257"/>
                <a:gd name="T6" fmla="*/ 14 w 255"/>
                <a:gd name="T7" fmla="*/ 0 h 257"/>
                <a:gd name="T8" fmla="*/ 0 w 255"/>
                <a:gd name="T9" fmla="*/ 0 h 257"/>
                <a:gd name="T10" fmla="*/ 241 w 255"/>
                <a:gd name="T11" fmla="*/ 257 h 257"/>
                <a:gd name="T12" fmla="*/ 248 w 255"/>
                <a:gd name="T13" fmla="*/ 257 h 257"/>
                <a:gd name="T14" fmla="*/ 255 w 255"/>
                <a:gd name="T15" fmla="*/ 248 h 257"/>
                <a:gd name="T16" fmla="*/ 244 w 255"/>
                <a:gd name="T17"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5" h="257">
                  <a:moveTo>
                    <a:pt x="244" y="0"/>
                  </a:moveTo>
                  <a:lnTo>
                    <a:pt x="234" y="0"/>
                  </a:lnTo>
                  <a:lnTo>
                    <a:pt x="246" y="248"/>
                  </a:lnTo>
                  <a:lnTo>
                    <a:pt x="14" y="0"/>
                  </a:lnTo>
                  <a:lnTo>
                    <a:pt x="0" y="0"/>
                  </a:lnTo>
                  <a:lnTo>
                    <a:pt x="241" y="257"/>
                  </a:lnTo>
                  <a:lnTo>
                    <a:pt x="248" y="257"/>
                  </a:lnTo>
                  <a:lnTo>
                    <a:pt x="255" y="248"/>
                  </a:lnTo>
                  <a:lnTo>
                    <a:pt x="244"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0" name="Freeform 20180"/>
            <p:cNvSpPr>
              <a:spLocks noEditPoints="1"/>
            </p:cNvSpPr>
            <p:nvPr/>
          </p:nvSpPr>
          <p:spPr bwMode="auto">
            <a:xfrm>
              <a:off x="4622299" y="-42881"/>
              <a:ext cx="302820" cy="809075"/>
            </a:xfrm>
            <a:custGeom>
              <a:avLst/>
              <a:gdLst>
                <a:gd name="T0" fmla="*/ 3 w 192"/>
                <a:gd name="T1" fmla="*/ 413 h 513"/>
                <a:gd name="T2" fmla="*/ 0 w 192"/>
                <a:gd name="T3" fmla="*/ 416 h 513"/>
                <a:gd name="T4" fmla="*/ 89 w 192"/>
                <a:gd name="T5" fmla="*/ 513 h 513"/>
                <a:gd name="T6" fmla="*/ 95 w 192"/>
                <a:gd name="T7" fmla="*/ 513 h 513"/>
                <a:gd name="T8" fmla="*/ 3 w 192"/>
                <a:gd name="T9" fmla="*/ 413 h 513"/>
                <a:gd name="T10" fmla="*/ 167 w 192"/>
                <a:gd name="T11" fmla="*/ 0 h 513"/>
                <a:gd name="T12" fmla="*/ 164 w 192"/>
                <a:gd name="T13" fmla="*/ 0 h 513"/>
                <a:gd name="T14" fmla="*/ 163 w 192"/>
                <a:gd name="T15" fmla="*/ 0 h 513"/>
                <a:gd name="T16" fmla="*/ 163 w 192"/>
                <a:gd name="T17" fmla="*/ 0 h 513"/>
                <a:gd name="T18" fmla="*/ 188 w 192"/>
                <a:gd name="T19" fmla="*/ 513 h 513"/>
                <a:gd name="T20" fmla="*/ 192 w 192"/>
                <a:gd name="T21" fmla="*/ 513 h 513"/>
                <a:gd name="T22" fmla="*/ 167 w 192"/>
                <a:gd name="T23" fmla="*/ 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2" h="513">
                  <a:moveTo>
                    <a:pt x="3" y="413"/>
                  </a:moveTo>
                  <a:cubicBezTo>
                    <a:pt x="2" y="414"/>
                    <a:pt x="1" y="415"/>
                    <a:pt x="0" y="416"/>
                  </a:cubicBezTo>
                  <a:cubicBezTo>
                    <a:pt x="89" y="513"/>
                    <a:pt x="89" y="513"/>
                    <a:pt x="89" y="513"/>
                  </a:cubicBezTo>
                  <a:cubicBezTo>
                    <a:pt x="95" y="513"/>
                    <a:pt x="95" y="513"/>
                    <a:pt x="95" y="513"/>
                  </a:cubicBezTo>
                  <a:cubicBezTo>
                    <a:pt x="3" y="413"/>
                    <a:pt x="3" y="413"/>
                    <a:pt x="3" y="413"/>
                  </a:cubicBezTo>
                  <a:moveTo>
                    <a:pt x="167" y="0"/>
                  </a:moveTo>
                  <a:cubicBezTo>
                    <a:pt x="166" y="0"/>
                    <a:pt x="165" y="0"/>
                    <a:pt x="164" y="0"/>
                  </a:cubicBezTo>
                  <a:cubicBezTo>
                    <a:pt x="164" y="0"/>
                    <a:pt x="163" y="0"/>
                    <a:pt x="163" y="0"/>
                  </a:cubicBezTo>
                  <a:cubicBezTo>
                    <a:pt x="163" y="0"/>
                    <a:pt x="163" y="0"/>
                    <a:pt x="163" y="0"/>
                  </a:cubicBezTo>
                  <a:cubicBezTo>
                    <a:pt x="188" y="513"/>
                    <a:pt x="188" y="513"/>
                    <a:pt x="188" y="513"/>
                  </a:cubicBezTo>
                  <a:cubicBezTo>
                    <a:pt x="192" y="513"/>
                    <a:pt x="192" y="513"/>
                    <a:pt x="192" y="513"/>
                  </a:cubicBezTo>
                  <a:cubicBezTo>
                    <a:pt x="167" y="0"/>
                    <a:pt x="167" y="0"/>
                    <a:pt x="167"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 name="Freeform 20181"/>
            <p:cNvSpPr>
              <a:spLocks/>
            </p:cNvSpPr>
            <p:nvPr/>
          </p:nvSpPr>
          <p:spPr bwMode="auto">
            <a:xfrm>
              <a:off x="4927787" y="944284"/>
              <a:ext cx="6670" cy="4669"/>
            </a:xfrm>
            <a:custGeom>
              <a:avLst/>
              <a:gdLst>
                <a:gd name="T0" fmla="*/ 3 w 10"/>
                <a:gd name="T1" fmla="*/ 0 h 7"/>
                <a:gd name="T2" fmla="*/ 0 w 10"/>
                <a:gd name="T3" fmla="*/ 0 h 7"/>
                <a:gd name="T4" fmla="*/ 10 w 10"/>
                <a:gd name="T5" fmla="*/ 7 h 7"/>
                <a:gd name="T6" fmla="*/ 7 w 10"/>
                <a:gd name="T7" fmla="*/ 0 h 7"/>
                <a:gd name="T8" fmla="*/ 3 w 10"/>
                <a:gd name="T9" fmla="*/ 0 h 7"/>
              </a:gdLst>
              <a:ahLst/>
              <a:cxnLst>
                <a:cxn ang="0">
                  <a:pos x="T0" y="T1"/>
                </a:cxn>
                <a:cxn ang="0">
                  <a:pos x="T2" y="T3"/>
                </a:cxn>
                <a:cxn ang="0">
                  <a:pos x="T4" y="T5"/>
                </a:cxn>
                <a:cxn ang="0">
                  <a:pos x="T6" y="T7"/>
                </a:cxn>
                <a:cxn ang="0">
                  <a:pos x="T8" y="T9"/>
                </a:cxn>
              </a:cxnLst>
              <a:rect l="0" t="0" r="r" b="b"/>
              <a:pathLst>
                <a:path w="10" h="7">
                  <a:moveTo>
                    <a:pt x="3" y="0"/>
                  </a:moveTo>
                  <a:lnTo>
                    <a:pt x="0" y="0"/>
                  </a:lnTo>
                  <a:lnTo>
                    <a:pt x="10" y="7"/>
                  </a:lnTo>
                  <a:lnTo>
                    <a:pt x="7" y="0"/>
                  </a:lnTo>
                  <a:lnTo>
                    <a:pt x="3"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20182"/>
            <p:cNvSpPr>
              <a:spLocks/>
            </p:cNvSpPr>
            <p:nvPr/>
          </p:nvSpPr>
          <p:spPr bwMode="auto">
            <a:xfrm>
              <a:off x="4927787" y="944284"/>
              <a:ext cx="6670" cy="4669"/>
            </a:xfrm>
            <a:custGeom>
              <a:avLst/>
              <a:gdLst>
                <a:gd name="T0" fmla="*/ 3 w 10"/>
                <a:gd name="T1" fmla="*/ 0 h 7"/>
                <a:gd name="T2" fmla="*/ 0 w 10"/>
                <a:gd name="T3" fmla="*/ 0 h 7"/>
                <a:gd name="T4" fmla="*/ 10 w 10"/>
                <a:gd name="T5" fmla="*/ 7 h 7"/>
                <a:gd name="T6" fmla="*/ 7 w 10"/>
                <a:gd name="T7" fmla="*/ 0 h 7"/>
                <a:gd name="T8" fmla="*/ 3 w 10"/>
                <a:gd name="T9" fmla="*/ 0 h 7"/>
              </a:gdLst>
              <a:ahLst/>
              <a:cxnLst>
                <a:cxn ang="0">
                  <a:pos x="T0" y="T1"/>
                </a:cxn>
                <a:cxn ang="0">
                  <a:pos x="T2" y="T3"/>
                </a:cxn>
                <a:cxn ang="0">
                  <a:pos x="T4" y="T5"/>
                </a:cxn>
                <a:cxn ang="0">
                  <a:pos x="T6" y="T7"/>
                </a:cxn>
                <a:cxn ang="0">
                  <a:pos x="T8" y="T9"/>
                </a:cxn>
              </a:cxnLst>
              <a:rect l="0" t="0" r="r" b="b"/>
              <a:pathLst>
                <a:path w="10" h="7">
                  <a:moveTo>
                    <a:pt x="3" y="0"/>
                  </a:moveTo>
                  <a:lnTo>
                    <a:pt x="0" y="0"/>
                  </a:lnTo>
                  <a:lnTo>
                    <a:pt x="10" y="7"/>
                  </a:lnTo>
                  <a:lnTo>
                    <a:pt x="7" y="0"/>
                  </a:lnTo>
                  <a:lnTo>
                    <a:pt x="3"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3" name="Freeform 20183"/>
            <p:cNvSpPr>
              <a:spLocks noEditPoints="1"/>
            </p:cNvSpPr>
            <p:nvPr/>
          </p:nvSpPr>
          <p:spPr bwMode="auto">
            <a:xfrm>
              <a:off x="4584280" y="-600496"/>
              <a:ext cx="568955" cy="1193269"/>
            </a:xfrm>
            <a:custGeom>
              <a:avLst/>
              <a:gdLst>
                <a:gd name="T0" fmla="*/ 3 w 361"/>
                <a:gd name="T1" fmla="*/ 741 h 757"/>
                <a:gd name="T2" fmla="*/ 0 w 361"/>
                <a:gd name="T3" fmla="*/ 744 h 757"/>
                <a:gd name="T4" fmla="*/ 11 w 361"/>
                <a:gd name="T5" fmla="*/ 757 h 757"/>
                <a:gd name="T6" fmla="*/ 14 w 361"/>
                <a:gd name="T7" fmla="*/ 754 h 757"/>
                <a:gd name="T8" fmla="*/ 3 w 361"/>
                <a:gd name="T9" fmla="*/ 741 h 757"/>
                <a:gd name="T10" fmla="*/ 354 w 361"/>
                <a:gd name="T11" fmla="*/ 19 h 757"/>
                <a:gd name="T12" fmla="*/ 354 w 361"/>
                <a:gd name="T13" fmla="*/ 24 h 757"/>
                <a:gd name="T14" fmla="*/ 361 w 361"/>
                <a:gd name="T15" fmla="*/ 25 h 757"/>
                <a:gd name="T16" fmla="*/ 361 w 361"/>
                <a:gd name="T17" fmla="*/ 21 h 757"/>
                <a:gd name="T18" fmla="*/ 354 w 361"/>
                <a:gd name="T19" fmla="*/ 19 h 757"/>
                <a:gd name="T20" fmla="*/ 330 w 361"/>
                <a:gd name="T21" fmla="*/ 0 h 757"/>
                <a:gd name="T22" fmla="*/ 326 w 361"/>
                <a:gd name="T23" fmla="*/ 3 h 757"/>
                <a:gd name="T24" fmla="*/ 331 w 361"/>
                <a:gd name="T25" fmla="*/ 8 h 757"/>
                <a:gd name="T26" fmla="*/ 335 w 361"/>
                <a:gd name="T27" fmla="*/ 6 h 757"/>
                <a:gd name="T28" fmla="*/ 330 w 361"/>
                <a:gd name="T29" fmla="*/ 0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1" h="757">
                  <a:moveTo>
                    <a:pt x="3" y="741"/>
                  </a:moveTo>
                  <a:cubicBezTo>
                    <a:pt x="2" y="742"/>
                    <a:pt x="1" y="743"/>
                    <a:pt x="0" y="744"/>
                  </a:cubicBezTo>
                  <a:cubicBezTo>
                    <a:pt x="11" y="757"/>
                    <a:pt x="11" y="757"/>
                    <a:pt x="11" y="757"/>
                  </a:cubicBezTo>
                  <a:cubicBezTo>
                    <a:pt x="12" y="756"/>
                    <a:pt x="13" y="755"/>
                    <a:pt x="14" y="754"/>
                  </a:cubicBezTo>
                  <a:cubicBezTo>
                    <a:pt x="3" y="741"/>
                    <a:pt x="3" y="741"/>
                    <a:pt x="3" y="741"/>
                  </a:cubicBezTo>
                  <a:moveTo>
                    <a:pt x="354" y="19"/>
                  </a:moveTo>
                  <a:cubicBezTo>
                    <a:pt x="354" y="21"/>
                    <a:pt x="354" y="22"/>
                    <a:pt x="354" y="24"/>
                  </a:cubicBezTo>
                  <a:cubicBezTo>
                    <a:pt x="361" y="25"/>
                    <a:pt x="361" y="25"/>
                    <a:pt x="361" y="25"/>
                  </a:cubicBezTo>
                  <a:cubicBezTo>
                    <a:pt x="361" y="24"/>
                    <a:pt x="361" y="22"/>
                    <a:pt x="361" y="21"/>
                  </a:cubicBezTo>
                  <a:cubicBezTo>
                    <a:pt x="354" y="19"/>
                    <a:pt x="354" y="19"/>
                    <a:pt x="354" y="19"/>
                  </a:cubicBezTo>
                  <a:moveTo>
                    <a:pt x="330" y="0"/>
                  </a:moveTo>
                  <a:cubicBezTo>
                    <a:pt x="329" y="1"/>
                    <a:pt x="327" y="2"/>
                    <a:pt x="326" y="3"/>
                  </a:cubicBezTo>
                  <a:cubicBezTo>
                    <a:pt x="331" y="8"/>
                    <a:pt x="331" y="8"/>
                    <a:pt x="331" y="8"/>
                  </a:cubicBezTo>
                  <a:cubicBezTo>
                    <a:pt x="332" y="7"/>
                    <a:pt x="333" y="6"/>
                    <a:pt x="335" y="6"/>
                  </a:cubicBezTo>
                  <a:cubicBezTo>
                    <a:pt x="330" y="0"/>
                    <a:pt x="330" y="0"/>
                    <a:pt x="33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0184"/>
            <p:cNvSpPr>
              <a:spLocks/>
            </p:cNvSpPr>
            <p:nvPr/>
          </p:nvSpPr>
          <p:spPr bwMode="auto">
            <a:xfrm>
              <a:off x="4927787" y="766194"/>
              <a:ext cx="172087" cy="171420"/>
            </a:xfrm>
            <a:custGeom>
              <a:avLst/>
              <a:gdLst>
                <a:gd name="T0" fmla="*/ 258 w 258"/>
                <a:gd name="T1" fmla="*/ 0 h 257"/>
                <a:gd name="T2" fmla="*/ 244 w 258"/>
                <a:gd name="T3" fmla="*/ 0 h 257"/>
                <a:gd name="T4" fmla="*/ 7 w 258"/>
                <a:gd name="T5" fmla="*/ 248 h 257"/>
                <a:gd name="T6" fmla="*/ 0 w 258"/>
                <a:gd name="T7" fmla="*/ 257 h 257"/>
                <a:gd name="T8" fmla="*/ 3 w 258"/>
                <a:gd name="T9" fmla="*/ 255 h 257"/>
                <a:gd name="T10" fmla="*/ 3 w 258"/>
                <a:gd name="T11" fmla="*/ 255 h 257"/>
                <a:gd name="T12" fmla="*/ 15 w 258"/>
                <a:gd name="T13" fmla="*/ 257 h 257"/>
                <a:gd name="T14" fmla="*/ 258 w 258"/>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257">
                  <a:moveTo>
                    <a:pt x="258" y="0"/>
                  </a:moveTo>
                  <a:lnTo>
                    <a:pt x="244" y="0"/>
                  </a:lnTo>
                  <a:lnTo>
                    <a:pt x="7" y="248"/>
                  </a:lnTo>
                  <a:lnTo>
                    <a:pt x="0" y="257"/>
                  </a:lnTo>
                  <a:lnTo>
                    <a:pt x="3" y="255"/>
                  </a:lnTo>
                  <a:lnTo>
                    <a:pt x="3" y="255"/>
                  </a:lnTo>
                  <a:lnTo>
                    <a:pt x="15" y="257"/>
                  </a:lnTo>
                  <a:lnTo>
                    <a:pt x="258"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 name="Freeform 20185"/>
            <p:cNvSpPr>
              <a:spLocks/>
            </p:cNvSpPr>
            <p:nvPr/>
          </p:nvSpPr>
          <p:spPr bwMode="auto">
            <a:xfrm>
              <a:off x="4927787" y="766194"/>
              <a:ext cx="172087" cy="171420"/>
            </a:xfrm>
            <a:custGeom>
              <a:avLst/>
              <a:gdLst>
                <a:gd name="T0" fmla="*/ 258 w 258"/>
                <a:gd name="T1" fmla="*/ 0 h 257"/>
                <a:gd name="T2" fmla="*/ 244 w 258"/>
                <a:gd name="T3" fmla="*/ 0 h 257"/>
                <a:gd name="T4" fmla="*/ 7 w 258"/>
                <a:gd name="T5" fmla="*/ 248 h 257"/>
                <a:gd name="T6" fmla="*/ 0 w 258"/>
                <a:gd name="T7" fmla="*/ 257 h 257"/>
                <a:gd name="T8" fmla="*/ 3 w 258"/>
                <a:gd name="T9" fmla="*/ 255 h 257"/>
                <a:gd name="T10" fmla="*/ 3 w 258"/>
                <a:gd name="T11" fmla="*/ 255 h 257"/>
                <a:gd name="T12" fmla="*/ 15 w 258"/>
                <a:gd name="T13" fmla="*/ 257 h 257"/>
                <a:gd name="T14" fmla="*/ 258 w 258"/>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257">
                  <a:moveTo>
                    <a:pt x="258" y="0"/>
                  </a:moveTo>
                  <a:lnTo>
                    <a:pt x="244" y="0"/>
                  </a:lnTo>
                  <a:lnTo>
                    <a:pt x="7" y="248"/>
                  </a:lnTo>
                  <a:lnTo>
                    <a:pt x="0" y="257"/>
                  </a:lnTo>
                  <a:lnTo>
                    <a:pt x="3" y="255"/>
                  </a:lnTo>
                  <a:lnTo>
                    <a:pt x="3" y="255"/>
                  </a:lnTo>
                  <a:lnTo>
                    <a:pt x="15" y="257"/>
                  </a:lnTo>
                  <a:lnTo>
                    <a:pt x="258"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 name="Freeform 20186"/>
            <p:cNvSpPr>
              <a:spLocks noEditPoints="1"/>
            </p:cNvSpPr>
            <p:nvPr/>
          </p:nvSpPr>
          <p:spPr bwMode="auto">
            <a:xfrm>
              <a:off x="5090536" y="471378"/>
              <a:ext cx="282143" cy="294816"/>
            </a:xfrm>
            <a:custGeom>
              <a:avLst/>
              <a:gdLst>
                <a:gd name="T0" fmla="*/ 162 w 179"/>
                <a:gd name="T1" fmla="*/ 14 h 187"/>
                <a:gd name="T2" fmla="*/ 0 w 179"/>
                <a:gd name="T3" fmla="*/ 187 h 187"/>
                <a:gd name="T4" fmla="*/ 6 w 179"/>
                <a:gd name="T5" fmla="*/ 187 h 187"/>
                <a:gd name="T6" fmla="*/ 165 w 179"/>
                <a:gd name="T7" fmla="*/ 17 h 187"/>
                <a:gd name="T8" fmla="*/ 162 w 179"/>
                <a:gd name="T9" fmla="*/ 14 h 187"/>
                <a:gd name="T10" fmla="*/ 176 w 179"/>
                <a:gd name="T11" fmla="*/ 0 h 187"/>
                <a:gd name="T12" fmla="*/ 169 w 179"/>
                <a:gd name="T13" fmla="*/ 6 h 187"/>
                <a:gd name="T14" fmla="*/ 172 w 179"/>
                <a:gd name="T15" fmla="*/ 9 h 187"/>
                <a:gd name="T16" fmla="*/ 179 w 179"/>
                <a:gd name="T17" fmla="*/ 3 h 187"/>
                <a:gd name="T18" fmla="*/ 176 w 179"/>
                <a:gd name="T19"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87">
                  <a:moveTo>
                    <a:pt x="162" y="14"/>
                  </a:moveTo>
                  <a:cubicBezTo>
                    <a:pt x="0" y="187"/>
                    <a:pt x="0" y="187"/>
                    <a:pt x="0" y="187"/>
                  </a:cubicBezTo>
                  <a:cubicBezTo>
                    <a:pt x="6" y="187"/>
                    <a:pt x="6" y="187"/>
                    <a:pt x="6" y="187"/>
                  </a:cubicBezTo>
                  <a:cubicBezTo>
                    <a:pt x="165" y="17"/>
                    <a:pt x="165" y="17"/>
                    <a:pt x="165" y="17"/>
                  </a:cubicBezTo>
                  <a:cubicBezTo>
                    <a:pt x="164" y="16"/>
                    <a:pt x="163" y="15"/>
                    <a:pt x="162" y="14"/>
                  </a:cubicBezTo>
                  <a:moveTo>
                    <a:pt x="176" y="0"/>
                  </a:moveTo>
                  <a:cubicBezTo>
                    <a:pt x="169" y="6"/>
                    <a:pt x="169" y="6"/>
                    <a:pt x="169" y="6"/>
                  </a:cubicBezTo>
                  <a:cubicBezTo>
                    <a:pt x="170" y="7"/>
                    <a:pt x="171" y="8"/>
                    <a:pt x="172" y="9"/>
                  </a:cubicBezTo>
                  <a:cubicBezTo>
                    <a:pt x="179" y="3"/>
                    <a:pt x="179" y="3"/>
                    <a:pt x="179" y="3"/>
                  </a:cubicBezTo>
                  <a:cubicBezTo>
                    <a:pt x="178" y="2"/>
                    <a:pt x="177" y="1"/>
                    <a:pt x="176"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20187"/>
            <p:cNvSpPr>
              <a:spLocks noEditPoints="1"/>
            </p:cNvSpPr>
            <p:nvPr/>
          </p:nvSpPr>
          <p:spPr bwMode="auto">
            <a:xfrm>
              <a:off x="5912954" y="-1124094"/>
              <a:ext cx="93381" cy="34684"/>
            </a:xfrm>
            <a:custGeom>
              <a:avLst/>
              <a:gdLst>
                <a:gd name="T0" fmla="*/ 7 w 59"/>
                <a:gd name="T1" fmla="*/ 9 h 22"/>
                <a:gd name="T2" fmla="*/ 0 w 59"/>
                <a:gd name="T3" fmla="*/ 19 h 22"/>
                <a:gd name="T4" fmla="*/ 4 w 59"/>
                <a:gd name="T5" fmla="*/ 22 h 22"/>
                <a:gd name="T6" fmla="*/ 11 w 59"/>
                <a:gd name="T7" fmla="*/ 12 h 22"/>
                <a:gd name="T8" fmla="*/ 7 w 59"/>
                <a:gd name="T9" fmla="*/ 9 h 22"/>
                <a:gd name="T10" fmla="*/ 47 w 59"/>
                <a:gd name="T11" fmla="*/ 0 h 22"/>
                <a:gd name="T12" fmla="*/ 46 w 59"/>
                <a:gd name="T13" fmla="*/ 4 h 22"/>
                <a:gd name="T14" fmla="*/ 57 w 59"/>
                <a:gd name="T15" fmla="*/ 9 h 22"/>
                <a:gd name="T16" fmla="*/ 59 w 59"/>
                <a:gd name="T17" fmla="*/ 5 h 22"/>
                <a:gd name="T18" fmla="*/ 53 w 59"/>
                <a:gd name="T19" fmla="*/ 2 h 22"/>
                <a:gd name="T20" fmla="*/ 47 w 59"/>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 h="22">
                  <a:moveTo>
                    <a:pt x="7" y="9"/>
                  </a:moveTo>
                  <a:cubicBezTo>
                    <a:pt x="0" y="19"/>
                    <a:pt x="0" y="19"/>
                    <a:pt x="0" y="19"/>
                  </a:cubicBezTo>
                  <a:cubicBezTo>
                    <a:pt x="1" y="20"/>
                    <a:pt x="2" y="21"/>
                    <a:pt x="4" y="22"/>
                  </a:cubicBezTo>
                  <a:cubicBezTo>
                    <a:pt x="11" y="12"/>
                    <a:pt x="11" y="12"/>
                    <a:pt x="11" y="12"/>
                  </a:cubicBezTo>
                  <a:cubicBezTo>
                    <a:pt x="9" y="11"/>
                    <a:pt x="8" y="10"/>
                    <a:pt x="7" y="9"/>
                  </a:cubicBezTo>
                  <a:moveTo>
                    <a:pt x="47" y="0"/>
                  </a:moveTo>
                  <a:cubicBezTo>
                    <a:pt x="47" y="1"/>
                    <a:pt x="46" y="3"/>
                    <a:pt x="46" y="4"/>
                  </a:cubicBezTo>
                  <a:cubicBezTo>
                    <a:pt x="57" y="9"/>
                    <a:pt x="57" y="9"/>
                    <a:pt x="57" y="9"/>
                  </a:cubicBezTo>
                  <a:cubicBezTo>
                    <a:pt x="57" y="8"/>
                    <a:pt x="58" y="6"/>
                    <a:pt x="59" y="5"/>
                  </a:cubicBezTo>
                  <a:cubicBezTo>
                    <a:pt x="53" y="2"/>
                    <a:pt x="53" y="2"/>
                    <a:pt x="53" y="2"/>
                  </a:cubicBezTo>
                  <a:cubicBezTo>
                    <a:pt x="47" y="0"/>
                    <a:pt x="47" y="0"/>
                    <a:pt x="47"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0188"/>
            <p:cNvSpPr>
              <a:spLocks/>
            </p:cNvSpPr>
            <p:nvPr/>
          </p:nvSpPr>
          <p:spPr bwMode="auto">
            <a:xfrm>
              <a:off x="6668004" y="-795928"/>
              <a:ext cx="6670" cy="7337"/>
            </a:xfrm>
            <a:custGeom>
              <a:avLst/>
              <a:gdLst>
                <a:gd name="T0" fmla="*/ 0 w 4"/>
                <a:gd name="T1" fmla="*/ 0 h 5"/>
                <a:gd name="T2" fmla="*/ 0 w 4"/>
                <a:gd name="T3" fmla="*/ 4 h 5"/>
                <a:gd name="T4" fmla="*/ 2 w 4"/>
                <a:gd name="T5" fmla="*/ 5 h 5"/>
                <a:gd name="T6" fmla="*/ 4 w 4"/>
                <a:gd name="T7" fmla="*/ 1 h 5"/>
                <a:gd name="T8" fmla="*/ 0 w 4"/>
                <a:gd name="T9" fmla="*/ 0 h 5"/>
              </a:gdLst>
              <a:ahLst/>
              <a:cxnLst>
                <a:cxn ang="0">
                  <a:pos x="T0" y="T1"/>
                </a:cxn>
                <a:cxn ang="0">
                  <a:pos x="T2" y="T3"/>
                </a:cxn>
                <a:cxn ang="0">
                  <a:pos x="T4" y="T5"/>
                </a:cxn>
                <a:cxn ang="0">
                  <a:pos x="T6" y="T7"/>
                </a:cxn>
                <a:cxn ang="0">
                  <a:pos x="T8" y="T9"/>
                </a:cxn>
              </a:cxnLst>
              <a:rect l="0" t="0" r="r" b="b"/>
              <a:pathLst>
                <a:path w="4" h="5">
                  <a:moveTo>
                    <a:pt x="0" y="0"/>
                  </a:moveTo>
                  <a:cubicBezTo>
                    <a:pt x="0" y="4"/>
                    <a:pt x="0" y="4"/>
                    <a:pt x="0" y="4"/>
                  </a:cubicBezTo>
                  <a:cubicBezTo>
                    <a:pt x="2" y="5"/>
                    <a:pt x="2" y="5"/>
                    <a:pt x="2" y="5"/>
                  </a:cubicBezTo>
                  <a:cubicBezTo>
                    <a:pt x="2" y="4"/>
                    <a:pt x="3" y="3"/>
                    <a:pt x="4" y="1"/>
                  </a:cubicBezTo>
                  <a:cubicBezTo>
                    <a:pt x="0" y="0"/>
                    <a:pt x="0" y="0"/>
                    <a:pt x="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20189"/>
            <p:cNvSpPr>
              <a:spLocks noEditPoints="1"/>
            </p:cNvSpPr>
            <p:nvPr/>
          </p:nvSpPr>
          <p:spPr bwMode="auto">
            <a:xfrm>
              <a:off x="4912446" y="-1106752"/>
              <a:ext cx="1755558" cy="1538777"/>
            </a:xfrm>
            <a:custGeom>
              <a:avLst/>
              <a:gdLst>
                <a:gd name="T0" fmla="*/ 286 w 1114"/>
                <a:gd name="T1" fmla="*/ 966 h 976"/>
                <a:gd name="T2" fmla="*/ 282 w 1114"/>
                <a:gd name="T3" fmla="*/ 969 h 976"/>
                <a:gd name="T4" fmla="*/ 289 w 1114"/>
                <a:gd name="T5" fmla="*/ 976 h 976"/>
                <a:gd name="T6" fmla="*/ 292 w 1114"/>
                <a:gd name="T7" fmla="*/ 973 h 976"/>
                <a:gd name="T8" fmla="*/ 286 w 1114"/>
                <a:gd name="T9" fmla="*/ 966 h 976"/>
                <a:gd name="T10" fmla="*/ 304 w 1114"/>
                <a:gd name="T11" fmla="*/ 960 h 976"/>
                <a:gd name="T12" fmla="*/ 303 w 1114"/>
                <a:gd name="T13" fmla="*/ 969 h 976"/>
                <a:gd name="T14" fmla="*/ 303 w 1114"/>
                <a:gd name="T15" fmla="*/ 969 h 976"/>
                <a:gd name="T16" fmla="*/ 308 w 1114"/>
                <a:gd name="T17" fmla="*/ 970 h 976"/>
                <a:gd name="T18" fmla="*/ 308 w 1114"/>
                <a:gd name="T19" fmla="*/ 969 h 976"/>
                <a:gd name="T20" fmla="*/ 309 w 1114"/>
                <a:gd name="T21" fmla="*/ 960 h 976"/>
                <a:gd name="T22" fmla="*/ 304 w 1114"/>
                <a:gd name="T23" fmla="*/ 960 h 976"/>
                <a:gd name="T24" fmla="*/ 3 w 1114"/>
                <a:gd name="T25" fmla="*/ 664 h 976"/>
                <a:gd name="T26" fmla="*/ 0 w 1114"/>
                <a:gd name="T27" fmla="*/ 667 h 976"/>
                <a:gd name="T28" fmla="*/ 275 w 1114"/>
                <a:gd name="T29" fmla="*/ 961 h 976"/>
                <a:gd name="T30" fmla="*/ 278 w 1114"/>
                <a:gd name="T31" fmla="*/ 958 h 976"/>
                <a:gd name="T32" fmla="*/ 3 w 1114"/>
                <a:gd name="T33" fmla="*/ 664 h 976"/>
                <a:gd name="T34" fmla="*/ 364 w 1114"/>
                <a:gd name="T35" fmla="*/ 433 h 976"/>
                <a:gd name="T36" fmla="*/ 306 w 1114"/>
                <a:gd name="T37" fmla="*/ 949 h 976"/>
                <a:gd name="T38" fmla="*/ 310 w 1114"/>
                <a:gd name="T39" fmla="*/ 950 h 976"/>
                <a:gd name="T40" fmla="*/ 368 w 1114"/>
                <a:gd name="T41" fmla="*/ 434 h 976"/>
                <a:gd name="T42" fmla="*/ 364 w 1114"/>
                <a:gd name="T43" fmla="*/ 433 h 976"/>
                <a:gd name="T44" fmla="*/ 627 w 1114"/>
                <a:gd name="T45" fmla="*/ 20 h 976"/>
                <a:gd name="T46" fmla="*/ 391 w 1114"/>
                <a:gd name="T47" fmla="*/ 359 h 976"/>
                <a:gd name="T48" fmla="*/ 395 w 1114"/>
                <a:gd name="T49" fmla="*/ 361 h 976"/>
                <a:gd name="T50" fmla="*/ 631 w 1114"/>
                <a:gd name="T51" fmla="*/ 22 h 976"/>
                <a:gd name="T52" fmla="*/ 627 w 1114"/>
                <a:gd name="T53" fmla="*/ 20 h 976"/>
                <a:gd name="T54" fmla="*/ 706 w 1114"/>
                <a:gd name="T55" fmla="*/ 0 h 976"/>
                <a:gd name="T56" fmla="*/ 704 w 1114"/>
                <a:gd name="T57" fmla="*/ 4 h 976"/>
                <a:gd name="T58" fmla="*/ 1114 w 1114"/>
                <a:gd name="T59" fmla="*/ 201 h 976"/>
                <a:gd name="T60" fmla="*/ 1114 w 1114"/>
                <a:gd name="T61" fmla="*/ 197 h 976"/>
                <a:gd name="T62" fmla="*/ 706 w 1114"/>
                <a:gd name="T63" fmla="*/ 0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14" h="976">
                  <a:moveTo>
                    <a:pt x="286" y="966"/>
                  </a:moveTo>
                  <a:cubicBezTo>
                    <a:pt x="284" y="967"/>
                    <a:pt x="283" y="968"/>
                    <a:pt x="282" y="969"/>
                  </a:cubicBezTo>
                  <a:cubicBezTo>
                    <a:pt x="289" y="976"/>
                    <a:pt x="289" y="976"/>
                    <a:pt x="289" y="976"/>
                  </a:cubicBezTo>
                  <a:cubicBezTo>
                    <a:pt x="290" y="975"/>
                    <a:pt x="291" y="974"/>
                    <a:pt x="292" y="973"/>
                  </a:cubicBezTo>
                  <a:cubicBezTo>
                    <a:pt x="286" y="966"/>
                    <a:pt x="286" y="966"/>
                    <a:pt x="286" y="966"/>
                  </a:cubicBezTo>
                  <a:moveTo>
                    <a:pt x="304" y="960"/>
                  </a:moveTo>
                  <a:cubicBezTo>
                    <a:pt x="303" y="969"/>
                    <a:pt x="303" y="969"/>
                    <a:pt x="303" y="969"/>
                  </a:cubicBezTo>
                  <a:cubicBezTo>
                    <a:pt x="303" y="969"/>
                    <a:pt x="303" y="969"/>
                    <a:pt x="303" y="969"/>
                  </a:cubicBezTo>
                  <a:cubicBezTo>
                    <a:pt x="305" y="969"/>
                    <a:pt x="306" y="969"/>
                    <a:pt x="308" y="970"/>
                  </a:cubicBezTo>
                  <a:cubicBezTo>
                    <a:pt x="308" y="969"/>
                    <a:pt x="308" y="969"/>
                    <a:pt x="308" y="969"/>
                  </a:cubicBezTo>
                  <a:cubicBezTo>
                    <a:pt x="309" y="960"/>
                    <a:pt x="309" y="960"/>
                    <a:pt x="309" y="960"/>
                  </a:cubicBezTo>
                  <a:cubicBezTo>
                    <a:pt x="307" y="960"/>
                    <a:pt x="306" y="960"/>
                    <a:pt x="304" y="960"/>
                  </a:cubicBezTo>
                  <a:moveTo>
                    <a:pt x="3" y="664"/>
                  </a:moveTo>
                  <a:cubicBezTo>
                    <a:pt x="2" y="665"/>
                    <a:pt x="1" y="666"/>
                    <a:pt x="0" y="667"/>
                  </a:cubicBezTo>
                  <a:cubicBezTo>
                    <a:pt x="275" y="961"/>
                    <a:pt x="275" y="961"/>
                    <a:pt x="275" y="961"/>
                  </a:cubicBezTo>
                  <a:cubicBezTo>
                    <a:pt x="276" y="960"/>
                    <a:pt x="277" y="959"/>
                    <a:pt x="278" y="958"/>
                  </a:cubicBezTo>
                  <a:cubicBezTo>
                    <a:pt x="3" y="664"/>
                    <a:pt x="3" y="664"/>
                    <a:pt x="3" y="664"/>
                  </a:cubicBezTo>
                  <a:moveTo>
                    <a:pt x="364" y="433"/>
                  </a:moveTo>
                  <a:cubicBezTo>
                    <a:pt x="306" y="949"/>
                    <a:pt x="306" y="949"/>
                    <a:pt x="306" y="949"/>
                  </a:cubicBezTo>
                  <a:cubicBezTo>
                    <a:pt x="307" y="949"/>
                    <a:pt x="308" y="950"/>
                    <a:pt x="310" y="950"/>
                  </a:cubicBezTo>
                  <a:cubicBezTo>
                    <a:pt x="368" y="434"/>
                    <a:pt x="368" y="434"/>
                    <a:pt x="368" y="434"/>
                  </a:cubicBezTo>
                  <a:cubicBezTo>
                    <a:pt x="367" y="434"/>
                    <a:pt x="365" y="433"/>
                    <a:pt x="364" y="433"/>
                  </a:cubicBezTo>
                  <a:moveTo>
                    <a:pt x="627" y="20"/>
                  </a:moveTo>
                  <a:cubicBezTo>
                    <a:pt x="391" y="359"/>
                    <a:pt x="391" y="359"/>
                    <a:pt x="391" y="359"/>
                  </a:cubicBezTo>
                  <a:cubicBezTo>
                    <a:pt x="392" y="360"/>
                    <a:pt x="393" y="360"/>
                    <a:pt x="395" y="361"/>
                  </a:cubicBezTo>
                  <a:cubicBezTo>
                    <a:pt x="631" y="22"/>
                    <a:pt x="631" y="22"/>
                    <a:pt x="631" y="22"/>
                  </a:cubicBezTo>
                  <a:cubicBezTo>
                    <a:pt x="630" y="21"/>
                    <a:pt x="629" y="20"/>
                    <a:pt x="627" y="20"/>
                  </a:cubicBezTo>
                  <a:moveTo>
                    <a:pt x="706" y="0"/>
                  </a:moveTo>
                  <a:cubicBezTo>
                    <a:pt x="705" y="1"/>
                    <a:pt x="705" y="2"/>
                    <a:pt x="704" y="4"/>
                  </a:cubicBezTo>
                  <a:cubicBezTo>
                    <a:pt x="1114" y="201"/>
                    <a:pt x="1114" y="201"/>
                    <a:pt x="1114" y="201"/>
                  </a:cubicBezTo>
                  <a:cubicBezTo>
                    <a:pt x="1114" y="197"/>
                    <a:pt x="1114" y="197"/>
                    <a:pt x="1114" y="197"/>
                  </a:cubicBezTo>
                  <a:cubicBezTo>
                    <a:pt x="706" y="0"/>
                    <a:pt x="706" y="0"/>
                    <a:pt x="70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20190"/>
            <p:cNvSpPr>
              <a:spLocks noEditPoints="1"/>
            </p:cNvSpPr>
            <p:nvPr/>
          </p:nvSpPr>
          <p:spPr bwMode="auto">
            <a:xfrm>
              <a:off x="5556773" y="-1103417"/>
              <a:ext cx="613645" cy="666337"/>
            </a:xfrm>
            <a:custGeom>
              <a:avLst/>
              <a:gdLst>
                <a:gd name="T0" fmla="*/ 230 w 389"/>
                <a:gd name="T1" fmla="*/ 25 h 423"/>
                <a:gd name="T2" fmla="*/ 115 w 389"/>
                <a:gd name="T3" fmla="*/ 351 h 423"/>
                <a:gd name="T4" fmla="*/ 0 w 389"/>
                <a:gd name="T5" fmla="*/ 378 h 423"/>
                <a:gd name="T6" fmla="*/ 1 w 389"/>
                <a:gd name="T7" fmla="*/ 382 h 423"/>
                <a:gd name="T8" fmla="*/ 114 w 389"/>
                <a:gd name="T9" fmla="*/ 356 h 423"/>
                <a:gd name="T10" fmla="*/ 91 w 389"/>
                <a:gd name="T11" fmla="*/ 421 h 423"/>
                <a:gd name="T12" fmla="*/ 95 w 389"/>
                <a:gd name="T13" fmla="*/ 423 h 423"/>
                <a:gd name="T14" fmla="*/ 119 w 389"/>
                <a:gd name="T15" fmla="*/ 355 h 423"/>
                <a:gd name="T16" fmla="*/ 370 w 389"/>
                <a:gd name="T17" fmla="*/ 296 h 423"/>
                <a:gd name="T18" fmla="*/ 369 w 389"/>
                <a:gd name="T19" fmla="*/ 291 h 423"/>
                <a:gd name="T20" fmla="*/ 120 w 389"/>
                <a:gd name="T21" fmla="*/ 350 h 423"/>
                <a:gd name="T22" fmla="*/ 234 w 389"/>
                <a:gd name="T23" fmla="*/ 26 h 423"/>
                <a:gd name="T24" fmla="*/ 230 w 389"/>
                <a:gd name="T25" fmla="*/ 25 h 423"/>
                <a:gd name="T26" fmla="*/ 275 w 389"/>
                <a:gd name="T27" fmla="*/ 23 h 423"/>
                <a:gd name="T28" fmla="*/ 271 w 389"/>
                <a:gd name="T29" fmla="*/ 25 h 423"/>
                <a:gd name="T30" fmla="*/ 385 w 389"/>
                <a:gd name="T31" fmla="*/ 251 h 423"/>
                <a:gd name="T32" fmla="*/ 389 w 389"/>
                <a:gd name="T33" fmla="*/ 249 h 423"/>
                <a:gd name="T34" fmla="*/ 275 w 389"/>
                <a:gd name="T35" fmla="*/ 23 h 423"/>
                <a:gd name="T36" fmla="*/ 239 w 389"/>
                <a:gd name="T37" fmla="*/ 0 h 423"/>
                <a:gd name="T38" fmla="*/ 235 w 389"/>
                <a:gd name="T39" fmla="*/ 12 h 423"/>
                <a:gd name="T40" fmla="*/ 239 w 389"/>
                <a:gd name="T41" fmla="*/ 13 h 423"/>
                <a:gd name="T42" fmla="*/ 243 w 389"/>
                <a:gd name="T43" fmla="*/ 2 h 423"/>
                <a:gd name="T44" fmla="*/ 239 w 389"/>
                <a:gd name="T45" fmla="*/ 0 h 423"/>
                <a:gd name="T46" fmla="*/ 263 w 389"/>
                <a:gd name="T47" fmla="*/ 0 h 423"/>
                <a:gd name="T48" fmla="*/ 259 w 389"/>
                <a:gd name="T49" fmla="*/ 2 h 423"/>
                <a:gd name="T50" fmla="*/ 265 w 389"/>
                <a:gd name="T51" fmla="*/ 12 h 423"/>
                <a:gd name="T52" fmla="*/ 268 w 389"/>
                <a:gd name="T53" fmla="*/ 11 h 423"/>
                <a:gd name="T54" fmla="*/ 263 w 389"/>
                <a:gd name="T55"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89" h="423">
                  <a:moveTo>
                    <a:pt x="230" y="25"/>
                  </a:moveTo>
                  <a:cubicBezTo>
                    <a:pt x="115" y="351"/>
                    <a:pt x="115" y="351"/>
                    <a:pt x="115" y="351"/>
                  </a:cubicBezTo>
                  <a:cubicBezTo>
                    <a:pt x="0" y="378"/>
                    <a:pt x="0" y="378"/>
                    <a:pt x="0" y="378"/>
                  </a:cubicBezTo>
                  <a:cubicBezTo>
                    <a:pt x="0" y="380"/>
                    <a:pt x="1" y="381"/>
                    <a:pt x="1" y="382"/>
                  </a:cubicBezTo>
                  <a:cubicBezTo>
                    <a:pt x="114" y="356"/>
                    <a:pt x="114" y="356"/>
                    <a:pt x="114" y="356"/>
                  </a:cubicBezTo>
                  <a:cubicBezTo>
                    <a:pt x="91" y="421"/>
                    <a:pt x="91" y="421"/>
                    <a:pt x="91" y="421"/>
                  </a:cubicBezTo>
                  <a:cubicBezTo>
                    <a:pt x="92" y="422"/>
                    <a:pt x="93" y="422"/>
                    <a:pt x="95" y="423"/>
                  </a:cubicBezTo>
                  <a:cubicBezTo>
                    <a:pt x="119" y="355"/>
                    <a:pt x="119" y="355"/>
                    <a:pt x="119" y="355"/>
                  </a:cubicBezTo>
                  <a:cubicBezTo>
                    <a:pt x="370" y="296"/>
                    <a:pt x="370" y="296"/>
                    <a:pt x="370" y="296"/>
                  </a:cubicBezTo>
                  <a:cubicBezTo>
                    <a:pt x="369" y="294"/>
                    <a:pt x="369" y="293"/>
                    <a:pt x="369" y="291"/>
                  </a:cubicBezTo>
                  <a:cubicBezTo>
                    <a:pt x="120" y="350"/>
                    <a:pt x="120" y="350"/>
                    <a:pt x="120" y="350"/>
                  </a:cubicBezTo>
                  <a:cubicBezTo>
                    <a:pt x="234" y="26"/>
                    <a:pt x="234" y="26"/>
                    <a:pt x="234" y="26"/>
                  </a:cubicBezTo>
                  <a:cubicBezTo>
                    <a:pt x="233" y="26"/>
                    <a:pt x="231" y="25"/>
                    <a:pt x="230" y="25"/>
                  </a:cubicBezTo>
                  <a:moveTo>
                    <a:pt x="275" y="23"/>
                  </a:moveTo>
                  <a:cubicBezTo>
                    <a:pt x="273" y="23"/>
                    <a:pt x="272" y="24"/>
                    <a:pt x="271" y="25"/>
                  </a:cubicBezTo>
                  <a:cubicBezTo>
                    <a:pt x="385" y="251"/>
                    <a:pt x="385" y="251"/>
                    <a:pt x="385" y="251"/>
                  </a:cubicBezTo>
                  <a:cubicBezTo>
                    <a:pt x="387" y="250"/>
                    <a:pt x="388" y="250"/>
                    <a:pt x="389" y="249"/>
                  </a:cubicBezTo>
                  <a:cubicBezTo>
                    <a:pt x="275" y="23"/>
                    <a:pt x="275" y="23"/>
                    <a:pt x="275" y="23"/>
                  </a:cubicBezTo>
                  <a:moveTo>
                    <a:pt x="239" y="0"/>
                  </a:moveTo>
                  <a:cubicBezTo>
                    <a:pt x="235" y="12"/>
                    <a:pt x="235" y="12"/>
                    <a:pt x="235" y="12"/>
                  </a:cubicBezTo>
                  <a:cubicBezTo>
                    <a:pt x="236" y="12"/>
                    <a:pt x="237" y="13"/>
                    <a:pt x="239" y="13"/>
                  </a:cubicBezTo>
                  <a:cubicBezTo>
                    <a:pt x="243" y="2"/>
                    <a:pt x="243" y="2"/>
                    <a:pt x="243" y="2"/>
                  </a:cubicBezTo>
                  <a:cubicBezTo>
                    <a:pt x="241" y="2"/>
                    <a:pt x="240" y="1"/>
                    <a:pt x="239" y="0"/>
                  </a:cubicBezTo>
                  <a:moveTo>
                    <a:pt x="263" y="0"/>
                  </a:moveTo>
                  <a:cubicBezTo>
                    <a:pt x="262" y="0"/>
                    <a:pt x="260" y="1"/>
                    <a:pt x="259" y="2"/>
                  </a:cubicBezTo>
                  <a:cubicBezTo>
                    <a:pt x="265" y="12"/>
                    <a:pt x="265" y="12"/>
                    <a:pt x="265" y="12"/>
                  </a:cubicBezTo>
                  <a:cubicBezTo>
                    <a:pt x="266" y="12"/>
                    <a:pt x="267" y="11"/>
                    <a:pt x="268" y="11"/>
                  </a:cubicBezTo>
                  <a:cubicBezTo>
                    <a:pt x="263" y="0"/>
                    <a:pt x="263" y="0"/>
                    <a:pt x="26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20191"/>
            <p:cNvSpPr>
              <a:spLocks/>
            </p:cNvSpPr>
            <p:nvPr/>
          </p:nvSpPr>
          <p:spPr bwMode="auto">
            <a:xfrm>
              <a:off x="6668004" y="-769248"/>
              <a:ext cx="3335" cy="8004"/>
            </a:xfrm>
            <a:custGeom>
              <a:avLst/>
              <a:gdLst>
                <a:gd name="T0" fmla="*/ 1 w 2"/>
                <a:gd name="T1" fmla="*/ 0 h 5"/>
                <a:gd name="T2" fmla="*/ 0 w 2"/>
                <a:gd name="T3" fmla="*/ 0 h 5"/>
                <a:gd name="T4" fmla="*/ 0 w 2"/>
                <a:gd name="T5" fmla="*/ 5 h 5"/>
                <a:gd name="T6" fmla="*/ 2 w 2"/>
                <a:gd name="T7" fmla="*/ 4 h 5"/>
                <a:gd name="T8" fmla="*/ 1 w 2"/>
                <a:gd name="T9" fmla="*/ 0 h 5"/>
              </a:gdLst>
              <a:ahLst/>
              <a:cxnLst>
                <a:cxn ang="0">
                  <a:pos x="T0" y="T1"/>
                </a:cxn>
                <a:cxn ang="0">
                  <a:pos x="T2" y="T3"/>
                </a:cxn>
                <a:cxn ang="0">
                  <a:pos x="T4" y="T5"/>
                </a:cxn>
                <a:cxn ang="0">
                  <a:pos x="T6" y="T7"/>
                </a:cxn>
                <a:cxn ang="0">
                  <a:pos x="T8" y="T9"/>
                </a:cxn>
              </a:cxnLst>
              <a:rect l="0" t="0" r="r" b="b"/>
              <a:pathLst>
                <a:path w="2" h="5">
                  <a:moveTo>
                    <a:pt x="1" y="0"/>
                  </a:moveTo>
                  <a:cubicBezTo>
                    <a:pt x="0" y="0"/>
                    <a:pt x="0" y="0"/>
                    <a:pt x="0" y="0"/>
                  </a:cubicBezTo>
                  <a:cubicBezTo>
                    <a:pt x="0" y="5"/>
                    <a:pt x="0" y="5"/>
                    <a:pt x="0" y="5"/>
                  </a:cubicBezTo>
                  <a:cubicBezTo>
                    <a:pt x="2" y="4"/>
                    <a:pt x="2" y="4"/>
                    <a:pt x="2" y="4"/>
                  </a:cubicBezTo>
                  <a:cubicBezTo>
                    <a:pt x="1" y="3"/>
                    <a:pt x="1" y="1"/>
                    <a:pt x="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2" name="Freeform 20192"/>
            <p:cNvSpPr>
              <a:spLocks/>
            </p:cNvSpPr>
            <p:nvPr/>
          </p:nvSpPr>
          <p:spPr bwMode="auto">
            <a:xfrm>
              <a:off x="6253793" y="-769248"/>
              <a:ext cx="414210" cy="104053"/>
            </a:xfrm>
            <a:custGeom>
              <a:avLst/>
              <a:gdLst>
                <a:gd name="T0" fmla="*/ 263 w 263"/>
                <a:gd name="T1" fmla="*/ 0 h 66"/>
                <a:gd name="T2" fmla="*/ 0 w 263"/>
                <a:gd name="T3" fmla="*/ 62 h 66"/>
                <a:gd name="T4" fmla="*/ 1 w 263"/>
                <a:gd name="T5" fmla="*/ 66 h 66"/>
                <a:gd name="T6" fmla="*/ 263 w 263"/>
                <a:gd name="T7" fmla="*/ 5 h 66"/>
                <a:gd name="T8" fmla="*/ 263 w 263"/>
                <a:gd name="T9" fmla="*/ 0 h 66"/>
              </a:gdLst>
              <a:ahLst/>
              <a:cxnLst>
                <a:cxn ang="0">
                  <a:pos x="T0" y="T1"/>
                </a:cxn>
                <a:cxn ang="0">
                  <a:pos x="T2" y="T3"/>
                </a:cxn>
                <a:cxn ang="0">
                  <a:pos x="T4" y="T5"/>
                </a:cxn>
                <a:cxn ang="0">
                  <a:pos x="T6" y="T7"/>
                </a:cxn>
                <a:cxn ang="0">
                  <a:pos x="T8" y="T9"/>
                </a:cxn>
              </a:cxnLst>
              <a:rect l="0" t="0" r="r" b="b"/>
              <a:pathLst>
                <a:path w="263" h="66">
                  <a:moveTo>
                    <a:pt x="263" y="0"/>
                  </a:moveTo>
                  <a:cubicBezTo>
                    <a:pt x="0" y="62"/>
                    <a:pt x="0" y="62"/>
                    <a:pt x="0" y="62"/>
                  </a:cubicBezTo>
                  <a:cubicBezTo>
                    <a:pt x="0" y="64"/>
                    <a:pt x="1" y="65"/>
                    <a:pt x="1" y="66"/>
                  </a:cubicBezTo>
                  <a:cubicBezTo>
                    <a:pt x="263" y="5"/>
                    <a:pt x="263" y="5"/>
                    <a:pt x="263" y="5"/>
                  </a:cubicBezTo>
                  <a:cubicBezTo>
                    <a:pt x="263" y="0"/>
                    <a:pt x="263" y="0"/>
                    <a:pt x="26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20193"/>
            <p:cNvSpPr>
              <a:spLocks/>
            </p:cNvSpPr>
            <p:nvPr/>
          </p:nvSpPr>
          <p:spPr bwMode="auto">
            <a:xfrm>
              <a:off x="6668004" y="-737899"/>
              <a:ext cx="30015" cy="85376"/>
            </a:xfrm>
            <a:custGeom>
              <a:avLst/>
              <a:gdLst>
                <a:gd name="T0" fmla="*/ 19 w 19"/>
                <a:gd name="T1" fmla="*/ 0 h 54"/>
                <a:gd name="T2" fmla="*/ 0 w 19"/>
                <a:gd name="T3" fmla="*/ 54 h 54"/>
                <a:gd name="T4" fmla="*/ 0 w 19"/>
                <a:gd name="T5" fmla="*/ 54 h 54"/>
                <a:gd name="T6" fmla="*/ 19 w 19"/>
                <a:gd name="T7" fmla="*/ 0 h 54"/>
                <a:gd name="T8" fmla="*/ 19 w 19"/>
                <a:gd name="T9" fmla="*/ 0 h 54"/>
              </a:gdLst>
              <a:ahLst/>
              <a:cxnLst>
                <a:cxn ang="0">
                  <a:pos x="T0" y="T1"/>
                </a:cxn>
                <a:cxn ang="0">
                  <a:pos x="T2" y="T3"/>
                </a:cxn>
                <a:cxn ang="0">
                  <a:pos x="T4" y="T5"/>
                </a:cxn>
                <a:cxn ang="0">
                  <a:pos x="T6" y="T7"/>
                </a:cxn>
                <a:cxn ang="0">
                  <a:pos x="T8" y="T9"/>
                </a:cxn>
              </a:cxnLst>
              <a:rect l="0" t="0" r="r" b="b"/>
              <a:pathLst>
                <a:path w="19" h="54">
                  <a:moveTo>
                    <a:pt x="19" y="0"/>
                  </a:moveTo>
                  <a:cubicBezTo>
                    <a:pt x="0" y="54"/>
                    <a:pt x="0" y="54"/>
                    <a:pt x="0" y="54"/>
                  </a:cubicBezTo>
                  <a:cubicBezTo>
                    <a:pt x="0" y="54"/>
                    <a:pt x="0" y="54"/>
                    <a:pt x="0" y="54"/>
                  </a:cubicBezTo>
                  <a:cubicBezTo>
                    <a:pt x="19" y="0"/>
                    <a:pt x="19" y="0"/>
                    <a:pt x="19" y="0"/>
                  </a:cubicBezTo>
                  <a:cubicBezTo>
                    <a:pt x="19" y="0"/>
                    <a:pt x="19" y="0"/>
                    <a:pt x="1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4" name="Freeform 20194"/>
            <p:cNvSpPr>
              <a:spLocks noEditPoints="1"/>
            </p:cNvSpPr>
            <p:nvPr/>
          </p:nvSpPr>
          <p:spPr bwMode="auto">
            <a:xfrm>
              <a:off x="5398026" y="-652523"/>
              <a:ext cx="1269978" cy="1093886"/>
            </a:xfrm>
            <a:custGeom>
              <a:avLst/>
              <a:gdLst>
                <a:gd name="T0" fmla="*/ 11 w 806"/>
                <a:gd name="T1" fmla="*/ 690 h 694"/>
                <a:gd name="T2" fmla="*/ 22 w 806"/>
                <a:gd name="T3" fmla="*/ 689 h 694"/>
                <a:gd name="T4" fmla="*/ 3 w 806"/>
                <a:gd name="T5" fmla="*/ 673 h 694"/>
                <a:gd name="T6" fmla="*/ 0 w 806"/>
                <a:gd name="T7" fmla="*/ 682 h 694"/>
                <a:gd name="T8" fmla="*/ 7 w 806"/>
                <a:gd name="T9" fmla="*/ 674 h 694"/>
                <a:gd name="T10" fmla="*/ 339 w 806"/>
                <a:gd name="T11" fmla="*/ 523 h 694"/>
                <a:gd name="T12" fmla="*/ 31 w 806"/>
                <a:gd name="T13" fmla="*/ 685 h 694"/>
                <a:gd name="T14" fmla="*/ 339 w 806"/>
                <a:gd name="T15" fmla="*/ 523 h 694"/>
                <a:gd name="T16" fmla="*/ 353 w 806"/>
                <a:gd name="T17" fmla="*/ 516 h 694"/>
                <a:gd name="T18" fmla="*/ 367 w 806"/>
                <a:gd name="T19" fmla="*/ 513 h 694"/>
                <a:gd name="T20" fmla="*/ 427 w 806"/>
                <a:gd name="T21" fmla="*/ 478 h 694"/>
                <a:gd name="T22" fmla="*/ 417 w 806"/>
                <a:gd name="T23" fmla="*/ 488 h 694"/>
                <a:gd name="T24" fmla="*/ 427 w 806"/>
                <a:gd name="T25" fmla="*/ 478 h 694"/>
                <a:gd name="T26" fmla="*/ 441 w 806"/>
                <a:gd name="T27" fmla="*/ 471 h 694"/>
                <a:gd name="T28" fmla="*/ 658 w 806"/>
                <a:gd name="T29" fmla="*/ 365 h 694"/>
                <a:gd name="T30" fmla="*/ 670 w 806"/>
                <a:gd name="T31" fmla="*/ 355 h 694"/>
                <a:gd name="T32" fmla="*/ 665 w 806"/>
                <a:gd name="T33" fmla="*/ 362 h 694"/>
                <a:gd name="T34" fmla="*/ 670 w 806"/>
                <a:gd name="T35" fmla="*/ 355 h 694"/>
                <a:gd name="T36" fmla="*/ 663 w 806"/>
                <a:gd name="T37" fmla="*/ 344 h 694"/>
                <a:gd name="T38" fmla="*/ 671 w 806"/>
                <a:gd name="T39" fmla="*/ 343 h 694"/>
                <a:gd name="T40" fmla="*/ 692 w 806"/>
                <a:gd name="T41" fmla="*/ 331 h 694"/>
                <a:gd name="T42" fmla="*/ 690 w 806"/>
                <a:gd name="T43" fmla="*/ 338 h 694"/>
                <a:gd name="T44" fmla="*/ 692 w 806"/>
                <a:gd name="T45" fmla="*/ 331 h 694"/>
                <a:gd name="T46" fmla="*/ 672 w 806"/>
                <a:gd name="T47" fmla="*/ 332 h 694"/>
                <a:gd name="T48" fmla="*/ 679 w 806"/>
                <a:gd name="T49" fmla="*/ 337 h 694"/>
                <a:gd name="T50" fmla="*/ 688 w 806"/>
                <a:gd name="T51" fmla="*/ 330 h 694"/>
                <a:gd name="T52" fmla="*/ 686 w 806"/>
                <a:gd name="T53" fmla="*/ 336 h 694"/>
                <a:gd name="T54" fmla="*/ 688 w 806"/>
                <a:gd name="T55" fmla="*/ 330 h 694"/>
                <a:gd name="T56" fmla="*/ 6 w 806"/>
                <a:gd name="T57" fmla="*/ 663 h 694"/>
                <a:gd name="T58" fmla="*/ 182 w 806"/>
                <a:gd name="T59" fmla="*/ 175 h 694"/>
                <a:gd name="T60" fmla="*/ 208 w 806"/>
                <a:gd name="T61" fmla="*/ 159 h 694"/>
                <a:gd name="T62" fmla="*/ 656 w 806"/>
                <a:gd name="T63" fmla="*/ 341 h 694"/>
                <a:gd name="T64" fmla="*/ 208 w 806"/>
                <a:gd name="T65" fmla="*/ 159 h 694"/>
                <a:gd name="T66" fmla="*/ 100 w 806"/>
                <a:gd name="T67" fmla="*/ 121 h 694"/>
                <a:gd name="T68" fmla="*/ 171 w 806"/>
                <a:gd name="T69" fmla="*/ 144 h 694"/>
                <a:gd name="T70" fmla="*/ 780 w 806"/>
                <a:gd name="T71" fmla="*/ 64 h 694"/>
                <a:gd name="T72" fmla="*/ 691 w 806"/>
                <a:gd name="T73" fmla="*/ 322 h 694"/>
                <a:gd name="T74" fmla="*/ 524 w 806"/>
                <a:gd name="T75" fmla="*/ 31 h 694"/>
                <a:gd name="T76" fmla="*/ 669 w 806"/>
                <a:gd name="T77" fmla="*/ 325 h 694"/>
                <a:gd name="T78" fmla="*/ 524 w 806"/>
                <a:gd name="T79" fmla="*/ 31 h 694"/>
                <a:gd name="T80" fmla="*/ 695 w 806"/>
                <a:gd name="T81" fmla="*/ 324 h 694"/>
                <a:gd name="T82" fmla="*/ 806 w 806"/>
                <a:gd name="T83" fmla="*/ 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6" h="694">
                  <a:moveTo>
                    <a:pt x="20" y="685"/>
                  </a:moveTo>
                  <a:cubicBezTo>
                    <a:pt x="11" y="690"/>
                    <a:pt x="11" y="690"/>
                    <a:pt x="11" y="690"/>
                  </a:cubicBezTo>
                  <a:cubicBezTo>
                    <a:pt x="12" y="691"/>
                    <a:pt x="13" y="692"/>
                    <a:pt x="13" y="694"/>
                  </a:cubicBezTo>
                  <a:cubicBezTo>
                    <a:pt x="22" y="689"/>
                    <a:pt x="22" y="689"/>
                    <a:pt x="22" y="689"/>
                  </a:cubicBezTo>
                  <a:cubicBezTo>
                    <a:pt x="21" y="688"/>
                    <a:pt x="20" y="687"/>
                    <a:pt x="20" y="685"/>
                  </a:cubicBezTo>
                  <a:moveTo>
                    <a:pt x="3" y="673"/>
                  </a:moveTo>
                  <a:cubicBezTo>
                    <a:pt x="0" y="681"/>
                    <a:pt x="0" y="681"/>
                    <a:pt x="0" y="681"/>
                  </a:cubicBezTo>
                  <a:cubicBezTo>
                    <a:pt x="0" y="682"/>
                    <a:pt x="0" y="682"/>
                    <a:pt x="0" y="682"/>
                  </a:cubicBezTo>
                  <a:cubicBezTo>
                    <a:pt x="1" y="682"/>
                    <a:pt x="2" y="682"/>
                    <a:pt x="4" y="683"/>
                  </a:cubicBezTo>
                  <a:cubicBezTo>
                    <a:pt x="7" y="674"/>
                    <a:pt x="7" y="674"/>
                    <a:pt x="7" y="674"/>
                  </a:cubicBezTo>
                  <a:cubicBezTo>
                    <a:pt x="5" y="674"/>
                    <a:pt x="4" y="673"/>
                    <a:pt x="3" y="673"/>
                  </a:cubicBezTo>
                  <a:moveTo>
                    <a:pt x="339" y="523"/>
                  </a:moveTo>
                  <a:cubicBezTo>
                    <a:pt x="29" y="681"/>
                    <a:pt x="29" y="681"/>
                    <a:pt x="29" y="681"/>
                  </a:cubicBezTo>
                  <a:cubicBezTo>
                    <a:pt x="30" y="682"/>
                    <a:pt x="30" y="683"/>
                    <a:pt x="31" y="685"/>
                  </a:cubicBezTo>
                  <a:cubicBezTo>
                    <a:pt x="341" y="527"/>
                    <a:pt x="341" y="527"/>
                    <a:pt x="341" y="527"/>
                  </a:cubicBezTo>
                  <a:cubicBezTo>
                    <a:pt x="341" y="525"/>
                    <a:pt x="340" y="524"/>
                    <a:pt x="339" y="523"/>
                  </a:cubicBezTo>
                  <a:moveTo>
                    <a:pt x="365" y="509"/>
                  </a:moveTo>
                  <a:cubicBezTo>
                    <a:pt x="353" y="516"/>
                    <a:pt x="353" y="516"/>
                    <a:pt x="353" y="516"/>
                  </a:cubicBezTo>
                  <a:cubicBezTo>
                    <a:pt x="354" y="517"/>
                    <a:pt x="354" y="518"/>
                    <a:pt x="355" y="520"/>
                  </a:cubicBezTo>
                  <a:cubicBezTo>
                    <a:pt x="367" y="513"/>
                    <a:pt x="367" y="513"/>
                    <a:pt x="367" y="513"/>
                  </a:cubicBezTo>
                  <a:cubicBezTo>
                    <a:pt x="366" y="512"/>
                    <a:pt x="366" y="511"/>
                    <a:pt x="365" y="509"/>
                  </a:cubicBezTo>
                  <a:moveTo>
                    <a:pt x="427" y="478"/>
                  </a:moveTo>
                  <a:cubicBezTo>
                    <a:pt x="415" y="484"/>
                    <a:pt x="415" y="484"/>
                    <a:pt x="415" y="484"/>
                  </a:cubicBezTo>
                  <a:cubicBezTo>
                    <a:pt x="416" y="485"/>
                    <a:pt x="417" y="486"/>
                    <a:pt x="417" y="488"/>
                  </a:cubicBezTo>
                  <a:cubicBezTo>
                    <a:pt x="429" y="482"/>
                    <a:pt x="429" y="482"/>
                    <a:pt x="429" y="482"/>
                  </a:cubicBezTo>
                  <a:cubicBezTo>
                    <a:pt x="429" y="480"/>
                    <a:pt x="428" y="479"/>
                    <a:pt x="427" y="478"/>
                  </a:cubicBezTo>
                  <a:moveTo>
                    <a:pt x="656" y="361"/>
                  </a:moveTo>
                  <a:cubicBezTo>
                    <a:pt x="441" y="471"/>
                    <a:pt x="441" y="471"/>
                    <a:pt x="441" y="471"/>
                  </a:cubicBezTo>
                  <a:cubicBezTo>
                    <a:pt x="442" y="472"/>
                    <a:pt x="443" y="473"/>
                    <a:pt x="443" y="475"/>
                  </a:cubicBezTo>
                  <a:cubicBezTo>
                    <a:pt x="658" y="365"/>
                    <a:pt x="658" y="365"/>
                    <a:pt x="658" y="365"/>
                  </a:cubicBezTo>
                  <a:cubicBezTo>
                    <a:pt x="657" y="364"/>
                    <a:pt x="657" y="363"/>
                    <a:pt x="656" y="361"/>
                  </a:cubicBezTo>
                  <a:moveTo>
                    <a:pt x="670" y="355"/>
                  </a:moveTo>
                  <a:cubicBezTo>
                    <a:pt x="663" y="358"/>
                    <a:pt x="663" y="358"/>
                    <a:pt x="663" y="358"/>
                  </a:cubicBezTo>
                  <a:cubicBezTo>
                    <a:pt x="664" y="359"/>
                    <a:pt x="664" y="360"/>
                    <a:pt x="665" y="362"/>
                  </a:cubicBezTo>
                  <a:cubicBezTo>
                    <a:pt x="671" y="358"/>
                    <a:pt x="671" y="358"/>
                    <a:pt x="671" y="358"/>
                  </a:cubicBezTo>
                  <a:cubicBezTo>
                    <a:pt x="671" y="357"/>
                    <a:pt x="670" y="356"/>
                    <a:pt x="670" y="355"/>
                  </a:cubicBezTo>
                  <a:moveTo>
                    <a:pt x="665" y="340"/>
                  </a:moveTo>
                  <a:cubicBezTo>
                    <a:pt x="664" y="341"/>
                    <a:pt x="664" y="343"/>
                    <a:pt x="663" y="344"/>
                  </a:cubicBezTo>
                  <a:cubicBezTo>
                    <a:pt x="670" y="347"/>
                    <a:pt x="670" y="347"/>
                    <a:pt x="670" y="347"/>
                  </a:cubicBezTo>
                  <a:cubicBezTo>
                    <a:pt x="670" y="345"/>
                    <a:pt x="671" y="344"/>
                    <a:pt x="671" y="343"/>
                  </a:cubicBezTo>
                  <a:cubicBezTo>
                    <a:pt x="665" y="340"/>
                    <a:pt x="665" y="340"/>
                    <a:pt x="665" y="340"/>
                  </a:cubicBezTo>
                  <a:moveTo>
                    <a:pt x="692" y="331"/>
                  </a:moveTo>
                  <a:cubicBezTo>
                    <a:pt x="690" y="338"/>
                    <a:pt x="690" y="338"/>
                    <a:pt x="690" y="338"/>
                  </a:cubicBezTo>
                  <a:cubicBezTo>
                    <a:pt x="690" y="338"/>
                    <a:pt x="690" y="338"/>
                    <a:pt x="690" y="338"/>
                  </a:cubicBezTo>
                  <a:cubicBezTo>
                    <a:pt x="692" y="331"/>
                    <a:pt x="692" y="331"/>
                    <a:pt x="692" y="331"/>
                  </a:cubicBezTo>
                  <a:cubicBezTo>
                    <a:pt x="692" y="331"/>
                    <a:pt x="692" y="331"/>
                    <a:pt x="692" y="331"/>
                  </a:cubicBezTo>
                  <a:moveTo>
                    <a:pt x="676" y="330"/>
                  </a:moveTo>
                  <a:cubicBezTo>
                    <a:pt x="675" y="331"/>
                    <a:pt x="673" y="332"/>
                    <a:pt x="672" y="332"/>
                  </a:cubicBezTo>
                  <a:cubicBezTo>
                    <a:pt x="675" y="339"/>
                    <a:pt x="675" y="339"/>
                    <a:pt x="675" y="339"/>
                  </a:cubicBezTo>
                  <a:cubicBezTo>
                    <a:pt x="677" y="338"/>
                    <a:pt x="678" y="337"/>
                    <a:pt x="679" y="337"/>
                  </a:cubicBezTo>
                  <a:cubicBezTo>
                    <a:pt x="676" y="330"/>
                    <a:pt x="676" y="330"/>
                    <a:pt x="676" y="330"/>
                  </a:cubicBezTo>
                  <a:moveTo>
                    <a:pt x="688" y="330"/>
                  </a:moveTo>
                  <a:cubicBezTo>
                    <a:pt x="686" y="336"/>
                    <a:pt x="686" y="336"/>
                    <a:pt x="686" y="336"/>
                  </a:cubicBezTo>
                  <a:cubicBezTo>
                    <a:pt x="686" y="336"/>
                    <a:pt x="686" y="336"/>
                    <a:pt x="686" y="336"/>
                  </a:cubicBezTo>
                  <a:cubicBezTo>
                    <a:pt x="688" y="330"/>
                    <a:pt x="688" y="330"/>
                    <a:pt x="688" y="330"/>
                  </a:cubicBezTo>
                  <a:cubicBezTo>
                    <a:pt x="688" y="330"/>
                    <a:pt x="688" y="330"/>
                    <a:pt x="688" y="330"/>
                  </a:cubicBezTo>
                  <a:moveTo>
                    <a:pt x="178" y="174"/>
                  </a:moveTo>
                  <a:cubicBezTo>
                    <a:pt x="6" y="663"/>
                    <a:pt x="6" y="663"/>
                    <a:pt x="6" y="663"/>
                  </a:cubicBezTo>
                  <a:cubicBezTo>
                    <a:pt x="8" y="663"/>
                    <a:pt x="9" y="664"/>
                    <a:pt x="10" y="664"/>
                  </a:cubicBezTo>
                  <a:cubicBezTo>
                    <a:pt x="182" y="175"/>
                    <a:pt x="182" y="175"/>
                    <a:pt x="182" y="175"/>
                  </a:cubicBezTo>
                  <a:cubicBezTo>
                    <a:pt x="181" y="175"/>
                    <a:pt x="179" y="174"/>
                    <a:pt x="178" y="174"/>
                  </a:cubicBezTo>
                  <a:moveTo>
                    <a:pt x="208" y="159"/>
                  </a:moveTo>
                  <a:cubicBezTo>
                    <a:pt x="208" y="160"/>
                    <a:pt x="207" y="162"/>
                    <a:pt x="207" y="163"/>
                  </a:cubicBezTo>
                  <a:cubicBezTo>
                    <a:pt x="656" y="341"/>
                    <a:pt x="656" y="341"/>
                    <a:pt x="656" y="341"/>
                  </a:cubicBezTo>
                  <a:cubicBezTo>
                    <a:pt x="656" y="340"/>
                    <a:pt x="657" y="338"/>
                    <a:pt x="657" y="337"/>
                  </a:cubicBezTo>
                  <a:cubicBezTo>
                    <a:pt x="208" y="159"/>
                    <a:pt x="208" y="159"/>
                    <a:pt x="208" y="159"/>
                  </a:cubicBezTo>
                  <a:moveTo>
                    <a:pt x="102" y="116"/>
                  </a:moveTo>
                  <a:cubicBezTo>
                    <a:pt x="101" y="118"/>
                    <a:pt x="101" y="119"/>
                    <a:pt x="100" y="121"/>
                  </a:cubicBezTo>
                  <a:cubicBezTo>
                    <a:pt x="169" y="148"/>
                    <a:pt x="169" y="148"/>
                    <a:pt x="169" y="148"/>
                  </a:cubicBezTo>
                  <a:cubicBezTo>
                    <a:pt x="169" y="146"/>
                    <a:pt x="170" y="145"/>
                    <a:pt x="171" y="144"/>
                  </a:cubicBezTo>
                  <a:cubicBezTo>
                    <a:pt x="102" y="116"/>
                    <a:pt x="102" y="116"/>
                    <a:pt x="102" y="116"/>
                  </a:cubicBezTo>
                  <a:moveTo>
                    <a:pt x="780" y="64"/>
                  </a:moveTo>
                  <a:cubicBezTo>
                    <a:pt x="691" y="322"/>
                    <a:pt x="691" y="322"/>
                    <a:pt x="691" y="322"/>
                  </a:cubicBezTo>
                  <a:cubicBezTo>
                    <a:pt x="691" y="322"/>
                    <a:pt x="691" y="322"/>
                    <a:pt x="691" y="322"/>
                  </a:cubicBezTo>
                  <a:cubicBezTo>
                    <a:pt x="780" y="64"/>
                    <a:pt x="780" y="64"/>
                    <a:pt x="780" y="64"/>
                  </a:cubicBezTo>
                  <a:moveTo>
                    <a:pt x="524" y="31"/>
                  </a:moveTo>
                  <a:cubicBezTo>
                    <a:pt x="523" y="31"/>
                    <a:pt x="522" y="32"/>
                    <a:pt x="520" y="32"/>
                  </a:cubicBezTo>
                  <a:cubicBezTo>
                    <a:pt x="669" y="325"/>
                    <a:pt x="669" y="325"/>
                    <a:pt x="669" y="325"/>
                  </a:cubicBezTo>
                  <a:cubicBezTo>
                    <a:pt x="670" y="325"/>
                    <a:pt x="671" y="324"/>
                    <a:pt x="673" y="323"/>
                  </a:cubicBezTo>
                  <a:cubicBezTo>
                    <a:pt x="524" y="31"/>
                    <a:pt x="524" y="31"/>
                    <a:pt x="524" y="31"/>
                  </a:cubicBezTo>
                  <a:moveTo>
                    <a:pt x="806" y="0"/>
                  </a:moveTo>
                  <a:cubicBezTo>
                    <a:pt x="695" y="324"/>
                    <a:pt x="695" y="324"/>
                    <a:pt x="695" y="324"/>
                  </a:cubicBezTo>
                  <a:cubicBezTo>
                    <a:pt x="695" y="324"/>
                    <a:pt x="695" y="324"/>
                    <a:pt x="695" y="324"/>
                  </a:cubicBezTo>
                  <a:cubicBezTo>
                    <a:pt x="806" y="0"/>
                    <a:pt x="806" y="0"/>
                    <a:pt x="806" y="0"/>
                  </a:cubicBezTo>
                  <a:cubicBezTo>
                    <a:pt x="806" y="0"/>
                    <a:pt x="806" y="0"/>
                    <a:pt x="80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20196"/>
            <p:cNvSpPr>
              <a:spLocks/>
            </p:cNvSpPr>
            <p:nvPr/>
          </p:nvSpPr>
          <p:spPr bwMode="auto">
            <a:xfrm>
              <a:off x="4440873" y="766194"/>
              <a:ext cx="2079055" cy="316827"/>
            </a:xfrm>
            <a:custGeom>
              <a:avLst/>
              <a:gdLst>
                <a:gd name="T0" fmla="*/ 2415 w 3117"/>
                <a:gd name="T1" fmla="*/ 0 h 475"/>
                <a:gd name="T2" fmla="*/ 2392 w 3117"/>
                <a:gd name="T3" fmla="*/ 0 h 475"/>
                <a:gd name="T4" fmla="*/ 3098 w 3117"/>
                <a:gd name="T5" fmla="*/ 338 h 475"/>
                <a:gd name="T6" fmla="*/ 1773 w 3117"/>
                <a:gd name="T7" fmla="*/ 293 h 475"/>
                <a:gd name="T8" fmla="*/ 1768 w 3117"/>
                <a:gd name="T9" fmla="*/ 300 h 475"/>
                <a:gd name="T10" fmla="*/ 1758 w 3117"/>
                <a:gd name="T11" fmla="*/ 295 h 475"/>
                <a:gd name="T12" fmla="*/ 1761 w 3117"/>
                <a:gd name="T13" fmla="*/ 293 h 475"/>
                <a:gd name="T14" fmla="*/ 745 w 3117"/>
                <a:gd name="T15" fmla="*/ 257 h 475"/>
                <a:gd name="T16" fmla="*/ 733 w 3117"/>
                <a:gd name="T17" fmla="*/ 255 h 475"/>
                <a:gd name="T18" fmla="*/ 733 w 3117"/>
                <a:gd name="T19" fmla="*/ 255 h 475"/>
                <a:gd name="T20" fmla="*/ 730 w 3117"/>
                <a:gd name="T21" fmla="*/ 257 h 475"/>
                <a:gd name="T22" fmla="*/ 723 w 3117"/>
                <a:gd name="T23" fmla="*/ 257 h 475"/>
                <a:gd name="T24" fmla="*/ 10 w 3117"/>
                <a:gd name="T25" fmla="*/ 460 h 475"/>
                <a:gd name="T26" fmla="*/ 99 w 3117"/>
                <a:gd name="T27" fmla="*/ 0 h 475"/>
                <a:gd name="T28" fmla="*/ 90 w 3117"/>
                <a:gd name="T29" fmla="*/ 0 h 475"/>
                <a:gd name="T30" fmla="*/ 0 w 3117"/>
                <a:gd name="T31" fmla="*/ 456 h 475"/>
                <a:gd name="T32" fmla="*/ 0 w 3117"/>
                <a:gd name="T33" fmla="*/ 465 h 475"/>
                <a:gd name="T34" fmla="*/ 3 w 3117"/>
                <a:gd name="T35" fmla="*/ 463 h 475"/>
                <a:gd name="T36" fmla="*/ 5 w 3117"/>
                <a:gd name="T37" fmla="*/ 475 h 475"/>
                <a:gd name="T38" fmla="*/ 5 w 3117"/>
                <a:gd name="T39" fmla="*/ 475 h 475"/>
                <a:gd name="T40" fmla="*/ 12 w 3117"/>
                <a:gd name="T41" fmla="*/ 472 h 475"/>
                <a:gd name="T42" fmla="*/ 730 w 3117"/>
                <a:gd name="T43" fmla="*/ 267 h 475"/>
                <a:gd name="T44" fmla="*/ 733 w 3117"/>
                <a:gd name="T45" fmla="*/ 267 h 475"/>
                <a:gd name="T46" fmla="*/ 737 w 3117"/>
                <a:gd name="T47" fmla="*/ 267 h 475"/>
                <a:gd name="T48" fmla="*/ 3112 w 3117"/>
                <a:gd name="T49" fmla="*/ 349 h 475"/>
                <a:gd name="T50" fmla="*/ 3117 w 3117"/>
                <a:gd name="T51" fmla="*/ 345 h 475"/>
                <a:gd name="T52" fmla="*/ 3110 w 3117"/>
                <a:gd name="T53" fmla="*/ 333 h 475"/>
                <a:gd name="T54" fmla="*/ 2415 w 3117"/>
                <a:gd name="T55" fmla="*/ 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17" h="475">
                  <a:moveTo>
                    <a:pt x="2415" y="0"/>
                  </a:moveTo>
                  <a:lnTo>
                    <a:pt x="2392" y="0"/>
                  </a:lnTo>
                  <a:lnTo>
                    <a:pt x="3098" y="338"/>
                  </a:lnTo>
                  <a:lnTo>
                    <a:pt x="1773" y="293"/>
                  </a:lnTo>
                  <a:lnTo>
                    <a:pt x="1768" y="300"/>
                  </a:lnTo>
                  <a:lnTo>
                    <a:pt x="1758" y="295"/>
                  </a:lnTo>
                  <a:lnTo>
                    <a:pt x="1761" y="293"/>
                  </a:lnTo>
                  <a:lnTo>
                    <a:pt x="745" y="257"/>
                  </a:lnTo>
                  <a:lnTo>
                    <a:pt x="733" y="255"/>
                  </a:lnTo>
                  <a:lnTo>
                    <a:pt x="733" y="255"/>
                  </a:lnTo>
                  <a:lnTo>
                    <a:pt x="730" y="257"/>
                  </a:lnTo>
                  <a:lnTo>
                    <a:pt x="723" y="257"/>
                  </a:lnTo>
                  <a:lnTo>
                    <a:pt x="10" y="460"/>
                  </a:lnTo>
                  <a:lnTo>
                    <a:pt x="99" y="0"/>
                  </a:lnTo>
                  <a:lnTo>
                    <a:pt x="90" y="0"/>
                  </a:lnTo>
                  <a:lnTo>
                    <a:pt x="0" y="456"/>
                  </a:lnTo>
                  <a:lnTo>
                    <a:pt x="0" y="465"/>
                  </a:lnTo>
                  <a:lnTo>
                    <a:pt x="3" y="463"/>
                  </a:lnTo>
                  <a:lnTo>
                    <a:pt x="5" y="475"/>
                  </a:lnTo>
                  <a:lnTo>
                    <a:pt x="5" y="475"/>
                  </a:lnTo>
                  <a:lnTo>
                    <a:pt x="12" y="472"/>
                  </a:lnTo>
                  <a:lnTo>
                    <a:pt x="730" y="267"/>
                  </a:lnTo>
                  <a:lnTo>
                    <a:pt x="733" y="267"/>
                  </a:lnTo>
                  <a:lnTo>
                    <a:pt x="737" y="267"/>
                  </a:lnTo>
                  <a:lnTo>
                    <a:pt x="3112" y="349"/>
                  </a:lnTo>
                  <a:lnTo>
                    <a:pt x="3117" y="345"/>
                  </a:lnTo>
                  <a:lnTo>
                    <a:pt x="3110" y="333"/>
                  </a:lnTo>
                  <a:lnTo>
                    <a:pt x="2415"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6" name="Freeform 20197"/>
            <p:cNvSpPr>
              <a:spLocks/>
            </p:cNvSpPr>
            <p:nvPr/>
          </p:nvSpPr>
          <p:spPr bwMode="auto">
            <a:xfrm>
              <a:off x="4440873" y="766194"/>
              <a:ext cx="2079055" cy="316827"/>
            </a:xfrm>
            <a:custGeom>
              <a:avLst/>
              <a:gdLst>
                <a:gd name="T0" fmla="*/ 2415 w 3117"/>
                <a:gd name="T1" fmla="*/ 0 h 475"/>
                <a:gd name="T2" fmla="*/ 2392 w 3117"/>
                <a:gd name="T3" fmla="*/ 0 h 475"/>
                <a:gd name="T4" fmla="*/ 3098 w 3117"/>
                <a:gd name="T5" fmla="*/ 338 h 475"/>
                <a:gd name="T6" fmla="*/ 1773 w 3117"/>
                <a:gd name="T7" fmla="*/ 293 h 475"/>
                <a:gd name="T8" fmla="*/ 1768 w 3117"/>
                <a:gd name="T9" fmla="*/ 300 h 475"/>
                <a:gd name="T10" fmla="*/ 1758 w 3117"/>
                <a:gd name="T11" fmla="*/ 295 h 475"/>
                <a:gd name="T12" fmla="*/ 1761 w 3117"/>
                <a:gd name="T13" fmla="*/ 293 h 475"/>
                <a:gd name="T14" fmla="*/ 745 w 3117"/>
                <a:gd name="T15" fmla="*/ 257 h 475"/>
                <a:gd name="T16" fmla="*/ 733 w 3117"/>
                <a:gd name="T17" fmla="*/ 255 h 475"/>
                <a:gd name="T18" fmla="*/ 733 w 3117"/>
                <a:gd name="T19" fmla="*/ 255 h 475"/>
                <a:gd name="T20" fmla="*/ 730 w 3117"/>
                <a:gd name="T21" fmla="*/ 257 h 475"/>
                <a:gd name="T22" fmla="*/ 723 w 3117"/>
                <a:gd name="T23" fmla="*/ 257 h 475"/>
                <a:gd name="T24" fmla="*/ 10 w 3117"/>
                <a:gd name="T25" fmla="*/ 460 h 475"/>
                <a:gd name="T26" fmla="*/ 99 w 3117"/>
                <a:gd name="T27" fmla="*/ 0 h 475"/>
                <a:gd name="T28" fmla="*/ 90 w 3117"/>
                <a:gd name="T29" fmla="*/ 0 h 475"/>
                <a:gd name="T30" fmla="*/ 0 w 3117"/>
                <a:gd name="T31" fmla="*/ 456 h 475"/>
                <a:gd name="T32" fmla="*/ 0 w 3117"/>
                <a:gd name="T33" fmla="*/ 465 h 475"/>
                <a:gd name="T34" fmla="*/ 3 w 3117"/>
                <a:gd name="T35" fmla="*/ 463 h 475"/>
                <a:gd name="T36" fmla="*/ 5 w 3117"/>
                <a:gd name="T37" fmla="*/ 475 h 475"/>
                <a:gd name="T38" fmla="*/ 5 w 3117"/>
                <a:gd name="T39" fmla="*/ 475 h 475"/>
                <a:gd name="T40" fmla="*/ 12 w 3117"/>
                <a:gd name="T41" fmla="*/ 472 h 475"/>
                <a:gd name="T42" fmla="*/ 730 w 3117"/>
                <a:gd name="T43" fmla="*/ 267 h 475"/>
                <a:gd name="T44" fmla="*/ 733 w 3117"/>
                <a:gd name="T45" fmla="*/ 267 h 475"/>
                <a:gd name="T46" fmla="*/ 737 w 3117"/>
                <a:gd name="T47" fmla="*/ 267 h 475"/>
                <a:gd name="T48" fmla="*/ 3112 w 3117"/>
                <a:gd name="T49" fmla="*/ 349 h 475"/>
                <a:gd name="T50" fmla="*/ 3117 w 3117"/>
                <a:gd name="T51" fmla="*/ 345 h 475"/>
                <a:gd name="T52" fmla="*/ 3110 w 3117"/>
                <a:gd name="T53" fmla="*/ 333 h 475"/>
                <a:gd name="T54" fmla="*/ 2415 w 3117"/>
                <a:gd name="T55" fmla="*/ 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17" h="475">
                  <a:moveTo>
                    <a:pt x="2415" y="0"/>
                  </a:moveTo>
                  <a:lnTo>
                    <a:pt x="2392" y="0"/>
                  </a:lnTo>
                  <a:lnTo>
                    <a:pt x="3098" y="338"/>
                  </a:lnTo>
                  <a:lnTo>
                    <a:pt x="1773" y="293"/>
                  </a:lnTo>
                  <a:lnTo>
                    <a:pt x="1768" y="300"/>
                  </a:lnTo>
                  <a:lnTo>
                    <a:pt x="1758" y="295"/>
                  </a:lnTo>
                  <a:lnTo>
                    <a:pt x="1761" y="293"/>
                  </a:lnTo>
                  <a:lnTo>
                    <a:pt x="745" y="257"/>
                  </a:lnTo>
                  <a:lnTo>
                    <a:pt x="733" y="255"/>
                  </a:lnTo>
                  <a:lnTo>
                    <a:pt x="733" y="255"/>
                  </a:lnTo>
                  <a:lnTo>
                    <a:pt x="730" y="257"/>
                  </a:lnTo>
                  <a:lnTo>
                    <a:pt x="723" y="257"/>
                  </a:lnTo>
                  <a:lnTo>
                    <a:pt x="10" y="460"/>
                  </a:lnTo>
                  <a:lnTo>
                    <a:pt x="99" y="0"/>
                  </a:lnTo>
                  <a:lnTo>
                    <a:pt x="90" y="0"/>
                  </a:lnTo>
                  <a:lnTo>
                    <a:pt x="0" y="456"/>
                  </a:lnTo>
                  <a:lnTo>
                    <a:pt x="0" y="465"/>
                  </a:lnTo>
                  <a:lnTo>
                    <a:pt x="3" y="463"/>
                  </a:lnTo>
                  <a:lnTo>
                    <a:pt x="5" y="475"/>
                  </a:lnTo>
                  <a:lnTo>
                    <a:pt x="5" y="475"/>
                  </a:lnTo>
                  <a:lnTo>
                    <a:pt x="12" y="472"/>
                  </a:lnTo>
                  <a:lnTo>
                    <a:pt x="730" y="267"/>
                  </a:lnTo>
                  <a:lnTo>
                    <a:pt x="733" y="267"/>
                  </a:lnTo>
                  <a:lnTo>
                    <a:pt x="737" y="267"/>
                  </a:lnTo>
                  <a:lnTo>
                    <a:pt x="3112" y="349"/>
                  </a:lnTo>
                  <a:lnTo>
                    <a:pt x="3117" y="345"/>
                  </a:lnTo>
                  <a:lnTo>
                    <a:pt x="3110" y="333"/>
                  </a:lnTo>
                  <a:lnTo>
                    <a:pt x="2415" y="0"/>
                  </a:ln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20198"/>
            <p:cNvSpPr>
              <a:spLocks noEditPoints="1"/>
            </p:cNvSpPr>
            <p:nvPr/>
          </p:nvSpPr>
          <p:spPr bwMode="auto">
            <a:xfrm>
              <a:off x="4500904" y="633460"/>
              <a:ext cx="1550787" cy="132734"/>
            </a:xfrm>
            <a:custGeom>
              <a:avLst/>
              <a:gdLst>
                <a:gd name="T0" fmla="*/ 15 w 984"/>
                <a:gd name="T1" fmla="*/ 3 h 84"/>
                <a:gd name="T2" fmla="*/ 0 w 984"/>
                <a:gd name="T3" fmla="*/ 84 h 84"/>
                <a:gd name="T4" fmla="*/ 4 w 984"/>
                <a:gd name="T5" fmla="*/ 84 h 84"/>
                <a:gd name="T6" fmla="*/ 20 w 984"/>
                <a:gd name="T7" fmla="*/ 4 h 84"/>
                <a:gd name="T8" fmla="*/ 15 w 984"/>
                <a:gd name="T9" fmla="*/ 3 h 84"/>
                <a:gd name="T10" fmla="*/ 811 w 984"/>
                <a:gd name="T11" fmla="*/ 0 h 84"/>
                <a:gd name="T12" fmla="*/ 809 w 984"/>
                <a:gd name="T13" fmla="*/ 4 h 84"/>
                <a:gd name="T14" fmla="*/ 974 w 984"/>
                <a:gd name="T15" fmla="*/ 84 h 84"/>
                <a:gd name="T16" fmla="*/ 984 w 984"/>
                <a:gd name="T17" fmla="*/ 84 h 84"/>
                <a:gd name="T18" fmla="*/ 811 w 984"/>
                <a:gd name="T19"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4" h="84">
                  <a:moveTo>
                    <a:pt x="15" y="3"/>
                  </a:moveTo>
                  <a:cubicBezTo>
                    <a:pt x="0" y="84"/>
                    <a:pt x="0" y="84"/>
                    <a:pt x="0" y="84"/>
                  </a:cubicBezTo>
                  <a:cubicBezTo>
                    <a:pt x="4" y="84"/>
                    <a:pt x="4" y="84"/>
                    <a:pt x="4" y="84"/>
                  </a:cubicBezTo>
                  <a:cubicBezTo>
                    <a:pt x="20" y="4"/>
                    <a:pt x="20" y="4"/>
                    <a:pt x="20" y="4"/>
                  </a:cubicBezTo>
                  <a:cubicBezTo>
                    <a:pt x="18" y="3"/>
                    <a:pt x="17" y="3"/>
                    <a:pt x="15" y="3"/>
                  </a:cubicBezTo>
                  <a:moveTo>
                    <a:pt x="811" y="0"/>
                  </a:moveTo>
                  <a:cubicBezTo>
                    <a:pt x="809" y="4"/>
                    <a:pt x="809" y="4"/>
                    <a:pt x="809" y="4"/>
                  </a:cubicBezTo>
                  <a:cubicBezTo>
                    <a:pt x="974" y="84"/>
                    <a:pt x="974" y="84"/>
                    <a:pt x="974" y="84"/>
                  </a:cubicBezTo>
                  <a:cubicBezTo>
                    <a:pt x="984" y="84"/>
                    <a:pt x="984" y="84"/>
                    <a:pt x="984" y="84"/>
                  </a:cubicBezTo>
                  <a:cubicBezTo>
                    <a:pt x="811" y="0"/>
                    <a:pt x="811" y="0"/>
                    <a:pt x="81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20199"/>
            <p:cNvSpPr>
              <a:spLocks/>
            </p:cNvSpPr>
            <p:nvPr/>
          </p:nvSpPr>
          <p:spPr bwMode="auto">
            <a:xfrm>
              <a:off x="6527932" y="998978"/>
              <a:ext cx="12673" cy="0"/>
            </a:xfrm>
            <a:custGeom>
              <a:avLst/>
              <a:gdLst>
                <a:gd name="T0" fmla="*/ 16 w 19"/>
                <a:gd name="T1" fmla="*/ 0 w 19"/>
                <a:gd name="T2" fmla="*/ 0 w 19"/>
                <a:gd name="T3" fmla="*/ 19 w 19"/>
                <a:gd name="T4" fmla="*/ 16 w 19"/>
              </a:gdLst>
              <a:ahLst/>
              <a:cxnLst>
                <a:cxn ang="0">
                  <a:pos x="T0" y="0"/>
                </a:cxn>
                <a:cxn ang="0">
                  <a:pos x="T1" y="0"/>
                </a:cxn>
                <a:cxn ang="0">
                  <a:pos x="T2" y="0"/>
                </a:cxn>
                <a:cxn ang="0">
                  <a:pos x="T3" y="0"/>
                </a:cxn>
                <a:cxn ang="0">
                  <a:pos x="T4" y="0"/>
                </a:cxn>
              </a:cxnLst>
              <a:rect l="0" t="0" r="r" b="b"/>
              <a:pathLst>
                <a:path w="19">
                  <a:moveTo>
                    <a:pt x="16" y="0"/>
                  </a:moveTo>
                  <a:lnTo>
                    <a:pt x="0" y="0"/>
                  </a:lnTo>
                  <a:lnTo>
                    <a:pt x="0" y="0"/>
                  </a:lnTo>
                  <a:lnTo>
                    <a:pt x="19" y="0"/>
                  </a:lnTo>
                  <a:lnTo>
                    <a:pt x="16"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9" name="Freeform 20200"/>
            <p:cNvSpPr>
              <a:spLocks/>
            </p:cNvSpPr>
            <p:nvPr/>
          </p:nvSpPr>
          <p:spPr bwMode="auto">
            <a:xfrm>
              <a:off x="6527932" y="998978"/>
              <a:ext cx="12673" cy="0"/>
            </a:xfrm>
            <a:custGeom>
              <a:avLst/>
              <a:gdLst>
                <a:gd name="T0" fmla="*/ 16 w 19"/>
                <a:gd name="T1" fmla="*/ 0 w 19"/>
                <a:gd name="T2" fmla="*/ 0 w 19"/>
                <a:gd name="T3" fmla="*/ 19 w 19"/>
                <a:gd name="T4" fmla="*/ 16 w 19"/>
              </a:gdLst>
              <a:ahLst/>
              <a:cxnLst>
                <a:cxn ang="0">
                  <a:pos x="T0" y="0"/>
                </a:cxn>
                <a:cxn ang="0">
                  <a:pos x="T1" y="0"/>
                </a:cxn>
                <a:cxn ang="0">
                  <a:pos x="T2" y="0"/>
                </a:cxn>
                <a:cxn ang="0">
                  <a:pos x="T3" y="0"/>
                </a:cxn>
                <a:cxn ang="0">
                  <a:pos x="T4" y="0"/>
                </a:cxn>
              </a:cxnLst>
              <a:rect l="0" t="0" r="r" b="b"/>
              <a:pathLst>
                <a:path w="19">
                  <a:moveTo>
                    <a:pt x="16" y="0"/>
                  </a:moveTo>
                  <a:lnTo>
                    <a:pt x="0" y="0"/>
                  </a:lnTo>
                  <a:lnTo>
                    <a:pt x="0" y="0"/>
                  </a:lnTo>
                  <a:lnTo>
                    <a:pt x="19" y="0"/>
                  </a:lnTo>
                  <a:lnTo>
                    <a:pt x="16"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0" name="Freeform 20201"/>
            <p:cNvSpPr>
              <a:spLocks noEditPoints="1"/>
            </p:cNvSpPr>
            <p:nvPr/>
          </p:nvSpPr>
          <p:spPr bwMode="auto">
            <a:xfrm>
              <a:off x="4506907" y="458706"/>
              <a:ext cx="925803" cy="151410"/>
            </a:xfrm>
            <a:custGeom>
              <a:avLst/>
              <a:gdLst>
                <a:gd name="T0" fmla="*/ 18 w 587"/>
                <a:gd name="T1" fmla="*/ 79 h 96"/>
                <a:gd name="T2" fmla="*/ 15 w 587"/>
                <a:gd name="T3" fmla="*/ 95 h 96"/>
                <a:gd name="T4" fmla="*/ 19 w 587"/>
                <a:gd name="T5" fmla="*/ 96 h 96"/>
                <a:gd name="T6" fmla="*/ 22 w 587"/>
                <a:gd name="T7" fmla="*/ 80 h 96"/>
                <a:gd name="T8" fmla="*/ 18 w 587"/>
                <a:gd name="T9" fmla="*/ 79 h 96"/>
                <a:gd name="T10" fmla="*/ 578 w 587"/>
                <a:gd name="T11" fmla="*/ 2 h 96"/>
                <a:gd name="T12" fmla="*/ 577 w 587"/>
                <a:gd name="T13" fmla="*/ 5 h 96"/>
                <a:gd name="T14" fmla="*/ 585 w 587"/>
                <a:gd name="T15" fmla="*/ 9 h 96"/>
                <a:gd name="T16" fmla="*/ 587 w 587"/>
                <a:gd name="T17" fmla="*/ 6 h 96"/>
                <a:gd name="T18" fmla="*/ 578 w 587"/>
                <a:gd name="T19" fmla="*/ 2 h 96"/>
                <a:gd name="T20" fmla="*/ 4 w 587"/>
                <a:gd name="T21" fmla="*/ 0 h 96"/>
                <a:gd name="T22" fmla="*/ 0 w 587"/>
                <a:gd name="T23" fmla="*/ 2 h 96"/>
                <a:gd name="T24" fmla="*/ 8 w 587"/>
                <a:gd name="T25" fmla="*/ 17 h 96"/>
                <a:gd name="T26" fmla="*/ 12 w 587"/>
                <a:gd name="T27" fmla="*/ 14 h 96"/>
                <a:gd name="T28" fmla="*/ 4 w 587"/>
                <a:gd name="T29"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87" h="96">
                  <a:moveTo>
                    <a:pt x="18" y="79"/>
                  </a:moveTo>
                  <a:cubicBezTo>
                    <a:pt x="15" y="95"/>
                    <a:pt x="15" y="95"/>
                    <a:pt x="15" y="95"/>
                  </a:cubicBezTo>
                  <a:cubicBezTo>
                    <a:pt x="16" y="96"/>
                    <a:pt x="18" y="96"/>
                    <a:pt x="19" y="96"/>
                  </a:cubicBezTo>
                  <a:cubicBezTo>
                    <a:pt x="22" y="80"/>
                    <a:pt x="22" y="80"/>
                    <a:pt x="22" y="80"/>
                  </a:cubicBezTo>
                  <a:cubicBezTo>
                    <a:pt x="21" y="80"/>
                    <a:pt x="20" y="79"/>
                    <a:pt x="18" y="79"/>
                  </a:cubicBezTo>
                  <a:moveTo>
                    <a:pt x="578" y="2"/>
                  </a:moveTo>
                  <a:cubicBezTo>
                    <a:pt x="578" y="3"/>
                    <a:pt x="577" y="4"/>
                    <a:pt x="577" y="5"/>
                  </a:cubicBezTo>
                  <a:cubicBezTo>
                    <a:pt x="585" y="9"/>
                    <a:pt x="585" y="9"/>
                    <a:pt x="585" y="9"/>
                  </a:cubicBezTo>
                  <a:cubicBezTo>
                    <a:pt x="586" y="8"/>
                    <a:pt x="586" y="7"/>
                    <a:pt x="587" y="6"/>
                  </a:cubicBezTo>
                  <a:cubicBezTo>
                    <a:pt x="578" y="2"/>
                    <a:pt x="578" y="2"/>
                    <a:pt x="578" y="2"/>
                  </a:cubicBezTo>
                  <a:moveTo>
                    <a:pt x="4" y="0"/>
                  </a:moveTo>
                  <a:cubicBezTo>
                    <a:pt x="3" y="0"/>
                    <a:pt x="1" y="1"/>
                    <a:pt x="0" y="2"/>
                  </a:cubicBezTo>
                  <a:cubicBezTo>
                    <a:pt x="8" y="17"/>
                    <a:pt x="8" y="17"/>
                    <a:pt x="8" y="17"/>
                  </a:cubicBezTo>
                  <a:cubicBezTo>
                    <a:pt x="9" y="16"/>
                    <a:pt x="11" y="15"/>
                    <a:pt x="12" y="14"/>
                  </a:cubicBezTo>
                  <a:cubicBezTo>
                    <a:pt x="4" y="0"/>
                    <a:pt x="4" y="0"/>
                    <a:pt x="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0204"/>
            <p:cNvSpPr>
              <a:spLocks noEditPoints="1"/>
            </p:cNvSpPr>
            <p:nvPr/>
          </p:nvSpPr>
          <p:spPr bwMode="auto">
            <a:xfrm>
              <a:off x="6970824" y="-361042"/>
              <a:ext cx="90046" cy="725033"/>
            </a:xfrm>
            <a:custGeom>
              <a:avLst/>
              <a:gdLst>
                <a:gd name="T0" fmla="*/ 50 w 57"/>
                <a:gd name="T1" fmla="*/ 25 h 460"/>
                <a:gd name="T2" fmla="*/ 0 w 57"/>
                <a:gd name="T3" fmla="*/ 459 h 460"/>
                <a:gd name="T4" fmla="*/ 4 w 57"/>
                <a:gd name="T5" fmla="*/ 460 h 460"/>
                <a:gd name="T6" fmla="*/ 54 w 57"/>
                <a:gd name="T7" fmla="*/ 26 h 460"/>
                <a:gd name="T8" fmla="*/ 50 w 57"/>
                <a:gd name="T9" fmla="*/ 25 h 460"/>
                <a:gd name="T10" fmla="*/ 53 w 57"/>
                <a:gd name="T11" fmla="*/ 0 h 460"/>
                <a:gd name="T12" fmla="*/ 51 w 57"/>
                <a:gd name="T13" fmla="*/ 12 h 460"/>
                <a:gd name="T14" fmla="*/ 56 w 57"/>
                <a:gd name="T15" fmla="*/ 12 h 460"/>
                <a:gd name="T16" fmla="*/ 57 w 57"/>
                <a:gd name="T17" fmla="*/ 0 h 460"/>
                <a:gd name="T18" fmla="*/ 53 w 57"/>
                <a:gd name="T1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460">
                  <a:moveTo>
                    <a:pt x="50" y="25"/>
                  </a:moveTo>
                  <a:cubicBezTo>
                    <a:pt x="0" y="459"/>
                    <a:pt x="0" y="459"/>
                    <a:pt x="0" y="459"/>
                  </a:cubicBezTo>
                  <a:cubicBezTo>
                    <a:pt x="1" y="459"/>
                    <a:pt x="3" y="460"/>
                    <a:pt x="4" y="460"/>
                  </a:cubicBezTo>
                  <a:cubicBezTo>
                    <a:pt x="54" y="26"/>
                    <a:pt x="54" y="26"/>
                    <a:pt x="54" y="26"/>
                  </a:cubicBezTo>
                  <a:cubicBezTo>
                    <a:pt x="53" y="26"/>
                    <a:pt x="51" y="26"/>
                    <a:pt x="50" y="25"/>
                  </a:cubicBezTo>
                  <a:moveTo>
                    <a:pt x="53" y="0"/>
                  </a:moveTo>
                  <a:cubicBezTo>
                    <a:pt x="51" y="12"/>
                    <a:pt x="51" y="12"/>
                    <a:pt x="51" y="12"/>
                  </a:cubicBezTo>
                  <a:cubicBezTo>
                    <a:pt x="53" y="12"/>
                    <a:pt x="54" y="12"/>
                    <a:pt x="56" y="12"/>
                  </a:cubicBezTo>
                  <a:cubicBezTo>
                    <a:pt x="57" y="0"/>
                    <a:pt x="57" y="0"/>
                    <a:pt x="57" y="0"/>
                  </a:cubicBezTo>
                  <a:cubicBezTo>
                    <a:pt x="55" y="0"/>
                    <a:pt x="54" y="0"/>
                    <a:pt x="53"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2" name="Freeform 20205"/>
            <p:cNvSpPr>
              <a:spLocks/>
            </p:cNvSpPr>
            <p:nvPr/>
          </p:nvSpPr>
          <p:spPr bwMode="auto">
            <a:xfrm>
              <a:off x="6101049" y="155886"/>
              <a:ext cx="387530" cy="124730"/>
            </a:xfrm>
            <a:custGeom>
              <a:avLst/>
              <a:gdLst>
                <a:gd name="T0" fmla="*/ 1 w 246"/>
                <a:gd name="T1" fmla="*/ 0 h 79"/>
                <a:gd name="T2" fmla="*/ 0 w 246"/>
                <a:gd name="T3" fmla="*/ 4 h 79"/>
                <a:gd name="T4" fmla="*/ 246 w 246"/>
                <a:gd name="T5" fmla="*/ 79 h 79"/>
                <a:gd name="T6" fmla="*/ 246 w 246"/>
                <a:gd name="T7" fmla="*/ 75 h 79"/>
                <a:gd name="T8" fmla="*/ 1 w 246"/>
                <a:gd name="T9" fmla="*/ 0 h 79"/>
              </a:gdLst>
              <a:ahLst/>
              <a:cxnLst>
                <a:cxn ang="0">
                  <a:pos x="T0" y="T1"/>
                </a:cxn>
                <a:cxn ang="0">
                  <a:pos x="T2" y="T3"/>
                </a:cxn>
                <a:cxn ang="0">
                  <a:pos x="T4" y="T5"/>
                </a:cxn>
                <a:cxn ang="0">
                  <a:pos x="T6" y="T7"/>
                </a:cxn>
                <a:cxn ang="0">
                  <a:pos x="T8" y="T9"/>
                </a:cxn>
              </a:cxnLst>
              <a:rect l="0" t="0" r="r" b="b"/>
              <a:pathLst>
                <a:path w="246" h="79">
                  <a:moveTo>
                    <a:pt x="1" y="0"/>
                  </a:moveTo>
                  <a:cubicBezTo>
                    <a:pt x="1" y="1"/>
                    <a:pt x="0" y="3"/>
                    <a:pt x="0" y="4"/>
                  </a:cubicBezTo>
                  <a:cubicBezTo>
                    <a:pt x="246" y="79"/>
                    <a:pt x="246" y="79"/>
                    <a:pt x="246" y="79"/>
                  </a:cubicBezTo>
                  <a:cubicBezTo>
                    <a:pt x="246" y="75"/>
                    <a:pt x="246" y="75"/>
                    <a:pt x="246" y="75"/>
                  </a:cubicBezTo>
                  <a:cubicBezTo>
                    <a:pt x="1" y="0"/>
                    <a:pt x="1" y="0"/>
                    <a:pt x="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3" name="Freeform 20206"/>
            <p:cNvSpPr>
              <a:spLocks/>
            </p:cNvSpPr>
            <p:nvPr/>
          </p:nvSpPr>
          <p:spPr bwMode="auto">
            <a:xfrm>
              <a:off x="5613468" y="766194"/>
              <a:ext cx="102719" cy="200101"/>
            </a:xfrm>
            <a:custGeom>
              <a:avLst/>
              <a:gdLst>
                <a:gd name="T0" fmla="*/ 154 w 154"/>
                <a:gd name="T1" fmla="*/ 0 h 300"/>
                <a:gd name="T2" fmla="*/ 142 w 154"/>
                <a:gd name="T3" fmla="*/ 0 h 300"/>
                <a:gd name="T4" fmla="*/ 3 w 154"/>
                <a:gd name="T5" fmla="*/ 293 h 300"/>
                <a:gd name="T6" fmla="*/ 0 w 154"/>
                <a:gd name="T7" fmla="*/ 295 h 300"/>
                <a:gd name="T8" fmla="*/ 10 w 154"/>
                <a:gd name="T9" fmla="*/ 300 h 300"/>
                <a:gd name="T10" fmla="*/ 15 w 154"/>
                <a:gd name="T11" fmla="*/ 293 h 300"/>
                <a:gd name="T12" fmla="*/ 154 w 154"/>
                <a:gd name="T13" fmla="*/ 0 h 300"/>
              </a:gdLst>
              <a:ahLst/>
              <a:cxnLst>
                <a:cxn ang="0">
                  <a:pos x="T0" y="T1"/>
                </a:cxn>
                <a:cxn ang="0">
                  <a:pos x="T2" y="T3"/>
                </a:cxn>
                <a:cxn ang="0">
                  <a:pos x="T4" y="T5"/>
                </a:cxn>
                <a:cxn ang="0">
                  <a:pos x="T6" y="T7"/>
                </a:cxn>
                <a:cxn ang="0">
                  <a:pos x="T8" y="T9"/>
                </a:cxn>
                <a:cxn ang="0">
                  <a:pos x="T10" y="T11"/>
                </a:cxn>
                <a:cxn ang="0">
                  <a:pos x="T12" y="T13"/>
                </a:cxn>
              </a:cxnLst>
              <a:rect l="0" t="0" r="r" b="b"/>
              <a:pathLst>
                <a:path w="154" h="300">
                  <a:moveTo>
                    <a:pt x="154" y="0"/>
                  </a:moveTo>
                  <a:lnTo>
                    <a:pt x="142" y="0"/>
                  </a:lnTo>
                  <a:lnTo>
                    <a:pt x="3" y="293"/>
                  </a:lnTo>
                  <a:lnTo>
                    <a:pt x="0" y="295"/>
                  </a:lnTo>
                  <a:lnTo>
                    <a:pt x="10" y="300"/>
                  </a:lnTo>
                  <a:lnTo>
                    <a:pt x="15" y="293"/>
                  </a:lnTo>
                  <a:lnTo>
                    <a:pt x="154"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4" name="Freeform 20207"/>
            <p:cNvSpPr>
              <a:spLocks/>
            </p:cNvSpPr>
            <p:nvPr/>
          </p:nvSpPr>
          <p:spPr bwMode="auto">
            <a:xfrm>
              <a:off x="5613468" y="766194"/>
              <a:ext cx="102719" cy="200101"/>
            </a:xfrm>
            <a:custGeom>
              <a:avLst/>
              <a:gdLst>
                <a:gd name="T0" fmla="*/ 154 w 154"/>
                <a:gd name="T1" fmla="*/ 0 h 300"/>
                <a:gd name="T2" fmla="*/ 142 w 154"/>
                <a:gd name="T3" fmla="*/ 0 h 300"/>
                <a:gd name="T4" fmla="*/ 3 w 154"/>
                <a:gd name="T5" fmla="*/ 293 h 300"/>
                <a:gd name="T6" fmla="*/ 0 w 154"/>
                <a:gd name="T7" fmla="*/ 295 h 300"/>
                <a:gd name="T8" fmla="*/ 10 w 154"/>
                <a:gd name="T9" fmla="*/ 300 h 300"/>
                <a:gd name="T10" fmla="*/ 15 w 154"/>
                <a:gd name="T11" fmla="*/ 293 h 300"/>
                <a:gd name="T12" fmla="*/ 154 w 154"/>
                <a:gd name="T13" fmla="*/ 0 h 300"/>
              </a:gdLst>
              <a:ahLst/>
              <a:cxnLst>
                <a:cxn ang="0">
                  <a:pos x="T0" y="T1"/>
                </a:cxn>
                <a:cxn ang="0">
                  <a:pos x="T2" y="T3"/>
                </a:cxn>
                <a:cxn ang="0">
                  <a:pos x="T4" y="T5"/>
                </a:cxn>
                <a:cxn ang="0">
                  <a:pos x="T6" y="T7"/>
                </a:cxn>
                <a:cxn ang="0">
                  <a:pos x="T8" y="T9"/>
                </a:cxn>
                <a:cxn ang="0">
                  <a:pos x="T10" y="T11"/>
                </a:cxn>
                <a:cxn ang="0">
                  <a:pos x="T12" y="T13"/>
                </a:cxn>
              </a:cxnLst>
              <a:rect l="0" t="0" r="r" b="b"/>
              <a:pathLst>
                <a:path w="154" h="300">
                  <a:moveTo>
                    <a:pt x="154" y="0"/>
                  </a:moveTo>
                  <a:lnTo>
                    <a:pt x="142" y="0"/>
                  </a:lnTo>
                  <a:lnTo>
                    <a:pt x="3" y="293"/>
                  </a:lnTo>
                  <a:lnTo>
                    <a:pt x="0" y="295"/>
                  </a:lnTo>
                  <a:lnTo>
                    <a:pt x="10" y="300"/>
                  </a:lnTo>
                  <a:lnTo>
                    <a:pt x="15" y="293"/>
                  </a:lnTo>
                  <a:lnTo>
                    <a:pt x="154"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5" name="Freeform 20208"/>
            <p:cNvSpPr>
              <a:spLocks/>
            </p:cNvSpPr>
            <p:nvPr/>
          </p:nvSpPr>
          <p:spPr bwMode="auto">
            <a:xfrm>
              <a:off x="5708183" y="213915"/>
              <a:ext cx="271471" cy="552279"/>
            </a:xfrm>
            <a:custGeom>
              <a:avLst/>
              <a:gdLst>
                <a:gd name="T0" fmla="*/ 168 w 172"/>
                <a:gd name="T1" fmla="*/ 0 h 350"/>
                <a:gd name="T2" fmla="*/ 41 w 172"/>
                <a:gd name="T3" fmla="*/ 264 h 350"/>
                <a:gd name="T4" fmla="*/ 39 w 172"/>
                <a:gd name="T5" fmla="*/ 268 h 350"/>
                <a:gd name="T6" fmla="*/ 0 w 172"/>
                <a:gd name="T7" fmla="*/ 350 h 350"/>
                <a:gd name="T8" fmla="*/ 5 w 172"/>
                <a:gd name="T9" fmla="*/ 350 h 350"/>
                <a:gd name="T10" fmla="*/ 43 w 172"/>
                <a:gd name="T11" fmla="*/ 270 h 350"/>
                <a:gd name="T12" fmla="*/ 45 w 172"/>
                <a:gd name="T13" fmla="*/ 266 h 350"/>
                <a:gd name="T14" fmla="*/ 172 w 172"/>
                <a:gd name="T15" fmla="*/ 2 h 350"/>
                <a:gd name="T16" fmla="*/ 168 w 172"/>
                <a:gd name="T17"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350">
                  <a:moveTo>
                    <a:pt x="168" y="0"/>
                  </a:moveTo>
                  <a:cubicBezTo>
                    <a:pt x="41" y="264"/>
                    <a:pt x="41" y="264"/>
                    <a:pt x="41" y="264"/>
                  </a:cubicBezTo>
                  <a:cubicBezTo>
                    <a:pt x="39" y="268"/>
                    <a:pt x="39" y="268"/>
                    <a:pt x="39" y="268"/>
                  </a:cubicBezTo>
                  <a:cubicBezTo>
                    <a:pt x="0" y="350"/>
                    <a:pt x="0" y="350"/>
                    <a:pt x="0" y="350"/>
                  </a:cubicBezTo>
                  <a:cubicBezTo>
                    <a:pt x="5" y="350"/>
                    <a:pt x="5" y="350"/>
                    <a:pt x="5" y="350"/>
                  </a:cubicBezTo>
                  <a:cubicBezTo>
                    <a:pt x="43" y="270"/>
                    <a:pt x="43" y="270"/>
                    <a:pt x="43" y="270"/>
                  </a:cubicBezTo>
                  <a:cubicBezTo>
                    <a:pt x="45" y="266"/>
                    <a:pt x="45" y="266"/>
                    <a:pt x="45" y="266"/>
                  </a:cubicBezTo>
                  <a:cubicBezTo>
                    <a:pt x="172" y="2"/>
                    <a:pt x="172" y="2"/>
                    <a:pt x="172" y="2"/>
                  </a:cubicBezTo>
                  <a:cubicBezTo>
                    <a:pt x="170" y="1"/>
                    <a:pt x="169" y="0"/>
                    <a:pt x="16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6" name="Freeform 20209"/>
            <p:cNvSpPr>
              <a:spLocks/>
            </p:cNvSpPr>
            <p:nvPr/>
          </p:nvSpPr>
          <p:spPr bwMode="auto">
            <a:xfrm>
              <a:off x="6668004" y="327973"/>
              <a:ext cx="244791" cy="82042"/>
            </a:xfrm>
            <a:custGeom>
              <a:avLst/>
              <a:gdLst>
                <a:gd name="T0" fmla="*/ 0 w 155"/>
                <a:gd name="T1" fmla="*/ 0 h 52"/>
                <a:gd name="T2" fmla="*/ 0 w 155"/>
                <a:gd name="T3" fmla="*/ 5 h 52"/>
                <a:gd name="T4" fmla="*/ 154 w 155"/>
                <a:gd name="T5" fmla="*/ 52 h 52"/>
                <a:gd name="T6" fmla="*/ 155 w 155"/>
                <a:gd name="T7" fmla="*/ 48 h 52"/>
                <a:gd name="T8" fmla="*/ 0 w 155"/>
                <a:gd name="T9" fmla="*/ 0 h 52"/>
              </a:gdLst>
              <a:ahLst/>
              <a:cxnLst>
                <a:cxn ang="0">
                  <a:pos x="T0" y="T1"/>
                </a:cxn>
                <a:cxn ang="0">
                  <a:pos x="T2" y="T3"/>
                </a:cxn>
                <a:cxn ang="0">
                  <a:pos x="T4" y="T5"/>
                </a:cxn>
                <a:cxn ang="0">
                  <a:pos x="T6" y="T7"/>
                </a:cxn>
                <a:cxn ang="0">
                  <a:pos x="T8" y="T9"/>
                </a:cxn>
              </a:cxnLst>
              <a:rect l="0" t="0" r="r" b="b"/>
              <a:pathLst>
                <a:path w="155" h="52">
                  <a:moveTo>
                    <a:pt x="0" y="0"/>
                  </a:moveTo>
                  <a:cubicBezTo>
                    <a:pt x="0" y="5"/>
                    <a:pt x="0" y="5"/>
                    <a:pt x="0" y="5"/>
                  </a:cubicBezTo>
                  <a:cubicBezTo>
                    <a:pt x="154" y="52"/>
                    <a:pt x="154" y="52"/>
                    <a:pt x="154" y="52"/>
                  </a:cubicBezTo>
                  <a:cubicBezTo>
                    <a:pt x="155" y="50"/>
                    <a:pt x="155" y="49"/>
                    <a:pt x="155" y="48"/>
                  </a:cubicBezTo>
                  <a:cubicBezTo>
                    <a:pt x="0" y="0"/>
                    <a:pt x="0" y="0"/>
                    <a:pt x="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7" name="Freeform 20210"/>
            <p:cNvSpPr>
              <a:spLocks noEditPoints="1"/>
            </p:cNvSpPr>
            <p:nvPr/>
          </p:nvSpPr>
          <p:spPr bwMode="auto">
            <a:xfrm>
              <a:off x="5982322" y="143213"/>
              <a:ext cx="685681" cy="192097"/>
            </a:xfrm>
            <a:custGeom>
              <a:avLst/>
              <a:gdLst>
                <a:gd name="T0" fmla="*/ 325 w 435"/>
                <a:gd name="T1" fmla="*/ 84 h 122"/>
                <a:gd name="T2" fmla="*/ 326 w 435"/>
                <a:gd name="T3" fmla="*/ 89 h 122"/>
                <a:gd name="T4" fmla="*/ 435 w 435"/>
                <a:gd name="T5" fmla="*/ 122 h 122"/>
                <a:gd name="T6" fmla="*/ 435 w 435"/>
                <a:gd name="T7" fmla="*/ 117 h 122"/>
                <a:gd name="T8" fmla="*/ 325 w 435"/>
                <a:gd name="T9" fmla="*/ 84 h 122"/>
                <a:gd name="T10" fmla="*/ 6 w 435"/>
                <a:gd name="T11" fmla="*/ 18 h 122"/>
                <a:gd name="T12" fmla="*/ 0 w 435"/>
                <a:gd name="T13" fmla="*/ 31 h 122"/>
                <a:gd name="T14" fmla="*/ 4 w 435"/>
                <a:gd name="T15" fmla="*/ 33 h 122"/>
                <a:gd name="T16" fmla="*/ 10 w 435"/>
                <a:gd name="T17" fmla="*/ 20 h 122"/>
                <a:gd name="T18" fmla="*/ 6 w 435"/>
                <a:gd name="T19" fmla="*/ 18 h 122"/>
                <a:gd name="T20" fmla="*/ 48 w 435"/>
                <a:gd name="T21" fmla="*/ 0 h 122"/>
                <a:gd name="T22" fmla="*/ 47 w 435"/>
                <a:gd name="T23" fmla="*/ 4 h 122"/>
                <a:gd name="T24" fmla="*/ 60 w 435"/>
                <a:gd name="T25" fmla="*/ 8 h 122"/>
                <a:gd name="T26" fmla="*/ 61 w 435"/>
                <a:gd name="T27" fmla="*/ 4 h 122"/>
                <a:gd name="T28" fmla="*/ 48 w 435"/>
                <a:gd name="T29"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5" h="122">
                  <a:moveTo>
                    <a:pt x="325" y="84"/>
                  </a:moveTo>
                  <a:cubicBezTo>
                    <a:pt x="326" y="89"/>
                    <a:pt x="326" y="89"/>
                    <a:pt x="326" y="89"/>
                  </a:cubicBezTo>
                  <a:cubicBezTo>
                    <a:pt x="435" y="122"/>
                    <a:pt x="435" y="122"/>
                    <a:pt x="435" y="122"/>
                  </a:cubicBezTo>
                  <a:cubicBezTo>
                    <a:pt x="435" y="117"/>
                    <a:pt x="435" y="117"/>
                    <a:pt x="435" y="117"/>
                  </a:cubicBezTo>
                  <a:cubicBezTo>
                    <a:pt x="325" y="84"/>
                    <a:pt x="325" y="84"/>
                    <a:pt x="325" y="84"/>
                  </a:cubicBezTo>
                  <a:moveTo>
                    <a:pt x="6" y="18"/>
                  </a:moveTo>
                  <a:cubicBezTo>
                    <a:pt x="0" y="31"/>
                    <a:pt x="0" y="31"/>
                    <a:pt x="0" y="31"/>
                  </a:cubicBezTo>
                  <a:cubicBezTo>
                    <a:pt x="2" y="31"/>
                    <a:pt x="3" y="32"/>
                    <a:pt x="4" y="33"/>
                  </a:cubicBezTo>
                  <a:cubicBezTo>
                    <a:pt x="10" y="20"/>
                    <a:pt x="10" y="20"/>
                    <a:pt x="10" y="20"/>
                  </a:cubicBezTo>
                  <a:cubicBezTo>
                    <a:pt x="9" y="20"/>
                    <a:pt x="7" y="19"/>
                    <a:pt x="6" y="18"/>
                  </a:cubicBezTo>
                  <a:moveTo>
                    <a:pt x="48" y="0"/>
                  </a:moveTo>
                  <a:cubicBezTo>
                    <a:pt x="48" y="1"/>
                    <a:pt x="47" y="2"/>
                    <a:pt x="47" y="4"/>
                  </a:cubicBezTo>
                  <a:cubicBezTo>
                    <a:pt x="60" y="8"/>
                    <a:pt x="60" y="8"/>
                    <a:pt x="60" y="8"/>
                  </a:cubicBezTo>
                  <a:cubicBezTo>
                    <a:pt x="60" y="6"/>
                    <a:pt x="61" y="5"/>
                    <a:pt x="61" y="4"/>
                  </a:cubicBezTo>
                  <a:cubicBezTo>
                    <a:pt x="48" y="0"/>
                    <a:pt x="48" y="0"/>
                    <a:pt x="4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8" name="Freeform 20213"/>
            <p:cNvSpPr>
              <a:spLocks/>
            </p:cNvSpPr>
            <p:nvPr/>
          </p:nvSpPr>
          <p:spPr bwMode="auto">
            <a:xfrm>
              <a:off x="6513926" y="-201628"/>
              <a:ext cx="154078" cy="83376"/>
            </a:xfrm>
            <a:custGeom>
              <a:avLst/>
              <a:gdLst>
                <a:gd name="T0" fmla="*/ 98 w 98"/>
                <a:gd name="T1" fmla="*/ 0 h 53"/>
                <a:gd name="T2" fmla="*/ 0 w 98"/>
                <a:gd name="T3" fmla="*/ 49 h 53"/>
                <a:gd name="T4" fmla="*/ 2 w 98"/>
                <a:gd name="T5" fmla="*/ 53 h 53"/>
                <a:gd name="T6" fmla="*/ 98 w 98"/>
                <a:gd name="T7" fmla="*/ 5 h 53"/>
                <a:gd name="T8" fmla="*/ 98 w 98"/>
                <a:gd name="T9" fmla="*/ 0 h 53"/>
              </a:gdLst>
              <a:ahLst/>
              <a:cxnLst>
                <a:cxn ang="0">
                  <a:pos x="T0" y="T1"/>
                </a:cxn>
                <a:cxn ang="0">
                  <a:pos x="T2" y="T3"/>
                </a:cxn>
                <a:cxn ang="0">
                  <a:pos x="T4" y="T5"/>
                </a:cxn>
                <a:cxn ang="0">
                  <a:pos x="T6" y="T7"/>
                </a:cxn>
                <a:cxn ang="0">
                  <a:pos x="T8" y="T9"/>
                </a:cxn>
              </a:cxnLst>
              <a:rect l="0" t="0" r="r" b="b"/>
              <a:pathLst>
                <a:path w="98" h="53">
                  <a:moveTo>
                    <a:pt x="98" y="0"/>
                  </a:moveTo>
                  <a:cubicBezTo>
                    <a:pt x="0" y="49"/>
                    <a:pt x="0" y="49"/>
                    <a:pt x="0" y="49"/>
                  </a:cubicBezTo>
                  <a:cubicBezTo>
                    <a:pt x="1" y="50"/>
                    <a:pt x="2" y="52"/>
                    <a:pt x="2" y="53"/>
                  </a:cubicBezTo>
                  <a:cubicBezTo>
                    <a:pt x="98" y="5"/>
                    <a:pt x="98" y="5"/>
                    <a:pt x="98" y="5"/>
                  </a:cubicBezTo>
                  <a:cubicBezTo>
                    <a:pt x="98" y="0"/>
                    <a:pt x="98" y="0"/>
                    <a:pt x="98"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20215"/>
            <p:cNvSpPr>
              <a:spLocks/>
            </p:cNvSpPr>
            <p:nvPr/>
          </p:nvSpPr>
          <p:spPr bwMode="auto">
            <a:xfrm>
              <a:off x="6504588" y="-69561"/>
              <a:ext cx="163416" cy="179424"/>
            </a:xfrm>
            <a:custGeom>
              <a:avLst/>
              <a:gdLst>
                <a:gd name="T0" fmla="*/ 3 w 104"/>
                <a:gd name="T1" fmla="*/ 0 h 114"/>
                <a:gd name="T2" fmla="*/ 0 w 104"/>
                <a:gd name="T3" fmla="*/ 3 h 114"/>
                <a:gd name="T4" fmla="*/ 104 w 104"/>
                <a:gd name="T5" fmla="*/ 114 h 114"/>
                <a:gd name="T6" fmla="*/ 104 w 104"/>
                <a:gd name="T7" fmla="*/ 107 h 114"/>
                <a:gd name="T8" fmla="*/ 3 w 104"/>
                <a:gd name="T9" fmla="*/ 0 h 114"/>
              </a:gdLst>
              <a:ahLst/>
              <a:cxnLst>
                <a:cxn ang="0">
                  <a:pos x="T0" y="T1"/>
                </a:cxn>
                <a:cxn ang="0">
                  <a:pos x="T2" y="T3"/>
                </a:cxn>
                <a:cxn ang="0">
                  <a:pos x="T4" y="T5"/>
                </a:cxn>
                <a:cxn ang="0">
                  <a:pos x="T6" y="T7"/>
                </a:cxn>
                <a:cxn ang="0">
                  <a:pos x="T8" y="T9"/>
                </a:cxn>
              </a:cxnLst>
              <a:rect l="0" t="0" r="r" b="b"/>
              <a:pathLst>
                <a:path w="104" h="114">
                  <a:moveTo>
                    <a:pt x="3" y="0"/>
                  </a:moveTo>
                  <a:cubicBezTo>
                    <a:pt x="3" y="1"/>
                    <a:pt x="1" y="2"/>
                    <a:pt x="0" y="3"/>
                  </a:cubicBezTo>
                  <a:cubicBezTo>
                    <a:pt x="104" y="114"/>
                    <a:pt x="104" y="114"/>
                    <a:pt x="104" y="114"/>
                  </a:cubicBezTo>
                  <a:cubicBezTo>
                    <a:pt x="104" y="107"/>
                    <a:pt x="104" y="107"/>
                    <a:pt x="104" y="107"/>
                  </a:cubicBezTo>
                  <a:cubicBezTo>
                    <a:pt x="3" y="0"/>
                    <a:pt x="3" y="0"/>
                    <a:pt x="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20216"/>
            <p:cNvSpPr>
              <a:spLocks noEditPoints="1"/>
            </p:cNvSpPr>
            <p:nvPr/>
          </p:nvSpPr>
          <p:spPr bwMode="auto">
            <a:xfrm>
              <a:off x="6515260" y="454036"/>
              <a:ext cx="808410" cy="548277"/>
            </a:xfrm>
            <a:custGeom>
              <a:avLst/>
              <a:gdLst>
                <a:gd name="T0" fmla="*/ 3 w 513"/>
                <a:gd name="T1" fmla="*/ 344 h 348"/>
                <a:gd name="T2" fmla="*/ 1 w 513"/>
                <a:gd name="T3" fmla="*/ 346 h 348"/>
                <a:gd name="T4" fmla="*/ 0 w 513"/>
                <a:gd name="T5" fmla="*/ 348 h 348"/>
                <a:gd name="T6" fmla="*/ 5 w 513"/>
                <a:gd name="T7" fmla="*/ 346 h 348"/>
                <a:gd name="T8" fmla="*/ 4 w 513"/>
                <a:gd name="T9" fmla="*/ 345 h 348"/>
                <a:gd name="T10" fmla="*/ 3 w 513"/>
                <a:gd name="T11" fmla="*/ 344 h 348"/>
                <a:gd name="T12" fmla="*/ 262 w 513"/>
                <a:gd name="T13" fmla="*/ 8 h 348"/>
                <a:gd name="T14" fmla="*/ 7 w 513"/>
                <a:gd name="T15" fmla="*/ 338 h 348"/>
                <a:gd name="T16" fmla="*/ 8 w 513"/>
                <a:gd name="T17" fmla="*/ 342 h 348"/>
                <a:gd name="T18" fmla="*/ 19 w 513"/>
                <a:gd name="T19" fmla="*/ 342 h 348"/>
                <a:gd name="T20" fmla="*/ 506 w 513"/>
                <a:gd name="T21" fmla="*/ 180 h 348"/>
                <a:gd name="T22" fmla="*/ 505 w 513"/>
                <a:gd name="T23" fmla="*/ 176 h 348"/>
                <a:gd name="T24" fmla="*/ 12 w 513"/>
                <a:gd name="T25" fmla="*/ 340 h 348"/>
                <a:gd name="T26" fmla="*/ 266 w 513"/>
                <a:gd name="T27" fmla="*/ 11 h 348"/>
                <a:gd name="T28" fmla="*/ 262 w 513"/>
                <a:gd name="T29" fmla="*/ 8 h 348"/>
                <a:gd name="T30" fmla="*/ 320 w 513"/>
                <a:gd name="T31" fmla="*/ 0 h 348"/>
                <a:gd name="T32" fmla="*/ 318 w 513"/>
                <a:gd name="T33" fmla="*/ 4 h 348"/>
                <a:gd name="T34" fmla="*/ 511 w 513"/>
                <a:gd name="T35" fmla="*/ 135 h 348"/>
                <a:gd name="T36" fmla="*/ 513 w 513"/>
                <a:gd name="T37" fmla="*/ 132 h 348"/>
                <a:gd name="T38" fmla="*/ 320 w 513"/>
                <a:gd name="T39" fmla="*/ 0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3" h="348">
                  <a:moveTo>
                    <a:pt x="3" y="344"/>
                  </a:moveTo>
                  <a:cubicBezTo>
                    <a:pt x="1" y="346"/>
                    <a:pt x="1" y="346"/>
                    <a:pt x="1" y="346"/>
                  </a:cubicBezTo>
                  <a:cubicBezTo>
                    <a:pt x="0" y="348"/>
                    <a:pt x="0" y="348"/>
                    <a:pt x="0" y="348"/>
                  </a:cubicBezTo>
                  <a:cubicBezTo>
                    <a:pt x="5" y="346"/>
                    <a:pt x="5" y="346"/>
                    <a:pt x="5" y="346"/>
                  </a:cubicBezTo>
                  <a:cubicBezTo>
                    <a:pt x="4" y="345"/>
                    <a:pt x="4" y="345"/>
                    <a:pt x="4" y="345"/>
                  </a:cubicBezTo>
                  <a:cubicBezTo>
                    <a:pt x="3" y="344"/>
                    <a:pt x="3" y="344"/>
                    <a:pt x="3" y="344"/>
                  </a:cubicBezTo>
                  <a:moveTo>
                    <a:pt x="262" y="8"/>
                  </a:moveTo>
                  <a:cubicBezTo>
                    <a:pt x="7" y="338"/>
                    <a:pt x="7" y="338"/>
                    <a:pt x="7" y="338"/>
                  </a:cubicBezTo>
                  <a:cubicBezTo>
                    <a:pt x="8" y="342"/>
                    <a:pt x="8" y="342"/>
                    <a:pt x="8" y="342"/>
                  </a:cubicBezTo>
                  <a:cubicBezTo>
                    <a:pt x="19" y="342"/>
                    <a:pt x="19" y="342"/>
                    <a:pt x="19" y="342"/>
                  </a:cubicBezTo>
                  <a:cubicBezTo>
                    <a:pt x="506" y="180"/>
                    <a:pt x="506" y="180"/>
                    <a:pt x="506" y="180"/>
                  </a:cubicBezTo>
                  <a:cubicBezTo>
                    <a:pt x="506" y="179"/>
                    <a:pt x="505" y="177"/>
                    <a:pt x="505" y="176"/>
                  </a:cubicBezTo>
                  <a:cubicBezTo>
                    <a:pt x="12" y="340"/>
                    <a:pt x="12" y="340"/>
                    <a:pt x="12" y="340"/>
                  </a:cubicBezTo>
                  <a:cubicBezTo>
                    <a:pt x="266" y="11"/>
                    <a:pt x="266" y="11"/>
                    <a:pt x="266" y="11"/>
                  </a:cubicBezTo>
                  <a:cubicBezTo>
                    <a:pt x="265" y="10"/>
                    <a:pt x="263" y="9"/>
                    <a:pt x="262" y="8"/>
                  </a:cubicBezTo>
                  <a:moveTo>
                    <a:pt x="320" y="0"/>
                  </a:moveTo>
                  <a:cubicBezTo>
                    <a:pt x="319" y="2"/>
                    <a:pt x="318" y="3"/>
                    <a:pt x="318" y="4"/>
                  </a:cubicBezTo>
                  <a:cubicBezTo>
                    <a:pt x="511" y="135"/>
                    <a:pt x="511" y="135"/>
                    <a:pt x="511" y="135"/>
                  </a:cubicBezTo>
                  <a:cubicBezTo>
                    <a:pt x="511" y="134"/>
                    <a:pt x="512" y="133"/>
                    <a:pt x="513" y="132"/>
                  </a:cubicBezTo>
                  <a:cubicBezTo>
                    <a:pt x="320" y="0"/>
                    <a:pt x="320" y="0"/>
                    <a:pt x="32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2" name="Freeform 20217"/>
            <p:cNvSpPr>
              <a:spLocks noEditPoints="1"/>
            </p:cNvSpPr>
            <p:nvPr/>
          </p:nvSpPr>
          <p:spPr bwMode="auto">
            <a:xfrm>
              <a:off x="6488579" y="-118253"/>
              <a:ext cx="17342" cy="44022"/>
            </a:xfrm>
            <a:custGeom>
              <a:avLst/>
              <a:gdLst>
                <a:gd name="T0" fmla="*/ 3 w 11"/>
                <a:gd name="T1" fmla="*/ 20 h 28"/>
                <a:gd name="T2" fmla="*/ 0 w 11"/>
                <a:gd name="T3" fmla="*/ 23 h 28"/>
                <a:gd name="T4" fmla="*/ 5 w 11"/>
                <a:gd name="T5" fmla="*/ 28 h 28"/>
                <a:gd name="T6" fmla="*/ 8 w 11"/>
                <a:gd name="T7" fmla="*/ 25 h 28"/>
                <a:gd name="T8" fmla="*/ 3 w 11"/>
                <a:gd name="T9" fmla="*/ 20 h 28"/>
                <a:gd name="T10" fmla="*/ 9 w 11"/>
                <a:gd name="T11" fmla="*/ 0 h 28"/>
                <a:gd name="T12" fmla="*/ 3 w 11"/>
                <a:gd name="T13" fmla="*/ 3 h 28"/>
                <a:gd name="T14" fmla="*/ 5 w 11"/>
                <a:gd name="T15" fmla="*/ 7 h 28"/>
                <a:gd name="T16" fmla="*/ 11 w 11"/>
                <a:gd name="T17" fmla="*/ 3 h 28"/>
                <a:gd name="T18" fmla="*/ 9 w 11"/>
                <a:gd name="T1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8">
                  <a:moveTo>
                    <a:pt x="3" y="20"/>
                  </a:moveTo>
                  <a:cubicBezTo>
                    <a:pt x="2" y="21"/>
                    <a:pt x="1" y="22"/>
                    <a:pt x="0" y="23"/>
                  </a:cubicBezTo>
                  <a:cubicBezTo>
                    <a:pt x="5" y="28"/>
                    <a:pt x="5" y="28"/>
                    <a:pt x="5" y="28"/>
                  </a:cubicBezTo>
                  <a:cubicBezTo>
                    <a:pt x="6" y="27"/>
                    <a:pt x="7" y="26"/>
                    <a:pt x="8" y="25"/>
                  </a:cubicBezTo>
                  <a:cubicBezTo>
                    <a:pt x="3" y="20"/>
                    <a:pt x="3" y="20"/>
                    <a:pt x="3" y="20"/>
                  </a:cubicBezTo>
                  <a:moveTo>
                    <a:pt x="9" y="0"/>
                  </a:moveTo>
                  <a:cubicBezTo>
                    <a:pt x="3" y="3"/>
                    <a:pt x="3" y="3"/>
                    <a:pt x="3" y="3"/>
                  </a:cubicBezTo>
                  <a:cubicBezTo>
                    <a:pt x="4" y="4"/>
                    <a:pt x="5" y="5"/>
                    <a:pt x="5" y="7"/>
                  </a:cubicBezTo>
                  <a:cubicBezTo>
                    <a:pt x="11" y="3"/>
                    <a:pt x="11" y="3"/>
                    <a:pt x="11" y="3"/>
                  </a:cubicBezTo>
                  <a:cubicBezTo>
                    <a:pt x="11" y="2"/>
                    <a:pt x="10" y="1"/>
                    <a:pt x="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20218"/>
            <p:cNvSpPr>
              <a:spLocks/>
            </p:cNvSpPr>
            <p:nvPr/>
          </p:nvSpPr>
          <p:spPr bwMode="auto">
            <a:xfrm>
              <a:off x="6907459" y="-832614"/>
              <a:ext cx="16008" cy="11339"/>
            </a:xfrm>
            <a:custGeom>
              <a:avLst/>
              <a:gdLst>
                <a:gd name="T0" fmla="*/ 2 w 10"/>
                <a:gd name="T1" fmla="*/ 0 h 7"/>
                <a:gd name="T2" fmla="*/ 0 w 10"/>
                <a:gd name="T3" fmla="*/ 4 h 7"/>
                <a:gd name="T4" fmla="*/ 8 w 10"/>
                <a:gd name="T5" fmla="*/ 7 h 7"/>
                <a:gd name="T6" fmla="*/ 10 w 10"/>
                <a:gd name="T7" fmla="*/ 3 h 7"/>
                <a:gd name="T8" fmla="*/ 2 w 10"/>
                <a:gd name="T9" fmla="*/ 0 h 7"/>
              </a:gdLst>
              <a:ahLst/>
              <a:cxnLst>
                <a:cxn ang="0">
                  <a:pos x="T0" y="T1"/>
                </a:cxn>
                <a:cxn ang="0">
                  <a:pos x="T2" y="T3"/>
                </a:cxn>
                <a:cxn ang="0">
                  <a:pos x="T4" y="T5"/>
                </a:cxn>
                <a:cxn ang="0">
                  <a:pos x="T6" y="T7"/>
                </a:cxn>
                <a:cxn ang="0">
                  <a:pos x="T8" y="T9"/>
                </a:cxn>
              </a:cxnLst>
              <a:rect l="0" t="0" r="r" b="b"/>
              <a:pathLst>
                <a:path w="10" h="7">
                  <a:moveTo>
                    <a:pt x="2" y="0"/>
                  </a:moveTo>
                  <a:cubicBezTo>
                    <a:pt x="1" y="1"/>
                    <a:pt x="1" y="3"/>
                    <a:pt x="0" y="4"/>
                  </a:cubicBezTo>
                  <a:cubicBezTo>
                    <a:pt x="8" y="7"/>
                    <a:pt x="8" y="7"/>
                    <a:pt x="8" y="7"/>
                  </a:cubicBezTo>
                  <a:cubicBezTo>
                    <a:pt x="9" y="5"/>
                    <a:pt x="9" y="4"/>
                    <a:pt x="10" y="3"/>
                  </a:cubicBezTo>
                  <a:cubicBezTo>
                    <a:pt x="2" y="0"/>
                    <a:pt x="2" y="0"/>
                    <a:pt x="2"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4" name="Freeform 20219"/>
            <p:cNvSpPr>
              <a:spLocks noEditPoints="1"/>
            </p:cNvSpPr>
            <p:nvPr/>
          </p:nvSpPr>
          <p:spPr bwMode="auto">
            <a:xfrm>
              <a:off x="5986992" y="-1158778"/>
              <a:ext cx="20677" cy="41354"/>
            </a:xfrm>
            <a:custGeom>
              <a:avLst/>
              <a:gdLst>
                <a:gd name="T0" fmla="*/ 2 w 13"/>
                <a:gd name="T1" fmla="*/ 18 h 26"/>
                <a:gd name="T2" fmla="*/ 0 w 13"/>
                <a:gd name="T3" fmla="*/ 22 h 26"/>
                <a:gd name="T4" fmla="*/ 6 w 13"/>
                <a:gd name="T5" fmla="*/ 24 h 26"/>
                <a:gd name="T6" fmla="*/ 12 w 13"/>
                <a:gd name="T7" fmla="*/ 26 h 26"/>
                <a:gd name="T8" fmla="*/ 13 w 13"/>
                <a:gd name="T9" fmla="*/ 22 h 26"/>
                <a:gd name="T10" fmla="*/ 2 w 13"/>
                <a:gd name="T11" fmla="*/ 18 h 26"/>
                <a:gd name="T12" fmla="*/ 12 w 13"/>
                <a:gd name="T13" fmla="*/ 0 h 26"/>
                <a:gd name="T14" fmla="*/ 0 w 13"/>
                <a:gd name="T15" fmla="*/ 4 h 26"/>
                <a:gd name="T16" fmla="*/ 1 w 13"/>
                <a:gd name="T17" fmla="*/ 8 h 26"/>
                <a:gd name="T18" fmla="*/ 13 w 13"/>
                <a:gd name="T19" fmla="*/ 4 h 26"/>
                <a:gd name="T20" fmla="*/ 12 w 13"/>
                <a:gd name="T21"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6">
                  <a:moveTo>
                    <a:pt x="2" y="18"/>
                  </a:moveTo>
                  <a:cubicBezTo>
                    <a:pt x="1" y="20"/>
                    <a:pt x="1" y="21"/>
                    <a:pt x="0" y="22"/>
                  </a:cubicBezTo>
                  <a:cubicBezTo>
                    <a:pt x="6" y="24"/>
                    <a:pt x="6" y="24"/>
                    <a:pt x="6" y="24"/>
                  </a:cubicBezTo>
                  <a:cubicBezTo>
                    <a:pt x="12" y="26"/>
                    <a:pt x="12" y="26"/>
                    <a:pt x="12" y="26"/>
                  </a:cubicBezTo>
                  <a:cubicBezTo>
                    <a:pt x="12" y="25"/>
                    <a:pt x="13" y="23"/>
                    <a:pt x="13" y="22"/>
                  </a:cubicBezTo>
                  <a:cubicBezTo>
                    <a:pt x="2" y="18"/>
                    <a:pt x="2" y="18"/>
                    <a:pt x="2" y="18"/>
                  </a:cubicBezTo>
                  <a:moveTo>
                    <a:pt x="12" y="0"/>
                  </a:moveTo>
                  <a:cubicBezTo>
                    <a:pt x="0" y="4"/>
                    <a:pt x="0" y="4"/>
                    <a:pt x="0" y="4"/>
                  </a:cubicBezTo>
                  <a:cubicBezTo>
                    <a:pt x="1" y="5"/>
                    <a:pt x="1" y="6"/>
                    <a:pt x="1" y="8"/>
                  </a:cubicBezTo>
                  <a:cubicBezTo>
                    <a:pt x="13" y="4"/>
                    <a:pt x="13" y="4"/>
                    <a:pt x="13" y="4"/>
                  </a:cubicBezTo>
                  <a:cubicBezTo>
                    <a:pt x="13" y="3"/>
                    <a:pt x="12" y="2"/>
                    <a:pt x="12"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20223"/>
            <p:cNvSpPr>
              <a:spLocks/>
            </p:cNvSpPr>
            <p:nvPr/>
          </p:nvSpPr>
          <p:spPr bwMode="auto">
            <a:xfrm>
              <a:off x="6026345" y="-1117424"/>
              <a:ext cx="641659" cy="214108"/>
            </a:xfrm>
            <a:custGeom>
              <a:avLst/>
              <a:gdLst>
                <a:gd name="T0" fmla="*/ 1 w 407"/>
                <a:gd name="T1" fmla="*/ 0 h 136"/>
                <a:gd name="T2" fmla="*/ 0 w 407"/>
                <a:gd name="T3" fmla="*/ 4 h 136"/>
                <a:gd name="T4" fmla="*/ 407 w 407"/>
                <a:gd name="T5" fmla="*/ 136 h 136"/>
                <a:gd name="T6" fmla="*/ 407 w 407"/>
                <a:gd name="T7" fmla="*/ 131 h 136"/>
                <a:gd name="T8" fmla="*/ 1 w 407"/>
                <a:gd name="T9" fmla="*/ 0 h 136"/>
              </a:gdLst>
              <a:ahLst/>
              <a:cxnLst>
                <a:cxn ang="0">
                  <a:pos x="T0" y="T1"/>
                </a:cxn>
                <a:cxn ang="0">
                  <a:pos x="T2" y="T3"/>
                </a:cxn>
                <a:cxn ang="0">
                  <a:pos x="T4" y="T5"/>
                </a:cxn>
                <a:cxn ang="0">
                  <a:pos x="T6" y="T7"/>
                </a:cxn>
                <a:cxn ang="0">
                  <a:pos x="T8" y="T9"/>
                </a:cxn>
              </a:cxnLst>
              <a:rect l="0" t="0" r="r" b="b"/>
              <a:pathLst>
                <a:path w="407" h="136">
                  <a:moveTo>
                    <a:pt x="1" y="0"/>
                  </a:moveTo>
                  <a:cubicBezTo>
                    <a:pt x="1" y="1"/>
                    <a:pt x="0" y="3"/>
                    <a:pt x="0" y="4"/>
                  </a:cubicBezTo>
                  <a:cubicBezTo>
                    <a:pt x="407" y="136"/>
                    <a:pt x="407" y="136"/>
                    <a:pt x="407" y="136"/>
                  </a:cubicBezTo>
                  <a:cubicBezTo>
                    <a:pt x="407" y="131"/>
                    <a:pt x="407" y="131"/>
                    <a:pt x="407" y="131"/>
                  </a:cubicBezTo>
                  <a:cubicBezTo>
                    <a:pt x="1" y="0"/>
                    <a:pt x="1" y="0"/>
                    <a:pt x="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20224"/>
            <p:cNvSpPr>
              <a:spLocks/>
            </p:cNvSpPr>
            <p:nvPr/>
          </p:nvSpPr>
          <p:spPr bwMode="auto">
            <a:xfrm>
              <a:off x="6668004" y="-739233"/>
              <a:ext cx="30015" cy="86710"/>
            </a:xfrm>
            <a:custGeom>
              <a:avLst/>
              <a:gdLst>
                <a:gd name="T0" fmla="*/ 15 w 19"/>
                <a:gd name="T1" fmla="*/ 0 h 55"/>
                <a:gd name="T2" fmla="*/ 0 w 19"/>
                <a:gd name="T3" fmla="*/ 42 h 55"/>
                <a:gd name="T4" fmla="*/ 0 w 19"/>
                <a:gd name="T5" fmla="*/ 55 h 55"/>
                <a:gd name="T6" fmla="*/ 19 w 19"/>
                <a:gd name="T7" fmla="*/ 1 h 55"/>
                <a:gd name="T8" fmla="*/ 15 w 19"/>
                <a:gd name="T9" fmla="*/ 0 h 55"/>
              </a:gdLst>
              <a:ahLst/>
              <a:cxnLst>
                <a:cxn ang="0">
                  <a:pos x="T0" y="T1"/>
                </a:cxn>
                <a:cxn ang="0">
                  <a:pos x="T2" y="T3"/>
                </a:cxn>
                <a:cxn ang="0">
                  <a:pos x="T4" y="T5"/>
                </a:cxn>
                <a:cxn ang="0">
                  <a:pos x="T6" y="T7"/>
                </a:cxn>
                <a:cxn ang="0">
                  <a:pos x="T8" y="T9"/>
                </a:cxn>
              </a:cxnLst>
              <a:rect l="0" t="0" r="r" b="b"/>
              <a:pathLst>
                <a:path w="19" h="55">
                  <a:moveTo>
                    <a:pt x="15" y="0"/>
                  </a:moveTo>
                  <a:cubicBezTo>
                    <a:pt x="0" y="42"/>
                    <a:pt x="0" y="42"/>
                    <a:pt x="0" y="42"/>
                  </a:cubicBezTo>
                  <a:cubicBezTo>
                    <a:pt x="0" y="55"/>
                    <a:pt x="0" y="55"/>
                    <a:pt x="0" y="55"/>
                  </a:cubicBezTo>
                  <a:cubicBezTo>
                    <a:pt x="19" y="1"/>
                    <a:pt x="19" y="1"/>
                    <a:pt x="19" y="1"/>
                  </a:cubicBezTo>
                  <a:cubicBezTo>
                    <a:pt x="17" y="1"/>
                    <a:pt x="16" y="0"/>
                    <a:pt x="1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7" name="Freeform 20225"/>
            <p:cNvSpPr>
              <a:spLocks noEditPoints="1"/>
            </p:cNvSpPr>
            <p:nvPr/>
          </p:nvSpPr>
          <p:spPr bwMode="auto">
            <a:xfrm>
              <a:off x="5708183" y="-673200"/>
              <a:ext cx="959820" cy="731703"/>
            </a:xfrm>
            <a:custGeom>
              <a:avLst/>
              <a:gdLst>
                <a:gd name="T0" fmla="*/ 4 w 609"/>
                <a:gd name="T1" fmla="*/ 184 h 464"/>
                <a:gd name="T2" fmla="*/ 0 w 609"/>
                <a:gd name="T3" fmla="*/ 187 h 464"/>
                <a:gd name="T4" fmla="*/ 164 w 609"/>
                <a:gd name="T5" fmla="*/ 464 h 464"/>
                <a:gd name="T6" fmla="*/ 168 w 609"/>
                <a:gd name="T7" fmla="*/ 462 h 464"/>
                <a:gd name="T8" fmla="*/ 4 w 609"/>
                <a:gd name="T9" fmla="*/ 184 h 464"/>
                <a:gd name="T10" fmla="*/ 609 w 609"/>
                <a:gd name="T11" fmla="*/ 0 h 464"/>
                <a:gd name="T12" fmla="*/ 583 w 609"/>
                <a:gd name="T13" fmla="*/ 77 h 464"/>
                <a:gd name="T14" fmla="*/ 494 w 609"/>
                <a:gd name="T15" fmla="*/ 335 h 464"/>
                <a:gd name="T16" fmla="*/ 498 w 609"/>
                <a:gd name="T17" fmla="*/ 337 h 464"/>
                <a:gd name="T18" fmla="*/ 609 w 609"/>
                <a:gd name="T19" fmla="*/ 13 h 464"/>
                <a:gd name="T20" fmla="*/ 609 w 609"/>
                <a:gd name="T21" fmla="*/ 0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9" h="464">
                  <a:moveTo>
                    <a:pt x="4" y="184"/>
                  </a:moveTo>
                  <a:cubicBezTo>
                    <a:pt x="3" y="185"/>
                    <a:pt x="2" y="186"/>
                    <a:pt x="0" y="187"/>
                  </a:cubicBezTo>
                  <a:cubicBezTo>
                    <a:pt x="164" y="464"/>
                    <a:pt x="164" y="464"/>
                    <a:pt x="164" y="464"/>
                  </a:cubicBezTo>
                  <a:cubicBezTo>
                    <a:pt x="165" y="463"/>
                    <a:pt x="166" y="462"/>
                    <a:pt x="168" y="462"/>
                  </a:cubicBezTo>
                  <a:cubicBezTo>
                    <a:pt x="4" y="184"/>
                    <a:pt x="4" y="184"/>
                    <a:pt x="4" y="184"/>
                  </a:cubicBezTo>
                  <a:moveTo>
                    <a:pt x="609" y="0"/>
                  </a:moveTo>
                  <a:cubicBezTo>
                    <a:pt x="583" y="77"/>
                    <a:pt x="583" y="77"/>
                    <a:pt x="583" y="77"/>
                  </a:cubicBezTo>
                  <a:cubicBezTo>
                    <a:pt x="494" y="335"/>
                    <a:pt x="494" y="335"/>
                    <a:pt x="494" y="335"/>
                  </a:cubicBezTo>
                  <a:cubicBezTo>
                    <a:pt x="495" y="336"/>
                    <a:pt x="497" y="336"/>
                    <a:pt x="498" y="337"/>
                  </a:cubicBezTo>
                  <a:cubicBezTo>
                    <a:pt x="609" y="13"/>
                    <a:pt x="609" y="13"/>
                    <a:pt x="609" y="13"/>
                  </a:cubicBezTo>
                  <a:cubicBezTo>
                    <a:pt x="609" y="0"/>
                    <a:pt x="609" y="0"/>
                    <a:pt x="60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20231"/>
            <p:cNvSpPr>
              <a:spLocks noEditPoints="1"/>
            </p:cNvSpPr>
            <p:nvPr/>
          </p:nvSpPr>
          <p:spPr bwMode="auto">
            <a:xfrm>
              <a:off x="7470411" y="-1270835"/>
              <a:ext cx="446226" cy="1121233"/>
            </a:xfrm>
            <a:custGeom>
              <a:avLst/>
              <a:gdLst>
                <a:gd name="T0" fmla="*/ 13 w 283"/>
                <a:gd name="T1" fmla="*/ 23 h 711"/>
                <a:gd name="T2" fmla="*/ 9 w 283"/>
                <a:gd name="T3" fmla="*/ 24 h 711"/>
                <a:gd name="T4" fmla="*/ 276 w 283"/>
                <a:gd name="T5" fmla="*/ 701 h 711"/>
                <a:gd name="T6" fmla="*/ 279 w 283"/>
                <a:gd name="T7" fmla="*/ 711 h 711"/>
                <a:gd name="T8" fmla="*/ 283 w 283"/>
                <a:gd name="T9" fmla="*/ 709 h 711"/>
                <a:gd name="T10" fmla="*/ 283 w 283"/>
                <a:gd name="T11" fmla="*/ 709 h 711"/>
                <a:gd name="T12" fmla="*/ 13 w 283"/>
                <a:gd name="T13" fmla="*/ 23 h 711"/>
                <a:gd name="T14" fmla="*/ 4 w 283"/>
                <a:gd name="T15" fmla="*/ 0 h 711"/>
                <a:gd name="T16" fmla="*/ 0 w 283"/>
                <a:gd name="T17" fmla="*/ 1 h 711"/>
                <a:gd name="T18" fmla="*/ 5 w 283"/>
                <a:gd name="T19" fmla="*/ 12 h 711"/>
                <a:gd name="T20" fmla="*/ 9 w 283"/>
                <a:gd name="T21" fmla="*/ 11 h 711"/>
                <a:gd name="T22" fmla="*/ 4 w 283"/>
                <a:gd name="T23" fmla="*/ 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3" h="711">
                  <a:moveTo>
                    <a:pt x="13" y="23"/>
                  </a:moveTo>
                  <a:cubicBezTo>
                    <a:pt x="12" y="23"/>
                    <a:pt x="11" y="24"/>
                    <a:pt x="9" y="24"/>
                  </a:cubicBezTo>
                  <a:cubicBezTo>
                    <a:pt x="276" y="701"/>
                    <a:pt x="276" y="701"/>
                    <a:pt x="276" y="701"/>
                  </a:cubicBezTo>
                  <a:cubicBezTo>
                    <a:pt x="279" y="711"/>
                    <a:pt x="279" y="711"/>
                    <a:pt x="279" y="711"/>
                  </a:cubicBezTo>
                  <a:cubicBezTo>
                    <a:pt x="283" y="709"/>
                    <a:pt x="283" y="709"/>
                    <a:pt x="283" y="709"/>
                  </a:cubicBezTo>
                  <a:cubicBezTo>
                    <a:pt x="283" y="709"/>
                    <a:pt x="283" y="709"/>
                    <a:pt x="283" y="709"/>
                  </a:cubicBezTo>
                  <a:cubicBezTo>
                    <a:pt x="13" y="23"/>
                    <a:pt x="13" y="23"/>
                    <a:pt x="13" y="23"/>
                  </a:cubicBezTo>
                  <a:moveTo>
                    <a:pt x="4" y="0"/>
                  </a:moveTo>
                  <a:cubicBezTo>
                    <a:pt x="3" y="0"/>
                    <a:pt x="2" y="1"/>
                    <a:pt x="0" y="1"/>
                  </a:cubicBezTo>
                  <a:cubicBezTo>
                    <a:pt x="5" y="12"/>
                    <a:pt x="5" y="12"/>
                    <a:pt x="5" y="12"/>
                  </a:cubicBezTo>
                  <a:cubicBezTo>
                    <a:pt x="6" y="12"/>
                    <a:pt x="7" y="11"/>
                    <a:pt x="9" y="11"/>
                  </a:cubicBezTo>
                  <a:cubicBezTo>
                    <a:pt x="4" y="0"/>
                    <a:pt x="4" y="0"/>
                    <a:pt x="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20252"/>
            <p:cNvSpPr>
              <a:spLocks/>
            </p:cNvSpPr>
            <p:nvPr/>
          </p:nvSpPr>
          <p:spPr bwMode="auto">
            <a:xfrm>
              <a:off x="4294132" y="-731229"/>
              <a:ext cx="64700" cy="64032"/>
            </a:xfrm>
            <a:custGeom>
              <a:avLst/>
              <a:gdLst>
                <a:gd name="T0" fmla="*/ 21 w 41"/>
                <a:gd name="T1" fmla="*/ 0 h 41"/>
                <a:gd name="T2" fmla="*/ 20 w 41"/>
                <a:gd name="T3" fmla="*/ 0 h 41"/>
                <a:gd name="T4" fmla="*/ 13 w 41"/>
                <a:gd name="T5" fmla="*/ 1 h 41"/>
                <a:gd name="T6" fmla="*/ 9 w 41"/>
                <a:gd name="T7" fmla="*/ 3 h 41"/>
                <a:gd name="T8" fmla="*/ 6 w 41"/>
                <a:gd name="T9" fmla="*/ 5 h 41"/>
                <a:gd name="T10" fmla="*/ 4 w 41"/>
                <a:gd name="T11" fmla="*/ 9 h 41"/>
                <a:gd name="T12" fmla="*/ 2 w 41"/>
                <a:gd name="T13" fmla="*/ 13 h 41"/>
                <a:gd name="T14" fmla="*/ 0 w 41"/>
                <a:gd name="T15" fmla="*/ 17 h 41"/>
                <a:gd name="T16" fmla="*/ 0 w 41"/>
                <a:gd name="T17" fmla="*/ 21 h 41"/>
                <a:gd name="T18" fmla="*/ 1 w 41"/>
                <a:gd name="T19" fmla="*/ 27 h 41"/>
                <a:gd name="T20" fmla="*/ 3 w 41"/>
                <a:gd name="T21" fmla="*/ 31 h 41"/>
                <a:gd name="T22" fmla="*/ 11 w 41"/>
                <a:gd name="T23" fmla="*/ 38 h 41"/>
                <a:gd name="T24" fmla="*/ 15 w 41"/>
                <a:gd name="T25" fmla="*/ 40 h 41"/>
                <a:gd name="T26" fmla="*/ 21 w 41"/>
                <a:gd name="T27" fmla="*/ 41 h 41"/>
                <a:gd name="T28" fmla="*/ 21 w 41"/>
                <a:gd name="T29" fmla="*/ 41 h 41"/>
                <a:gd name="T30" fmla="*/ 22 w 41"/>
                <a:gd name="T31" fmla="*/ 41 h 41"/>
                <a:gd name="T32" fmla="*/ 26 w 41"/>
                <a:gd name="T33" fmla="*/ 40 h 41"/>
                <a:gd name="T34" fmla="*/ 33 w 41"/>
                <a:gd name="T35" fmla="*/ 37 h 41"/>
                <a:gd name="T36" fmla="*/ 36 w 41"/>
                <a:gd name="T37" fmla="*/ 34 h 41"/>
                <a:gd name="T38" fmla="*/ 41 w 41"/>
                <a:gd name="T39" fmla="*/ 26 h 41"/>
                <a:gd name="T40" fmla="*/ 41 w 41"/>
                <a:gd name="T41" fmla="*/ 22 h 41"/>
                <a:gd name="T42" fmla="*/ 41 w 41"/>
                <a:gd name="T43" fmla="*/ 20 h 41"/>
                <a:gd name="T44" fmla="*/ 40 w 41"/>
                <a:gd name="T45" fmla="*/ 12 h 41"/>
                <a:gd name="T46" fmla="*/ 37 w 41"/>
                <a:gd name="T47" fmla="*/ 9 h 41"/>
                <a:gd name="T48" fmla="*/ 21 w 41"/>
                <a:gd name="T4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41">
                  <a:moveTo>
                    <a:pt x="21" y="0"/>
                  </a:moveTo>
                  <a:cubicBezTo>
                    <a:pt x="21" y="0"/>
                    <a:pt x="20" y="0"/>
                    <a:pt x="20" y="0"/>
                  </a:cubicBezTo>
                  <a:cubicBezTo>
                    <a:pt x="18" y="0"/>
                    <a:pt x="15" y="0"/>
                    <a:pt x="13" y="1"/>
                  </a:cubicBezTo>
                  <a:cubicBezTo>
                    <a:pt x="12" y="2"/>
                    <a:pt x="10" y="2"/>
                    <a:pt x="9" y="3"/>
                  </a:cubicBezTo>
                  <a:cubicBezTo>
                    <a:pt x="8" y="4"/>
                    <a:pt x="7" y="5"/>
                    <a:pt x="6" y="5"/>
                  </a:cubicBezTo>
                  <a:cubicBezTo>
                    <a:pt x="5" y="6"/>
                    <a:pt x="4" y="8"/>
                    <a:pt x="4" y="9"/>
                  </a:cubicBezTo>
                  <a:cubicBezTo>
                    <a:pt x="3" y="10"/>
                    <a:pt x="2" y="11"/>
                    <a:pt x="2" y="13"/>
                  </a:cubicBezTo>
                  <a:cubicBezTo>
                    <a:pt x="1" y="14"/>
                    <a:pt x="1" y="15"/>
                    <a:pt x="0" y="17"/>
                  </a:cubicBezTo>
                  <a:cubicBezTo>
                    <a:pt x="0" y="18"/>
                    <a:pt x="0" y="19"/>
                    <a:pt x="0" y="21"/>
                  </a:cubicBezTo>
                  <a:cubicBezTo>
                    <a:pt x="0" y="23"/>
                    <a:pt x="0" y="25"/>
                    <a:pt x="1" y="27"/>
                  </a:cubicBezTo>
                  <a:cubicBezTo>
                    <a:pt x="2" y="28"/>
                    <a:pt x="2" y="30"/>
                    <a:pt x="3" y="31"/>
                  </a:cubicBezTo>
                  <a:cubicBezTo>
                    <a:pt x="5" y="34"/>
                    <a:pt x="7" y="37"/>
                    <a:pt x="11" y="38"/>
                  </a:cubicBezTo>
                  <a:cubicBezTo>
                    <a:pt x="12" y="39"/>
                    <a:pt x="13" y="40"/>
                    <a:pt x="15" y="40"/>
                  </a:cubicBezTo>
                  <a:cubicBezTo>
                    <a:pt x="16" y="41"/>
                    <a:pt x="18" y="41"/>
                    <a:pt x="21" y="41"/>
                  </a:cubicBezTo>
                  <a:cubicBezTo>
                    <a:pt x="21" y="41"/>
                    <a:pt x="21" y="41"/>
                    <a:pt x="21" y="41"/>
                  </a:cubicBezTo>
                  <a:cubicBezTo>
                    <a:pt x="21" y="41"/>
                    <a:pt x="22" y="41"/>
                    <a:pt x="22" y="41"/>
                  </a:cubicBezTo>
                  <a:cubicBezTo>
                    <a:pt x="24" y="41"/>
                    <a:pt x="25" y="41"/>
                    <a:pt x="26" y="40"/>
                  </a:cubicBezTo>
                  <a:cubicBezTo>
                    <a:pt x="29" y="40"/>
                    <a:pt x="31" y="38"/>
                    <a:pt x="33" y="37"/>
                  </a:cubicBezTo>
                  <a:cubicBezTo>
                    <a:pt x="34" y="36"/>
                    <a:pt x="35" y="35"/>
                    <a:pt x="36" y="34"/>
                  </a:cubicBezTo>
                  <a:cubicBezTo>
                    <a:pt x="38" y="32"/>
                    <a:pt x="40" y="29"/>
                    <a:pt x="41" y="26"/>
                  </a:cubicBezTo>
                  <a:cubicBezTo>
                    <a:pt x="41" y="24"/>
                    <a:pt x="41" y="23"/>
                    <a:pt x="41" y="22"/>
                  </a:cubicBezTo>
                  <a:cubicBezTo>
                    <a:pt x="41" y="21"/>
                    <a:pt x="41" y="21"/>
                    <a:pt x="41" y="20"/>
                  </a:cubicBezTo>
                  <a:cubicBezTo>
                    <a:pt x="41" y="17"/>
                    <a:pt x="41" y="15"/>
                    <a:pt x="40" y="12"/>
                  </a:cubicBezTo>
                  <a:cubicBezTo>
                    <a:pt x="39" y="11"/>
                    <a:pt x="38" y="10"/>
                    <a:pt x="37" y="9"/>
                  </a:cubicBezTo>
                  <a:cubicBezTo>
                    <a:pt x="34" y="3"/>
                    <a:pt x="28" y="0"/>
                    <a:pt x="2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20253"/>
            <p:cNvSpPr>
              <a:spLocks/>
            </p:cNvSpPr>
            <p:nvPr/>
          </p:nvSpPr>
          <p:spPr bwMode="auto">
            <a:xfrm>
              <a:off x="4762370" y="-994696"/>
              <a:ext cx="64700" cy="64700"/>
            </a:xfrm>
            <a:custGeom>
              <a:avLst/>
              <a:gdLst>
                <a:gd name="T0" fmla="*/ 20 w 41"/>
                <a:gd name="T1" fmla="*/ 0 h 41"/>
                <a:gd name="T2" fmla="*/ 20 w 41"/>
                <a:gd name="T3" fmla="*/ 0 h 41"/>
                <a:gd name="T4" fmla="*/ 0 w 41"/>
                <a:gd name="T5" fmla="*/ 21 h 41"/>
                <a:gd name="T6" fmla="*/ 1 w 41"/>
                <a:gd name="T7" fmla="*/ 28 h 41"/>
                <a:gd name="T8" fmla="*/ 3 w 41"/>
                <a:gd name="T9" fmla="*/ 32 h 41"/>
                <a:gd name="T10" fmla="*/ 19 w 41"/>
                <a:gd name="T11" fmla="*/ 41 h 41"/>
                <a:gd name="T12" fmla="*/ 20 w 41"/>
                <a:gd name="T13" fmla="*/ 41 h 41"/>
                <a:gd name="T14" fmla="*/ 21 w 41"/>
                <a:gd name="T15" fmla="*/ 41 h 41"/>
                <a:gd name="T16" fmla="*/ 24 w 41"/>
                <a:gd name="T17" fmla="*/ 41 h 41"/>
                <a:gd name="T18" fmla="*/ 32 w 41"/>
                <a:gd name="T19" fmla="*/ 38 h 41"/>
                <a:gd name="T20" fmla="*/ 35 w 41"/>
                <a:gd name="T21" fmla="*/ 35 h 41"/>
                <a:gd name="T22" fmla="*/ 41 w 41"/>
                <a:gd name="T23" fmla="*/ 21 h 41"/>
                <a:gd name="T24" fmla="*/ 20 w 41"/>
                <a:gd name="T2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41">
                  <a:moveTo>
                    <a:pt x="20" y="0"/>
                  </a:moveTo>
                  <a:cubicBezTo>
                    <a:pt x="20" y="0"/>
                    <a:pt x="20" y="0"/>
                    <a:pt x="20" y="0"/>
                  </a:cubicBezTo>
                  <a:cubicBezTo>
                    <a:pt x="9" y="0"/>
                    <a:pt x="0" y="10"/>
                    <a:pt x="0" y="21"/>
                  </a:cubicBezTo>
                  <a:cubicBezTo>
                    <a:pt x="0" y="24"/>
                    <a:pt x="0" y="26"/>
                    <a:pt x="1" y="28"/>
                  </a:cubicBezTo>
                  <a:cubicBezTo>
                    <a:pt x="2" y="30"/>
                    <a:pt x="2" y="31"/>
                    <a:pt x="3" y="32"/>
                  </a:cubicBezTo>
                  <a:cubicBezTo>
                    <a:pt x="7" y="37"/>
                    <a:pt x="13" y="41"/>
                    <a:pt x="19" y="41"/>
                  </a:cubicBezTo>
                  <a:cubicBezTo>
                    <a:pt x="20" y="41"/>
                    <a:pt x="20" y="41"/>
                    <a:pt x="20" y="41"/>
                  </a:cubicBezTo>
                  <a:cubicBezTo>
                    <a:pt x="21" y="41"/>
                    <a:pt x="21" y="41"/>
                    <a:pt x="21" y="41"/>
                  </a:cubicBezTo>
                  <a:cubicBezTo>
                    <a:pt x="22" y="41"/>
                    <a:pt x="23" y="41"/>
                    <a:pt x="24" y="41"/>
                  </a:cubicBezTo>
                  <a:cubicBezTo>
                    <a:pt x="27" y="41"/>
                    <a:pt x="29" y="40"/>
                    <a:pt x="32" y="38"/>
                  </a:cubicBezTo>
                  <a:cubicBezTo>
                    <a:pt x="33" y="37"/>
                    <a:pt x="34" y="36"/>
                    <a:pt x="35" y="35"/>
                  </a:cubicBezTo>
                  <a:cubicBezTo>
                    <a:pt x="39" y="32"/>
                    <a:pt x="41" y="26"/>
                    <a:pt x="41" y="21"/>
                  </a:cubicBezTo>
                  <a:cubicBezTo>
                    <a:pt x="41" y="9"/>
                    <a:pt x="32" y="0"/>
                    <a:pt x="2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20254"/>
            <p:cNvSpPr>
              <a:spLocks/>
            </p:cNvSpPr>
            <p:nvPr/>
          </p:nvSpPr>
          <p:spPr bwMode="auto">
            <a:xfrm>
              <a:off x="5434044" y="-550471"/>
              <a:ext cx="126064" cy="128065"/>
            </a:xfrm>
            <a:custGeom>
              <a:avLst/>
              <a:gdLst>
                <a:gd name="T0" fmla="*/ 40 w 80"/>
                <a:gd name="T1" fmla="*/ 0 h 81"/>
                <a:gd name="T2" fmla="*/ 39 w 80"/>
                <a:gd name="T3" fmla="*/ 0 h 81"/>
                <a:gd name="T4" fmla="*/ 2 w 80"/>
                <a:gd name="T5" fmla="*/ 28 h 81"/>
                <a:gd name="T6" fmla="*/ 1 w 80"/>
                <a:gd name="T7" fmla="*/ 32 h 81"/>
                <a:gd name="T8" fmla="*/ 0 w 80"/>
                <a:gd name="T9" fmla="*/ 41 h 81"/>
                <a:gd name="T10" fmla="*/ 4 w 80"/>
                <a:gd name="T11" fmla="*/ 59 h 81"/>
                <a:gd name="T12" fmla="*/ 6 w 80"/>
                <a:gd name="T13" fmla="*/ 63 h 81"/>
                <a:gd name="T14" fmla="*/ 33 w 80"/>
                <a:gd name="T15" fmla="*/ 80 h 81"/>
                <a:gd name="T16" fmla="*/ 37 w 80"/>
                <a:gd name="T17" fmla="*/ 81 h 81"/>
                <a:gd name="T18" fmla="*/ 40 w 80"/>
                <a:gd name="T19" fmla="*/ 81 h 81"/>
                <a:gd name="T20" fmla="*/ 41 w 80"/>
                <a:gd name="T21" fmla="*/ 81 h 81"/>
                <a:gd name="T22" fmla="*/ 77 w 80"/>
                <a:gd name="T23" fmla="*/ 56 h 81"/>
                <a:gd name="T24" fmla="*/ 79 w 80"/>
                <a:gd name="T25" fmla="*/ 51 h 81"/>
                <a:gd name="T26" fmla="*/ 80 w 80"/>
                <a:gd name="T27" fmla="*/ 40 h 81"/>
                <a:gd name="T28" fmla="*/ 79 w 80"/>
                <a:gd name="T29" fmla="*/ 31 h 81"/>
                <a:gd name="T30" fmla="*/ 78 w 80"/>
                <a:gd name="T31" fmla="*/ 27 h 81"/>
                <a:gd name="T32" fmla="*/ 64 w 80"/>
                <a:gd name="T33" fmla="*/ 8 h 81"/>
                <a:gd name="T34" fmla="*/ 60 w 80"/>
                <a:gd name="T35" fmla="*/ 6 h 81"/>
                <a:gd name="T36" fmla="*/ 40 w 80"/>
                <a:gd name="T3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0" h="81">
                  <a:moveTo>
                    <a:pt x="40" y="0"/>
                  </a:moveTo>
                  <a:cubicBezTo>
                    <a:pt x="40" y="0"/>
                    <a:pt x="39" y="0"/>
                    <a:pt x="39" y="0"/>
                  </a:cubicBezTo>
                  <a:cubicBezTo>
                    <a:pt x="22" y="1"/>
                    <a:pt x="7" y="12"/>
                    <a:pt x="2" y="28"/>
                  </a:cubicBezTo>
                  <a:cubicBezTo>
                    <a:pt x="1" y="29"/>
                    <a:pt x="1" y="31"/>
                    <a:pt x="1" y="32"/>
                  </a:cubicBezTo>
                  <a:cubicBezTo>
                    <a:pt x="0" y="35"/>
                    <a:pt x="0" y="38"/>
                    <a:pt x="0" y="41"/>
                  </a:cubicBezTo>
                  <a:cubicBezTo>
                    <a:pt x="0" y="48"/>
                    <a:pt x="1" y="54"/>
                    <a:pt x="4" y="59"/>
                  </a:cubicBezTo>
                  <a:cubicBezTo>
                    <a:pt x="5" y="60"/>
                    <a:pt x="5" y="61"/>
                    <a:pt x="6" y="63"/>
                  </a:cubicBezTo>
                  <a:cubicBezTo>
                    <a:pt x="12" y="72"/>
                    <a:pt x="22" y="78"/>
                    <a:pt x="33" y="80"/>
                  </a:cubicBezTo>
                  <a:cubicBezTo>
                    <a:pt x="34" y="80"/>
                    <a:pt x="36" y="81"/>
                    <a:pt x="37" y="81"/>
                  </a:cubicBezTo>
                  <a:cubicBezTo>
                    <a:pt x="38" y="81"/>
                    <a:pt x="39" y="81"/>
                    <a:pt x="40" y="81"/>
                  </a:cubicBezTo>
                  <a:cubicBezTo>
                    <a:pt x="40" y="81"/>
                    <a:pt x="40" y="81"/>
                    <a:pt x="41" y="81"/>
                  </a:cubicBezTo>
                  <a:cubicBezTo>
                    <a:pt x="57" y="81"/>
                    <a:pt x="71" y="70"/>
                    <a:pt x="77" y="56"/>
                  </a:cubicBezTo>
                  <a:cubicBezTo>
                    <a:pt x="78" y="54"/>
                    <a:pt x="78" y="53"/>
                    <a:pt x="79" y="51"/>
                  </a:cubicBezTo>
                  <a:cubicBezTo>
                    <a:pt x="80" y="48"/>
                    <a:pt x="80" y="44"/>
                    <a:pt x="80" y="40"/>
                  </a:cubicBezTo>
                  <a:cubicBezTo>
                    <a:pt x="80" y="37"/>
                    <a:pt x="80" y="34"/>
                    <a:pt x="79" y="31"/>
                  </a:cubicBezTo>
                  <a:cubicBezTo>
                    <a:pt x="79" y="30"/>
                    <a:pt x="78" y="29"/>
                    <a:pt x="78" y="27"/>
                  </a:cubicBezTo>
                  <a:cubicBezTo>
                    <a:pt x="75" y="20"/>
                    <a:pt x="70" y="13"/>
                    <a:pt x="64" y="8"/>
                  </a:cubicBezTo>
                  <a:cubicBezTo>
                    <a:pt x="62" y="7"/>
                    <a:pt x="61" y="7"/>
                    <a:pt x="60" y="6"/>
                  </a:cubicBezTo>
                  <a:cubicBezTo>
                    <a:pt x="54" y="2"/>
                    <a:pt x="47" y="0"/>
                    <a:pt x="4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20256"/>
            <p:cNvSpPr>
              <a:spLocks/>
            </p:cNvSpPr>
            <p:nvPr/>
          </p:nvSpPr>
          <p:spPr bwMode="auto">
            <a:xfrm>
              <a:off x="4830405" y="-142265"/>
              <a:ext cx="99384" cy="99384"/>
            </a:xfrm>
            <a:custGeom>
              <a:avLst/>
              <a:gdLst>
                <a:gd name="T0" fmla="*/ 31 w 63"/>
                <a:gd name="T1" fmla="*/ 0 h 63"/>
                <a:gd name="T2" fmla="*/ 31 w 63"/>
                <a:gd name="T3" fmla="*/ 0 h 63"/>
                <a:gd name="T4" fmla="*/ 30 w 63"/>
                <a:gd name="T5" fmla="*/ 0 h 63"/>
                <a:gd name="T6" fmla="*/ 26 w 63"/>
                <a:gd name="T7" fmla="*/ 0 h 63"/>
                <a:gd name="T8" fmla="*/ 12 w 63"/>
                <a:gd name="T9" fmla="*/ 6 h 63"/>
                <a:gd name="T10" fmla="*/ 9 w 63"/>
                <a:gd name="T11" fmla="*/ 9 h 63"/>
                <a:gd name="T12" fmla="*/ 0 w 63"/>
                <a:gd name="T13" fmla="*/ 32 h 63"/>
                <a:gd name="T14" fmla="*/ 14 w 63"/>
                <a:gd name="T15" fmla="*/ 58 h 63"/>
                <a:gd name="T16" fmla="*/ 18 w 63"/>
                <a:gd name="T17" fmla="*/ 60 h 63"/>
                <a:gd name="T18" fmla="*/ 31 w 63"/>
                <a:gd name="T19" fmla="*/ 63 h 63"/>
                <a:gd name="T20" fmla="*/ 31 w 63"/>
                <a:gd name="T21" fmla="*/ 63 h 63"/>
                <a:gd name="T22" fmla="*/ 32 w 63"/>
                <a:gd name="T23" fmla="*/ 63 h 63"/>
                <a:gd name="T24" fmla="*/ 35 w 63"/>
                <a:gd name="T25" fmla="*/ 63 h 63"/>
                <a:gd name="T26" fmla="*/ 52 w 63"/>
                <a:gd name="T27" fmla="*/ 55 h 63"/>
                <a:gd name="T28" fmla="*/ 55 w 63"/>
                <a:gd name="T29" fmla="*/ 52 h 63"/>
                <a:gd name="T30" fmla="*/ 63 w 63"/>
                <a:gd name="T31" fmla="*/ 31 h 63"/>
                <a:gd name="T32" fmla="*/ 58 w 63"/>
                <a:gd name="T33" fmla="*/ 15 h 63"/>
                <a:gd name="T34" fmla="*/ 56 w 63"/>
                <a:gd name="T35" fmla="*/ 12 h 63"/>
                <a:gd name="T36" fmla="*/ 47 w 63"/>
                <a:gd name="T37" fmla="*/ 4 h 63"/>
                <a:gd name="T38" fmla="*/ 43 w 63"/>
                <a:gd name="T39" fmla="*/ 2 h 63"/>
                <a:gd name="T40" fmla="*/ 31 w 63"/>
                <a:gd name="T4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 h="63">
                  <a:moveTo>
                    <a:pt x="31" y="0"/>
                  </a:moveTo>
                  <a:cubicBezTo>
                    <a:pt x="31" y="0"/>
                    <a:pt x="31" y="0"/>
                    <a:pt x="31" y="0"/>
                  </a:cubicBezTo>
                  <a:cubicBezTo>
                    <a:pt x="31" y="0"/>
                    <a:pt x="30" y="0"/>
                    <a:pt x="30" y="0"/>
                  </a:cubicBezTo>
                  <a:cubicBezTo>
                    <a:pt x="29" y="0"/>
                    <a:pt x="27" y="0"/>
                    <a:pt x="26" y="0"/>
                  </a:cubicBezTo>
                  <a:cubicBezTo>
                    <a:pt x="21" y="1"/>
                    <a:pt x="16" y="3"/>
                    <a:pt x="12" y="6"/>
                  </a:cubicBezTo>
                  <a:cubicBezTo>
                    <a:pt x="11" y="7"/>
                    <a:pt x="10" y="8"/>
                    <a:pt x="9" y="9"/>
                  </a:cubicBezTo>
                  <a:cubicBezTo>
                    <a:pt x="3" y="15"/>
                    <a:pt x="0" y="23"/>
                    <a:pt x="0" y="32"/>
                  </a:cubicBezTo>
                  <a:cubicBezTo>
                    <a:pt x="0" y="43"/>
                    <a:pt x="6" y="52"/>
                    <a:pt x="14" y="58"/>
                  </a:cubicBezTo>
                  <a:cubicBezTo>
                    <a:pt x="15" y="59"/>
                    <a:pt x="17" y="59"/>
                    <a:pt x="18" y="60"/>
                  </a:cubicBezTo>
                  <a:cubicBezTo>
                    <a:pt x="22" y="62"/>
                    <a:pt x="26" y="63"/>
                    <a:pt x="31" y="63"/>
                  </a:cubicBezTo>
                  <a:cubicBezTo>
                    <a:pt x="31" y="63"/>
                    <a:pt x="31" y="63"/>
                    <a:pt x="31" y="63"/>
                  </a:cubicBezTo>
                  <a:cubicBezTo>
                    <a:pt x="31" y="63"/>
                    <a:pt x="32" y="63"/>
                    <a:pt x="32" y="63"/>
                  </a:cubicBezTo>
                  <a:cubicBezTo>
                    <a:pt x="33" y="63"/>
                    <a:pt x="34" y="63"/>
                    <a:pt x="35" y="63"/>
                  </a:cubicBezTo>
                  <a:cubicBezTo>
                    <a:pt x="41" y="62"/>
                    <a:pt x="47" y="59"/>
                    <a:pt x="52" y="55"/>
                  </a:cubicBezTo>
                  <a:cubicBezTo>
                    <a:pt x="53" y="54"/>
                    <a:pt x="54" y="53"/>
                    <a:pt x="55" y="52"/>
                  </a:cubicBezTo>
                  <a:cubicBezTo>
                    <a:pt x="60" y="47"/>
                    <a:pt x="63" y="39"/>
                    <a:pt x="63" y="31"/>
                  </a:cubicBezTo>
                  <a:cubicBezTo>
                    <a:pt x="63" y="25"/>
                    <a:pt x="61" y="20"/>
                    <a:pt x="58" y="15"/>
                  </a:cubicBezTo>
                  <a:cubicBezTo>
                    <a:pt x="57" y="14"/>
                    <a:pt x="57" y="13"/>
                    <a:pt x="56" y="12"/>
                  </a:cubicBezTo>
                  <a:cubicBezTo>
                    <a:pt x="53" y="9"/>
                    <a:pt x="50" y="6"/>
                    <a:pt x="47" y="4"/>
                  </a:cubicBezTo>
                  <a:cubicBezTo>
                    <a:pt x="46" y="4"/>
                    <a:pt x="44" y="3"/>
                    <a:pt x="43" y="2"/>
                  </a:cubicBezTo>
                  <a:cubicBezTo>
                    <a:pt x="39" y="1"/>
                    <a:pt x="35" y="0"/>
                    <a:pt x="3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20257"/>
            <p:cNvSpPr>
              <a:spLocks/>
            </p:cNvSpPr>
            <p:nvPr/>
          </p:nvSpPr>
          <p:spPr bwMode="auto">
            <a:xfrm>
              <a:off x="5660826" y="-439748"/>
              <a:ext cx="64700" cy="64700"/>
            </a:xfrm>
            <a:custGeom>
              <a:avLst/>
              <a:gdLst>
                <a:gd name="T0" fmla="*/ 21 w 41"/>
                <a:gd name="T1" fmla="*/ 0 h 41"/>
                <a:gd name="T2" fmla="*/ 20 w 41"/>
                <a:gd name="T3" fmla="*/ 0 h 41"/>
                <a:gd name="T4" fmla="*/ 4 w 41"/>
                <a:gd name="T5" fmla="*/ 9 h 41"/>
                <a:gd name="T6" fmla="*/ 2 w 41"/>
                <a:gd name="T7" fmla="*/ 13 h 41"/>
                <a:gd name="T8" fmla="*/ 0 w 41"/>
                <a:gd name="T9" fmla="*/ 21 h 41"/>
                <a:gd name="T10" fmla="*/ 11 w 41"/>
                <a:gd name="T11" fmla="*/ 39 h 41"/>
                <a:gd name="T12" fmla="*/ 15 w 41"/>
                <a:gd name="T13" fmla="*/ 40 h 41"/>
                <a:gd name="T14" fmla="*/ 21 w 41"/>
                <a:gd name="T15" fmla="*/ 41 h 41"/>
                <a:gd name="T16" fmla="*/ 21 w 41"/>
                <a:gd name="T17" fmla="*/ 41 h 41"/>
                <a:gd name="T18" fmla="*/ 30 w 41"/>
                <a:gd name="T19" fmla="*/ 39 h 41"/>
                <a:gd name="T20" fmla="*/ 34 w 41"/>
                <a:gd name="T21" fmla="*/ 36 h 41"/>
                <a:gd name="T22" fmla="*/ 40 w 41"/>
                <a:gd name="T23" fmla="*/ 28 h 41"/>
                <a:gd name="T24" fmla="*/ 41 w 41"/>
                <a:gd name="T25" fmla="*/ 24 h 41"/>
                <a:gd name="T26" fmla="*/ 41 w 41"/>
                <a:gd name="T27" fmla="*/ 20 h 41"/>
                <a:gd name="T28" fmla="*/ 29 w 41"/>
                <a:gd name="T29" fmla="*/ 2 h 41"/>
                <a:gd name="T30" fmla="*/ 25 w 41"/>
                <a:gd name="T31" fmla="*/ 0 h 41"/>
                <a:gd name="T32" fmla="*/ 21 w 41"/>
                <a:gd name="T33"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 h="41">
                  <a:moveTo>
                    <a:pt x="21" y="0"/>
                  </a:moveTo>
                  <a:cubicBezTo>
                    <a:pt x="21" y="0"/>
                    <a:pt x="21" y="0"/>
                    <a:pt x="20" y="0"/>
                  </a:cubicBezTo>
                  <a:cubicBezTo>
                    <a:pt x="14" y="0"/>
                    <a:pt x="7" y="4"/>
                    <a:pt x="4" y="9"/>
                  </a:cubicBezTo>
                  <a:cubicBezTo>
                    <a:pt x="3" y="10"/>
                    <a:pt x="2" y="11"/>
                    <a:pt x="2" y="13"/>
                  </a:cubicBezTo>
                  <a:cubicBezTo>
                    <a:pt x="1" y="15"/>
                    <a:pt x="0" y="18"/>
                    <a:pt x="0" y="21"/>
                  </a:cubicBezTo>
                  <a:cubicBezTo>
                    <a:pt x="0" y="29"/>
                    <a:pt x="5" y="35"/>
                    <a:pt x="11" y="39"/>
                  </a:cubicBezTo>
                  <a:cubicBezTo>
                    <a:pt x="12" y="39"/>
                    <a:pt x="14" y="40"/>
                    <a:pt x="15" y="40"/>
                  </a:cubicBezTo>
                  <a:cubicBezTo>
                    <a:pt x="17" y="41"/>
                    <a:pt x="19" y="41"/>
                    <a:pt x="21" y="41"/>
                  </a:cubicBezTo>
                  <a:cubicBezTo>
                    <a:pt x="21" y="41"/>
                    <a:pt x="21" y="41"/>
                    <a:pt x="21" y="41"/>
                  </a:cubicBezTo>
                  <a:cubicBezTo>
                    <a:pt x="24" y="41"/>
                    <a:pt x="28" y="40"/>
                    <a:pt x="30" y="39"/>
                  </a:cubicBezTo>
                  <a:cubicBezTo>
                    <a:pt x="32" y="38"/>
                    <a:pt x="33" y="37"/>
                    <a:pt x="34" y="36"/>
                  </a:cubicBezTo>
                  <a:cubicBezTo>
                    <a:pt x="37" y="34"/>
                    <a:pt x="39" y="31"/>
                    <a:pt x="40" y="28"/>
                  </a:cubicBezTo>
                  <a:cubicBezTo>
                    <a:pt x="40" y="27"/>
                    <a:pt x="41" y="25"/>
                    <a:pt x="41" y="24"/>
                  </a:cubicBezTo>
                  <a:cubicBezTo>
                    <a:pt x="41" y="23"/>
                    <a:pt x="41" y="21"/>
                    <a:pt x="41" y="20"/>
                  </a:cubicBezTo>
                  <a:cubicBezTo>
                    <a:pt x="41" y="12"/>
                    <a:pt x="36" y="5"/>
                    <a:pt x="29" y="2"/>
                  </a:cubicBezTo>
                  <a:cubicBezTo>
                    <a:pt x="27" y="1"/>
                    <a:pt x="26" y="1"/>
                    <a:pt x="25" y="0"/>
                  </a:cubicBezTo>
                  <a:cubicBezTo>
                    <a:pt x="23" y="0"/>
                    <a:pt x="22" y="0"/>
                    <a:pt x="2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20258"/>
            <p:cNvSpPr>
              <a:spLocks/>
            </p:cNvSpPr>
            <p:nvPr/>
          </p:nvSpPr>
          <p:spPr bwMode="auto">
            <a:xfrm>
              <a:off x="6135734" y="-717222"/>
              <a:ext cx="119394" cy="119394"/>
            </a:xfrm>
            <a:custGeom>
              <a:avLst/>
              <a:gdLst>
                <a:gd name="T0" fmla="*/ 38 w 76"/>
                <a:gd name="T1" fmla="*/ 0 h 76"/>
                <a:gd name="T2" fmla="*/ 38 w 76"/>
                <a:gd name="T3" fmla="*/ 1 h 76"/>
                <a:gd name="T4" fmla="*/ 22 w 76"/>
                <a:gd name="T5" fmla="*/ 4 h 76"/>
                <a:gd name="T6" fmla="*/ 18 w 76"/>
                <a:gd name="T7" fmla="*/ 6 h 76"/>
                <a:gd name="T8" fmla="*/ 1 w 76"/>
                <a:gd name="T9" fmla="*/ 39 h 76"/>
                <a:gd name="T10" fmla="*/ 2 w 76"/>
                <a:gd name="T11" fmla="*/ 46 h 76"/>
                <a:gd name="T12" fmla="*/ 3 w 76"/>
                <a:gd name="T13" fmla="*/ 51 h 76"/>
                <a:gd name="T14" fmla="*/ 38 w 76"/>
                <a:gd name="T15" fmla="*/ 76 h 76"/>
                <a:gd name="T16" fmla="*/ 39 w 76"/>
                <a:gd name="T17" fmla="*/ 76 h 76"/>
                <a:gd name="T18" fmla="*/ 52 w 76"/>
                <a:gd name="T19" fmla="*/ 73 h 76"/>
                <a:gd name="T20" fmla="*/ 56 w 76"/>
                <a:gd name="T21" fmla="*/ 72 h 76"/>
                <a:gd name="T22" fmla="*/ 76 w 76"/>
                <a:gd name="T23" fmla="*/ 38 h 76"/>
                <a:gd name="T24" fmla="*/ 76 w 76"/>
                <a:gd name="T25" fmla="*/ 33 h 76"/>
                <a:gd name="T26" fmla="*/ 75 w 76"/>
                <a:gd name="T27" fmla="*/ 29 h 76"/>
                <a:gd name="T28" fmla="*/ 38 w 76"/>
                <a:gd name="T2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76">
                  <a:moveTo>
                    <a:pt x="38" y="0"/>
                  </a:moveTo>
                  <a:cubicBezTo>
                    <a:pt x="38" y="0"/>
                    <a:pt x="38" y="1"/>
                    <a:pt x="38" y="1"/>
                  </a:cubicBezTo>
                  <a:cubicBezTo>
                    <a:pt x="32" y="1"/>
                    <a:pt x="27" y="2"/>
                    <a:pt x="22" y="4"/>
                  </a:cubicBezTo>
                  <a:cubicBezTo>
                    <a:pt x="21" y="5"/>
                    <a:pt x="20" y="5"/>
                    <a:pt x="18" y="6"/>
                  </a:cubicBezTo>
                  <a:cubicBezTo>
                    <a:pt x="8" y="13"/>
                    <a:pt x="0" y="25"/>
                    <a:pt x="1" y="39"/>
                  </a:cubicBezTo>
                  <a:cubicBezTo>
                    <a:pt x="1" y="42"/>
                    <a:pt x="1" y="44"/>
                    <a:pt x="2" y="46"/>
                  </a:cubicBezTo>
                  <a:cubicBezTo>
                    <a:pt x="2" y="48"/>
                    <a:pt x="2" y="49"/>
                    <a:pt x="3" y="51"/>
                  </a:cubicBezTo>
                  <a:cubicBezTo>
                    <a:pt x="8" y="65"/>
                    <a:pt x="22" y="76"/>
                    <a:pt x="38" y="76"/>
                  </a:cubicBezTo>
                  <a:cubicBezTo>
                    <a:pt x="39" y="76"/>
                    <a:pt x="39" y="76"/>
                    <a:pt x="39" y="76"/>
                  </a:cubicBezTo>
                  <a:cubicBezTo>
                    <a:pt x="44" y="76"/>
                    <a:pt x="48" y="75"/>
                    <a:pt x="52" y="73"/>
                  </a:cubicBezTo>
                  <a:cubicBezTo>
                    <a:pt x="54" y="73"/>
                    <a:pt x="55" y="72"/>
                    <a:pt x="56" y="72"/>
                  </a:cubicBezTo>
                  <a:cubicBezTo>
                    <a:pt x="68" y="65"/>
                    <a:pt x="76" y="52"/>
                    <a:pt x="76" y="38"/>
                  </a:cubicBezTo>
                  <a:cubicBezTo>
                    <a:pt x="76" y="36"/>
                    <a:pt x="76" y="35"/>
                    <a:pt x="76" y="33"/>
                  </a:cubicBezTo>
                  <a:cubicBezTo>
                    <a:pt x="76" y="32"/>
                    <a:pt x="75" y="31"/>
                    <a:pt x="75" y="29"/>
                  </a:cubicBezTo>
                  <a:cubicBezTo>
                    <a:pt x="71" y="13"/>
                    <a:pt x="56" y="0"/>
                    <a:pt x="38"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20259"/>
            <p:cNvSpPr>
              <a:spLocks/>
            </p:cNvSpPr>
            <p:nvPr/>
          </p:nvSpPr>
          <p:spPr bwMode="auto">
            <a:xfrm>
              <a:off x="6909460" y="362657"/>
              <a:ext cx="119394" cy="119394"/>
            </a:xfrm>
            <a:custGeom>
              <a:avLst/>
              <a:gdLst>
                <a:gd name="T0" fmla="*/ 38 w 76"/>
                <a:gd name="T1" fmla="*/ 0 h 76"/>
                <a:gd name="T2" fmla="*/ 37 w 76"/>
                <a:gd name="T3" fmla="*/ 0 h 76"/>
                <a:gd name="T4" fmla="*/ 31 w 76"/>
                <a:gd name="T5" fmla="*/ 1 h 76"/>
                <a:gd name="T6" fmla="*/ 26 w 76"/>
                <a:gd name="T7" fmla="*/ 2 h 76"/>
                <a:gd name="T8" fmla="*/ 13 w 76"/>
                <a:gd name="T9" fmla="*/ 10 h 76"/>
                <a:gd name="T10" fmla="*/ 10 w 76"/>
                <a:gd name="T11" fmla="*/ 13 h 76"/>
                <a:gd name="T12" fmla="*/ 2 w 76"/>
                <a:gd name="T13" fmla="*/ 26 h 76"/>
                <a:gd name="T14" fmla="*/ 1 w 76"/>
                <a:gd name="T15" fmla="*/ 30 h 76"/>
                <a:gd name="T16" fmla="*/ 0 w 76"/>
                <a:gd name="T17" fmla="*/ 39 h 76"/>
                <a:gd name="T18" fmla="*/ 12 w 76"/>
                <a:gd name="T19" fmla="*/ 66 h 76"/>
                <a:gd name="T20" fmla="*/ 16 w 76"/>
                <a:gd name="T21" fmla="*/ 69 h 76"/>
                <a:gd name="T22" fmla="*/ 38 w 76"/>
                <a:gd name="T23" fmla="*/ 76 h 76"/>
                <a:gd name="T24" fmla="*/ 39 w 76"/>
                <a:gd name="T25" fmla="*/ 76 h 76"/>
                <a:gd name="T26" fmla="*/ 68 w 76"/>
                <a:gd name="T27" fmla="*/ 62 h 76"/>
                <a:gd name="T28" fmla="*/ 70 w 76"/>
                <a:gd name="T29" fmla="*/ 58 h 76"/>
                <a:gd name="T30" fmla="*/ 76 w 76"/>
                <a:gd name="T31" fmla="*/ 38 h 76"/>
                <a:gd name="T32" fmla="*/ 65 w 76"/>
                <a:gd name="T33" fmla="*/ 12 h 76"/>
                <a:gd name="T34" fmla="*/ 62 w 76"/>
                <a:gd name="T35" fmla="*/ 9 h 76"/>
                <a:gd name="T36" fmla="*/ 43 w 76"/>
                <a:gd name="T37" fmla="*/ 1 h 76"/>
                <a:gd name="T38" fmla="*/ 39 w 76"/>
                <a:gd name="T39" fmla="*/ 0 h 76"/>
                <a:gd name="T40" fmla="*/ 38 w 76"/>
                <a:gd name="T41"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6" h="76">
                  <a:moveTo>
                    <a:pt x="38" y="0"/>
                  </a:moveTo>
                  <a:cubicBezTo>
                    <a:pt x="38" y="0"/>
                    <a:pt x="38" y="0"/>
                    <a:pt x="37" y="0"/>
                  </a:cubicBezTo>
                  <a:cubicBezTo>
                    <a:pt x="35" y="0"/>
                    <a:pt x="33" y="1"/>
                    <a:pt x="31" y="1"/>
                  </a:cubicBezTo>
                  <a:cubicBezTo>
                    <a:pt x="29" y="1"/>
                    <a:pt x="28" y="2"/>
                    <a:pt x="26" y="2"/>
                  </a:cubicBezTo>
                  <a:cubicBezTo>
                    <a:pt x="21" y="4"/>
                    <a:pt x="17" y="7"/>
                    <a:pt x="13" y="10"/>
                  </a:cubicBezTo>
                  <a:cubicBezTo>
                    <a:pt x="12" y="11"/>
                    <a:pt x="11" y="12"/>
                    <a:pt x="10" y="13"/>
                  </a:cubicBezTo>
                  <a:cubicBezTo>
                    <a:pt x="7" y="17"/>
                    <a:pt x="4" y="21"/>
                    <a:pt x="2" y="26"/>
                  </a:cubicBezTo>
                  <a:cubicBezTo>
                    <a:pt x="2" y="27"/>
                    <a:pt x="2" y="28"/>
                    <a:pt x="1" y="30"/>
                  </a:cubicBezTo>
                  <a:cubicBezTo>
                    <a:pt x="1" y="33"/>
                    <a:pt x="0" y="36"/>
                    <a:pt x="0" y="39"/>
                  </a:cubicBezTo>
                  <a:cubicBezTo>
                    <a:pt x="0" y="50"/>
                    <a:pt x="5" y="59"/>
                    <a:pt x="12" y="66"/>
                  </a:cubicBezTo>
                  <a:cubicBezTo>
                    <a:pt x="13" y="67"/>
                    <a:pt x="15" y="68"/>
                    <a:pt x="16" y="69"/>
                  </a:cubicBezTo>
                  <a:cubicBezTo>
                    <a:pt x="22" y="73"/>
                    <a:pt x="30" y="76"/>
                    <a:pt x="38" y="76"/>
                  </a:cubicBezTo>
                  <a:cubicBezTo>
                    <a:pt x="38" y="76"/>
                    <a:pt x="39" y="76"/>
                    <a:pt x="39" y="76"/>
                  </a:cubicBezTo>
                  <a:cubicBezTo>
                    <a:pt x="50" y="76"/>
                    <a:pt x="61" y="70"/>
                    <a:pt x="68" y="62"/>
                  </a:cubicBezTo>
                  <a:cubicBezTo>
                    <a:pt x="68" y="61"/>
                    <a:pt x="69" y="60"/>
                    <a:pt x="70" y="58"/>
                  </a:cubicBezTo>
                  <a:cubicBezTo>
                    <a:pt x="74" y="52"/>
                    <a:pt x="76" y="45"/>
                    <a:pt x="76" y="38"/>
                  </a:cubicBezTo>
                  <a:cubicBezTo>
                    <a:pt x="76" y="27"/>
                    <a:pt x="72" y="18"/>
                    <a:pt x="65" y="12"/>
                  </a:cubicBezTo>
                  <a:cubicBezTo>
                    <a:pt x="64" y="11"/>
                    <a:pt x="63" y="10"/>
                    <a:pt x="62" y="9"/>
                  </a:cubicBezTo>
                  <a:cubicBezTo>
                    <a:pt x="57" y="5"/>
                    <a:pt x="50" y="2"/>
                    <a:pt x="43" y="1"/>
                  </a:cubicBezTo>
                  <a:cubicBezTo>
                    <a:pt x="42" y="1"/>
                    <a:pt x="40" y="0"/>
                    <a:pt x="39" y="0"/>
                  </a:cubicBezTo>
                  <a:cubicBezTo>
                    <a:pt x="39" y="0"/>
                    <a:pt x="38" y="0"/>
                    <a:pt x="3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1" name="Freeform 20260"/>
            <p:cNvSpPr>
              <a:spLocks/>
            </p:cNvSpPr>
            <p:nvPr/>
          </p:nvSpPr>
          <p:spPr bwMode="auto">
            <a:xfrm>
              <a:off x="6668004" y="-811936"/>
              <a:ext cx="76038" cy="75372"/>
            </a:xfrm>
            <a:custGeom>
              <a:avLst/>
              <a:gdLst>
                <a:gd name="T0" fmla="*/ 24 w 48"/>
                <a:gd name="T1" fmla="*/ 0 h 48"/>
                <a:gd name="T2" fmla="*/ 24 w 48"/>
                <a:gd name="T3" fmla="*/ 0 h 48"/>
                <a:gd name="T4" fmla="*/ 4 w 48"/>
                <a:gd name="T5" fmla="*/ 11 h 48"/>
                <a:gd name="T6" fmla="*/ 2 w 48"/>
                <a:gd name="T7" fmla="*/ 15 h 48"/>
                <a:gd name="T8" fmla="*/ 0 w 48"/>
                <a:gd name="T9" fmla="*/ 24 h 48"/>
                <a:gd name="T10" fmla="*/ 1 w 48"/>
                <a:gd name="T11" fmla="*/ 27 h 48"/>
                <a:gd name="T12" fmla="*/ 2 w 48"/>
                <a:gd name="T13" fmla="*/ 31 h 48"/>
                <a:gd name="T14" fmla="*/ 15 w 48"/>
                <a:gd name="T15" fmla="*/ 46 h 48"/>
                <a:gd name="T16" fmla="*/ 19 w 48"/>
                <a:gd name="T17" fmla="*/ 47 h 48"/>
                <a:gd name="T18" fmla="*/ 19 w 48"/>
                <a:gd name="T19" fmla="*/ 47 h 48"/>
                <a:gd name="T20" fmla="*/ 24 w 48"/>
                <a:gd name="T21" fmla="*/ 48 h 48"/>
                <a:gd name="T22" fmla="*/ 25 w 48"/>
                <a:gd name="T23" fmla="*/ 48 h 48"/>
                <a:gd name="T24" fmla="*/ 27 w 48"/>
                <a:gd name="T25" fmla="*/ 47 h 48"/>
                <a:gd name="T26" fmla="*/ 32 w 48"/>
                <a:gd name="T27" fmla="*/ 47 h 48"/>
                <a:gd name="T28" fmla="*/ 39 w 48"/>
                <a:gd name="T29" fmla="*/ 43 h 48"/>
                <a:gd name="T30" fmla="*/ 42 w 48"/>
                <a:gd name="T31" fmla="*/ 40 h 48"/>
                <a:gd name="T32" fmla="*/ 48 w 48"/>
                <a:gd name="T33" fmla="*/ 23 h 48"/>
                <a:gd name="T34" fmla="*/ 48 w 48"/>
                <a:gd name="T35" fmla="*/ 22 h 48"/>
                <a:gd name="T36" fmla="*/ 48 w 48"/>
                <a:gd name="T37" fmla="*/ 18 h 48"/>
                <a:gd name="T38" fmla="*/ 30 w 48"/>
                <a:gd name="T39" fmla="*/ 0 h 48"/>
                <a:gd name="T40" fmla="*/ 26 w 48"/>
                <a:gd name="T41" fmla="*/ 0 h 48"/>
                <a:gd name="T42" fmla="*/ 24 w 48"/>
                <a:gd name="T4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 h="48">
                  <a:moveTo>
                    <a:pt x="24" y="0"/>
                  </a:moveTo>
                  <a:cubicBezTo>
                    <a:pt x="24" y="0"/>
                    <a:pt x="24" y="0"/>
                    <a:pt x="24" y="0"/>
                  </a:cubicBezTo>
                  <a:cubicBezTo>
                    <a:pt x="15" y="0"/>
                    <a:pt x="8" y="5"/>
                    <a:pt x="4" y="11"/>
                  </a:cubicBezTo>
                  <a:cubicBezTo>
                    <a:pt x="3" y="13"/>
                    <a:pt x="2" y="14"/>
                    <a:pt x="2" y="15"/>
                  </a:cubicBezTo>
                  <a:cubicBezTo>
                    <a:pt x="1" y="18"/>
                    <a:pt x="0" y="21"/>
                    <a:pt x="0" y="24"/>
                  </a:cubicBezTo>
                  <a:cubicBezTo>
                    <a:pt x="0" y="25"/>
                    <a:pt x="1" y="26"/>
                    <a:pt x="1" y="27"/>
                  </a:cubicBezTo>
                  <a:cubicBezTo>
                    <a:pt x="1" y="28"/>
                    <a:pt x="1" y="30"/>
                    <a:pt x="2" y="31"/>
                  </a:cubicBezTo>
                  <a:cubicBezTo>
                    <a:pt x="4" y="38"/>
                    <a:pt x="9" y="43"/>
                    <a:pt x="15" y="46"/>
                  </a:cubicBezTo>
                  <a:cubicBezTo>
                    <a:pt x="16" y="46"/>
                    <a:pt x="17" y="47"/>
                    <a:pt x="19" y="47"/>
                  </a:cubicBezTo>
                  <a:cubicBezTo>
                    <a:pt x="19" y="47"/>
                    <a:pt x="19" y="47"/>
                    <a:pt x="19" y="47"/>
                  </a:cubicBezTo>
                  <a:cubicBezTo>
                    <a:pt x="20" y="47"/>
                    <a:pt x="22" y="48"/>
                    <a:pt x="24" y="48"/>
                  </a:cubicBezTo>
                  <a:cubicBezTo>
                    <a:pt x="25" y="48"/>
                    <a:pt x="25" y="48"/>
                    <a:pt x="25" y="48"/>
                  </a:cubicBezTo>
                  <a:cubicBezTo>
                    <a:pt x="26" y="48"/>
                    <a:pt x="27" y="48"/>
                    <a:pt x="27" y="47"/>
                  </a:cubicBezTo>
                  <a:cubicBezTo>
                    <a:pt x="29" y="47"/>
                    <a:pt x="30" y="47"/>
                    <a:pt x="32" y="47"/>
                  </a:cubicBezTo>
                  <a:cubicBezTo>
                    <a:pt x="34" y="46"/>
                    <a:pt x="37" y="44"/>
                    <a:pt x="39" y="43"/>
                  </a:cubicBezTo>
                  <a:cubicBezTo>
                    <a:pt x="40" y="42"/>
                    <a:pt x="41" y="41"/>
                    <a:pt x="42" y="40"/>
                  </a:cubicBezTo>
                  <a:cubicBezTo>
                    <a:pt x="46" y="35"/>
                    <a:pt x="48" y="30"/>
                    <a:pt x="48" y="23"/>
                  </a:cubicBezTo>
                  <a:cubicBezTo>
                    <a:pt x="48" y="23"/>
                    <a:pt x="48" y="22"/>
                    <a:pt x="48" y="22"/>
                  </a:cubicBezTo>
                  <a:cubicBezTo>
                    <a:pt x="48" y="20"/>
                    <a:pt x="48" y="19"/>
                    <a:pt x="48" y="18"/>
                  </a:cubicBezTo>
                  <a:cubicBezTo>
                    <a:pt x="45" y="9"/>
                    <a:pt x="39" y="3"/>
                    <a:pt x="30" y="0"/>
                  </a:cubicBezTo>
                  <a:cubicBezTo>
                    <a:pt x="29" y="0"/>
                    <a:pt x="27" y="0"/>
                    <a:pt x="26" y="0"/>
                  </a:cubicBezTo>
                  <a:cubicBezTo>
                    <a:pt x="25" y="0"/>
                    <a:pt x="25" y="0"/>
                    <a:pt x="24"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2" name="Freeform 20262"/>
            <p:cNvSpPr>
              <a:spLocks/>
            </p:cNvSpPr>
            <p:nvPr/>
          </p:nvSpPr>
          <p:spPr bwMode="auto">
            <a:xfrm>
              <a:off x="7177596" y="-893978"/>
              <a:ext cx="69368" cy="68034"/>
            </a:xfrm>
            <a:custGeom>
              <a:avLst/>
              <a:gdLst>
                <a:gd name="T0" fmla="*/ 22 w 44"/>
                <a:gd name="T1" fmla="*/ 0 h 43"/>
                <a:gd name="T2" fmla="*/ 22 w 44"/>
                <a:gd name="T3" fmla="*/ 0 h 43"/>
                <a:gd name="T4" fmla="*/ 10 w 44"/>
                <a:gd name="T5" fmla="*/ 3 h 43"/>
                <a:gd name="T6" fmla="*/ 7 w 44"/>
                <a:gd name="T7" fmla="*/ 6 h 43"/>
                <a:gd name="T8" fmla="*/ 0 w 44"/>
                <a:gd name="T9" fmla="*/ 22 h 43"/>
                <a:gd name="T10" fmla="*/ 0 w 44"/>
                <a:gd name="T11" fmla="*/ 23 h 43"/>
                <a:gd name="T12" fmla="*/ 1 w 44"/>
                <a:gd name="T13" fmla="*/ 27 h 43"/>
                <a:gd name="T14" fmla="*/ 13 w 44"/>
                <a:gd name="T15" fmla="*/ 41 h 43"/>
                <a:gd name="T16" fmla="*/ 17 w 44"/>
                <a:gd name="T17" fmla="*/ 43 h 43"/>
                <a:gd name="T18" fmla="*/ 22 w 44"/>
                <a:gd name="T19" fmla="*/ 43 h 43"/>
                <a:gd name="T20" fmla="*/ 22 w 44"/>
                <a:gd name="T21" fmla="*/ 43 h 43"/>
                <a:gd name="T22" fmla="*/ 27 w 44"/>
                <a:gd name="T23" fmla="*/ 42 h 43"/>
                <a:gd name="T24" fmla="*/ 31 w 44"/>
                <a:gd name="T25" fmla="*/ 41 h 43"/>
                <a:gd name="T26" fmla="*/ 36 w 44"/>
                <a:gd name="T27" fmla="*/ 38 h 43"/>
                <a:gd name="T28" fmla="*/ 39 w 44"/>
                <a:gd name="T29" fmla="*/ 35 h 43"/>
                <a:gd name="T30" fmla="*/ 44 w 44"/>
                <a:gd name="T31" fmla="*/ 21 h 43"/>
                <a:gd name="T32" fmla="*/ 34 w 44"/>
                <a:gd name="T33" fmla="*/ 4 h 43"/>
                <a:gd name="T34" fmla="*/ 31 w 44"/>
                <a:gd name="T35" fmla="*/ 2 h 43"/>
                <a:gd name="T36" fmla="*/ 22 w 44"/>
                <a:gd name="T3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3">
                  <a:moveTo>
                    <a:pt x="22" y="0"/>
                  </a:moveTo>
                  <a:cubicBezTo>
                    <a:pt x="22" y="0"/>
                    <a:pt x="22" y="0"/>
                    <a:pt x="22" y="0"/>
                  </a:cubicBezTo>
                  <a:cubicBezTo>
                    <a:pt x="17" y="0"/>
                    <a:pt x="13" y="1"/>
                    <a:pt x="10" y="3"/>
                  </a:cubicBezTo>
                  <a:cubicBezTo>
                    <a:pt x="9" y="4"/>
                    <a:pt x="8" y="5"/>
                    <a:pt x="7" y="6"/>
                  </a:cubicBezTo>
                  <a:cubicBezTo>
                    <a:pt x="3" y="10"/>
                    <a:pt x="0" y="16"/>
                    <a:pt x="0" y="22"/>
                  </a:cubicBezTo>
                  <a:cubicBezTo>
                    <a:pt x="0" y="22"/>
                    <a:pt x="0" y="23"/>
                    <a:pt x="0" y="23"/>
                  </a:cubicBezTo>
                  <a:cubicBezTo>
                    <a:pt x="0" y="24"/>
                    <a:pt x="1" y="26"/>
                    <a:pt x="1" y="27"/>
                  </a:cubicBezTo>
                  <a:cubicBezTo>
                    <a:pt x="3" y="34"/>
                    <a:pt x="7" y="39"/>
                    <a:pt x="13" y="41"/>
                  </a:cubicBezTo>
                  <a:cubicBezTo>
                    <a:pt x="15" y="42"/>
                    <a:pt x="16" y="42"/>
                    <a:pt x="17" y="43"/>
                  </a:cubicBezTo>
                  <a:cubicBezTo>
                    <a:pt x="19" y="43"/>
                    <a:pt x="20" y="43"/>
                    <a:pt x="22" y="43"/>
                  </a:cubicBezTo>
                  <a:cubicBezTo>
                    <a:pt x="22" y="43"/>
                    <a:pt x="22" y="43"/>
                    <a:pt x="22" y="43"/>
                  </a:cubicBezTo>
                  <a:cubicBezTo>
                    <a:pt x="24" y="43"/>
                    <a:pt x="26" y="43"/>
                    <a:pt x="27" y="42"/>
                  </a:cubicBezTo>
                  <a:cubicBezTo>
                    <a:pt x="29" y="42"/>
                    <a:pt x="30" y="42"/>
                    <a:pt x="31" y="41"/>
                  </a:cubicBezTo>
                  <a:cubicBezTo>
                    <a:pt x="33" y="40"/>
                    <a:pt x="34" y="39"/>
                    <a:pt x="36" y="38"/>
                  </a:cubicBezTo>
                  <a:cubicBezTo>
                    <a:pt x="37" y="37"/>
                    <a:pt x="38" y="36"/>
                    <a:pt x="39" y="35"/>
                  </a:cubicBezTo>
                  <a:cubicBezTo>
                    <a:pt x="42" y="31"/>
                    <a:pt x="44" y="26"/>
                    <a:pt x="44" y="21"/>
                  </a:cubicBezTo>
                  <a:cubicBezTo>
                    <a:pt x="43" y="14"/>
                    <a:pt x="40" y="8"/>
                    <a:pt x="34" y="4"/>
                  </a:cubicBezTo>
                  <a:cubicBezTo>
                    <a:pt x="33" y="3"/>
                    <a:pt x="32" y="2"/>
                    <a:pt x="31" y="2"/>
                  </a:cubicBezTo>
                  <a:cubicBezTo>
                    <a:pt x="28" y="0"/>
                    <a:pt x="25" y="0"/>
                    <a:pt x="22"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3" name="Freeform 20263"/>
            <p:cNvSpPr>
              <a:spLocks/>
            </p:cNvSpPr>
            <p:nvPr/>
          </p:nvSpPr>
          <p:spPr bwMode="auto">
            <a:xfrm>
              <a:off x="7429724" y="-162275"/>
              <a:ext cx="105387" cy="105387"/>
            </a:xfrm>
            <a:custGeom>
              <a:avLst/>
              <a:gdLst>
                <a:gd name="T0" fmla="*/ 33 w 67"/>
                <a:gd name="T1" fmla="*/ 0 h 67"/>
                <a:gd name="T2" fmla="*/ 33 w 67"/>
                <a:gd name="T3" fmla="*/ 0 h 67"/>
                <a:gd name="T4" fmla="*/ 24 w 67"/>
                <a:gd name="T5" fmla="*/ 1 h 67"/>
                <a:gd name="T6" fmla="*/ 20 w 67"/>
                <a:gd name="T7" fmla="*/ 3 h 67"/>
                <a:gd name="T8" fmla="*/ 7 w 67"/>
                <a:gd name="T9" fmla="*/ 13 h 67"/>
                <a:gd name="T10" fmla="*/ 4 w 67"/>
                <a:gd name="T11" fmla="*/ 17 h 67"/>
                <a:gd name="T12" fmla="*/ 0 w 67"/>
                <a:gd name="T13" fmla="*/ 34 h 67"/>
                <a:gd name="T14" fmla="*/ 8 w 67"/>
                <a:gd name="T15" fmla="*/ 56 h 67"/>
                <a:gd name="T16" fmla="*/ 12 w 67"/>
                <a:gd name="T17" fmla="*/ 59 h 67"/>
                <a:gd name="T18" fmla="*/ 27 w 67"/>
                <a:gd name="T19" fmla="*/ 67 h 67"/>
                <a:gd name="T20" fmla="*/ 32 w 67"/>
                <a:gd name="T21" fmla="*/ 67 h 67"/>
                <a:gd name="T22" fmla="*/ 33 w 67"/>
                <a:gd name="T23" fmla="*/ 67 h 67"/>
                <a:gd name="T24" fmla="*/ 34 w 67"/>
                <a:gd name="T25" fmla="*/ 67 h 67"/>
                <a:gd name="T26" fmla="*/ 48 w 67"/>
                <a:gd name="T27" fmla="*/ 64 h 67"/>
                <a:gd name="T28" fmla="*/ 51 w 67"/>
                <a:gd name="T29" fmla="*/ 62 h 67"/>
                <a:gd name="T30" fmla="*/ 67 w 67"/>
                <a:gd name="T31" fmla="*/ 33 h 67"/>
                <a:gd name="T32" fmla="*/ 67 w 67"/>
                <a:gd name="T33" fmla="*/ 32 h 67"/>
                <a:gd name="T34" fmla="*/ 66 w 67"/>
                <a:gd name="T35" fmla="*/ 28 h 67"/>
                <a:gd name="T36" fmla="*/ 33 w 67"/>
                <a:gd name="T37"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7" h="67">
                  <a:moveTo>
                    <a:pt x="33" y="0"/>
                  </a:moveTo>
                  <a:cubicBezTo>
                    <a:pt x="33" y="0"/>
                    <a:pt x="33" y="0"/>
                    <a:pt x="33" y="0"/>
                  </a:cubicBezTo>
                  <a:cubicBezTo>
                    <a:pt x="30" y="0"/>
                    <a:pt x="27" y="1"/>
                    <a:pt x="24" y="1"/>
                  </a:cubicBezTo>
                  <a:cubicBezTo>
                    <a:pt x="23" y="2"/>
                    <a:pt x="21" y="2"/>
                    <a:pt x="20" y="3"/>
                  </a:cubicBezTo>
                  <a:cubicBezTo>
                    <a:pt x="15" y="5"/>
                    <a:pt x="10" y="9"/>
                    <a:pt x="7" y="13"/>
                  </a:cubicBezTo>
                  <a:cubicBezTo>
                    <a:pt x="6" y="14"/>
                    <a:pt x="5" y="15"/>
                    <a:pt x="4" y="17"/>
                  </a:cubicBezTo>
                  <a:cubicBezTo>
                    <a:pt x="1" y="22"/>
                    <a:pt x="0" y="28"/>
                    <a:pt x="0" y="34"/>
                  </a:cubicBezTo>
                  <a:cubicBezTo>
                    <a:pt x="0" y="43"/>
                    <a:pt x="3" y="50"/>
                    <a:pt x="8" y="56"/>
                  </a:cubicBezTo>
                  <a:cubicBezTo>
                    <a:pt x="9" y="57"/>
                    <a:pt x="10" y="58"/>
                    <a:pt x="12" y="59"/>
                  </a:cubicBezTo>
                  <a:cubicBezTo>
                    <a:pt x="16" y="63"/>
                    <a:pt x="21" y="65"/>
                    <a:pt x="27" y="67"/>
                  </a:cubicBezTo>
                  <a:cubicBezTo>
                    <a:pt x="29" y="67"/>
                    <a:pt x="30" y="67"/>
                    <a:pt x="32" y="67"/>
                  </a:cubicBezTo>
                  <a:cubicBezTo>
                    <a:pt x="32" y="67"/>
                    <a:pt x="33" y="67"/>
                    <a:pt x="33" y="67"/>
                  </a:cubicBezTo>
                  <a:cubicBezTo>
                    <a:pt x="33" y="67"/>
                    <a:pt x="34" y="67"/>
                    <a:pt x="34" y="67"/>
                  </a:cubicBezTo>
                  <a:cubicBezTo>
                    <a:pt x="39" y="67"/>
                    <a:pt x="43" y="66"/>
                    <a:pt x="48" y="64"/>
                  </a:cubicBezTo>
                  <a:cubicBezTo>
                    <a:pt x="49" y="63"/>
                    <a:pt x="50" y="63"/>
                    <a:pt x="51" y="62"/>
                  </a:cubicBezTo>
                  <a:cubicBezTo>
                    <a:pt x="61" y="56"/>
                    <a:pt x="67" y="45"/>
                    <a:pt x="67" y="33"/>
                  </a:cubicBezTo>
                  <a:cubicBezTo>
                    <a:pt x="67" y="33"/>
                    <a:pt x="67" y="32"/>
                    <a:pt x="67" y="32"/>
                  </a:cubicBezTo>
                  <a:cubicBezTo>
                    <a:pt x="67" y="31"/>
                    <a:pt x="66" y="29"/>
                    <a:pt x="66" y="28"/>
                  </a:cubicBezTo>
                  <a:cubicBezTo>
                    <a:pt x="63" y="12"/>
                    <a:pt x="50" y="0"/>
                    <a:pt x="33"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4" name="Freeform 20292"/>
            <p:cNvSpPr>
              <a:spLocks/>
            </p:cNvSpPr>
            <p:nvPr/>
          </p:nvSpPr>
          <p:spPr bwMode="auto">
            <a:xfrm>
              <a:off x="5911620" y="-1176121"/>
              <a:ext cx="78706" cy="77372"/>
            </a:xfrm>
            <a:custGeom>
              <a:avLst/>
              <a:gdLst>
                <a:gd name="T0" fmla="*/ 25 w 50"/>
                <a:gd name="T1" fmla="*/ 0 h 49"/>
                <a:gd name="T2" fmla="*/ 25 w 50"/>
                <a:gd name="T3" fmla="*/ 0 h 49"/>
                <a:gd name="T4" fmla="*/ 0 w 50"/>
                <a:gd name="T5" fmla="*/ 25 h 49"/>
                <a:gd name="T6" fmla="*/ 8 w 50"/>
                <a:gd name="T7" fmla="*/ 42 h 49"/>
                <a:gd name="T8" fmla="*/ 12 w 50"/>
                <a:gd name="T9" fmla="*/ 45 h 49"/>
                <a:gd name="T10" fmla="*/ 14 w 50"/>
                <a:gd name="T11" fmla="*/ 46 h 49"/>
                <a:gd name="T12" fmla="*/ 18 w 50"/>
                <a:gd name="T13" fmla="*/ 48 h 49"/>
                <a:gd name="T14" fmla="*/ 25 w 50"/>
                <a:gd name="T15" fmla="*/ 49 h 49"/>
                <a:gd name="T16" fmla="*/ 26 w 50"/>
                <a:gd name="T17" fmla="*/ 49 h 49"/>
                <a:gd name="T18" fmla="*/ 34 w 50"/>
                <a:gd name="T19" fmla="*/ 48 h 49"/>
                <a:gd name="T20" fmla="*/ 38 w 50"/>
                <a:gd name="T21" fmla="*/ 46 h 49"/>
                <a:gd name="T22" fmla="*/ 47 w 50"/>
                <a:gd name="T23" fmla="*/ 37 h 49"/>
                <a:gd name="T24" fmla="*/ 48 w 50"/>
                <a:gd name="T25" fmla="*/ 33 h 49"/>
                <a:gd name="T26" fmla="*/ 50 w 50"/>
                <a:gd name="T27" fmla="*/ 29 h 49"/>
                <a:gd name="T28" fmla="*/ 50 w 50"/>
                <a:gd name="T29" fmla="*/ 24 h 49"/>
                <a:gd name="T30" fmla="*/ 49 w 50"/>
                <a:gd name="T31" fmla="*/ 19 h 49"/>
                <a:gd name="T32" fmla="*/ 48 w 50"/>
                <a:gd name="T33" fmla="*/ 15 h 49"/>
                <a:gd name="T34" fmla="*/ 25 w 50"/>
                <a:gd name="T3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49">
                  <a:moveTo>
                    <a:pt x="25" y="0"/>
                  </a:moveTo>
                  <a:cubicBezTo>
                    <a:pt x="25" y="0"/>
                    <a:pt x="25" y="0"/>
                    <a:pt x="25" y="0"/>
                  </a:cubicBezTo>
                  <a:cubicBezTo>
                    <a:pt x="11" y="0"/>
                    <a:pt x="0" y="11"/>
                    <a:pt x="0" y="25"/>
                  </a:cubicBezTo>
                  <a:cubicBezTo>
                    <a:pt x="0" y="32"/>
                    <a:pt x="3" y="38"/>
                    <a:pt x="8" y="42"/>
                  </a:cubicBezTo>
                  <a:cubicBezTo>
                    <a:pt x="9" y="43"/>
                    <a:pt x="10" y="44"/>
                    <a:pt x="12" y="45"/>
                  </a:cubicBezTo>
                  <a:cubicBezTo>
                    <a:pt x="12" y="46"/>
                    <a:pt x="13" y="46"/>
                    <a:pt x="14" y="46"/>
                  </a:cubicBezTo>
                  <a:cubicBezTo>
                    <a:pt x="15" y="47"/>
                    <a:pt x="16" y="48"/>
                    <a:pt x="18" y="48"/>
                  </a:cubicBezTo>
                  <a:cubicBezTo>
                    <a:pt x="20" y="49"/>
                    <a:pt x="23" y="49"/>
                    <a:pt x="25" y="49"/>
                  </a:cubicBezTo>
                  <a:cubicBezTo>
                    <a:pt x="25" y="49"/>
                    <a:pt x="25" y="49"/>
                    <a:pt x="26" y="49"/>
                  </a:cubicBezTo>
                  <a:cubicBezTo>
                    <a:pt x="29" y="49"/>
                    <a:pt x="31" y="49"/>
                    <a:pt x="34" y="48"/>
                  </a:cubicBezTo>
                  <a:cubicBezTo>
                    <a:pt x="35" y="47"/>
                    <a:pt x="37" y="46"/>
                    <a:pt x="38" y="46"/>
                  </a:cubicBezTo>
                  <a:cubicBezTo>
                    <a:pt x="42" y="44"/>
                    <a:pt x="45" y="40"/>
                    <a:pt x="47" y="37"/>
                  </a:cubicBezTo>
                  <a:cubicBezTo>
                    <a:pt x="47" y="36"/>
                    <a:pt x="48" y="34"/>
                    <a:pt x="48" y="33"/>
                  </a:cubicBezTo>
                  <a:cubicBezTo>
                    <a:pt x="49" y="32"/>
                    <a:pt x="49" y="31"/>
                    <a:pt x="50" y="29"/>
                  </a:cubicBezTo>
                  <a:cubicBezTo>
                    <a:pt x="50" y="27"/>
                    <a:pt x="50" y="26"/>
                    <a:pt x="50" y="24"/>
                  </a:cubicBezTo>
                  <a:cubicBezTo>
                    <a:pt x="50" y="22"/>
                    <a:pt x="50" y="20"/>
                    <a:pt x="49" y="19"/>
                  </a:cubicBezTo>
                  <a:cubicBezTo>
                    <a:pt x="49" y="17"/>
                    <a:pt x="49" y="16"/>
                    <a:pt x="48" y="15"/>
                  </a:cubicBezTo>
                  <a:cubicBezTo>
                    <a:pt x="44" y="6"/>
                    <a:pt x="35" y="0"/>
                    <a:pt x="2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20293"/>
            <p:cNvSpPr>
              <a:spLocks noEditPoints="1"/>
            </p:cNvSpPr>
            <p:nvPr/>
          </p:nvSpPr>
          <p:spPr bwMode="auto">
            <a:xfrm>
              <a:off x="5870933" y="-1216808"/>
              <a:ext cx="160748" cy="158747"/>
            </a:xfrm>
            <a:custGeom>
              <a:avLst/>
              <a:gdLst>
                <a:gd name="T0" fmla="*/ 27 w 102"/>
                <a:gd name="T1" fmla="*/ 78 h 101"/>
                <a:gd name="T2" fmla="*/ 14 w 102"/>
                <a:gd name="T3" fmla="*/ 51 h 101"/>
                <a:gd name="T4" fmla="*/ 51 w 102"/>
                <a:gd name="T5" fmla="*/ 13 h 101"/>
                <a:gd name="T6" fmla="*/ 51 w 102"/>
                <a:gd name="T7" fmla="*/ 13 h 101"/>
                <a:gd name="T8" fmla="*/ 86 w 102"/>
                <a:gd name="T9" fmla="*/ 37 h 101"/>
                <a:gd name="T10" fmla="*/ 87 w 102"/>
                <a:gd name="T11" fmla="*/ 41 h 101"/>
                <a:gd name="T12" fmla="*/ 88 w 102"/>
                <a:gd name="T13" fmla="*/ 50 h 101"/>
                <a:gd name="T14" fmla="*/ 87 w 102"/>
                <a:gd name="T15" fmla="*/ 59 h 101"/>
                <a:gd name="T16" fmla="*/ 86 w 102"/>
                <a:gd name="T17" fmla="*/ 63 h 101"/>
                <a:gd name="T18" fmla="*/ 86 w 102"/>
                <a:gd name="T19" fmla="*/ 64 h 101"/>
                <a:gd name="T20" fmla="*/ 84 w 102"/>
                <a:gd name="T21" fmla="*/ 68 h 101"/>
                <a:gd name="T22" fmla="*/ 69 w 102"/>
                <a:gd name="T23" fmla="*/ 83 h 101"/>
                <a:gd name="T24" fmla="*/ 66 w 102"/>
                <a:gd name="T25" fmla="*/ 84 h 101"/>
                <a:gd name="T26" fmla="*/ 52 w 102"/>
                <a:gd name="T27" fmla="*/ 87 h 101"/>
                <a:gd name="T28" fmla="*/ 51 w 102"/>
                <a:gd name="T29" fmla="*/ 87 h 101"/>
                <a:gd name="T30" fmla="*/ 40 w 102"/>
                <a:gd name="T31" fmla="*/ 85 h 101"/>
                <a:gd name="T32" fmla="*/ 36 w 102"/>
                <a:gd name="T33" fmla="*/ 84 h 101"/>
                <a:gd name="T34" fmla="*/ 31 w 102"/>
                <a:gd name="T35" fmla="*/ 81 h 101"/>
                <a:gd name="T36" fmla="*/ 27 w 102"/>
                <a:gd name="T37" fmla="*/ 78 h 101"/>
                <a:gd name="T38" fmla="*/ 51 w 102"/>
                <a:gd name="T39" fmla="*/ 0 h 101"/>
                <a:gd name="T40" fmla="*/ 50 w 102"/>
                <a:gd name="T41" fmla="*/ 0 h 101"/>
                <a:gd name="T42" fmla="*/ 1 w 102"/>
                <a:gd name="T43" fmla="*/ 51 h 101"/>
                <a:gd name="T44" fmla="*/ 19 w 102"/>
                <a:gd name="T45" fmla="*/ 90 h 101"/>
                <a:gd name="T46" fmla="*/ 23 w 102"/>
                <a:gd name="T47" fmla="*/ 92 h 101"/>
                <a:gd name="T48" fmla="*/ 31 w 102"/>
                <a:gd name="T49" fmla="*/ 97 h 101"/>
                <a:gd name="T50" fmla="*/ 35 w 102"/>
                <a:gd name="T51" fmla="*/ 98 h 101"/>
                <a:gd name="T52" fmla="*/ 51 w 102"/>
                <a:gd name="T53" fmla="*/ 101 h 101"/>
                <a:gd name="T54" fmla="*/ 52 w 102"/>
                <a:gd name="T55" fmla="*/ 101 h 101"/>
                <a:gd name="T56" fmla="*/ 72 w 102"/>
                <a:gd name="T57" fmla="*/ 97 h 101"/>
                <a:gd name="T58" fmla="*/ 76 w 102"/>
                <a:gd name="T59" fmla="*/ 95 h 101"/>
                <a:gd name="T60" fmla="*/ 96 w 102"/>
                <a:gd name="T61" fmla="*/ 74 h 101"/>
                <a:gd name="T62" fmla="*/ 98 w 102"/>
                <a:gd name="T63" fmla="*/ 70 h 101"/>
                <a:gd name="T64" fmla="*/ 99 w 102"/>
                <a:gd name="T65" fmla="*/ 67 h 101"/>
                <a:gd name="T66" fmla="*/ 100 w 102"/>
                <a:gd name="T67" fmla="*/ 63 h 101"/>
                <a:gd name="T68" fmla="*/ 102 w 102"/>
                <a:gd name="T69" fmla="*/ 49 h 101"/>
                <a:gd name="T70" fmla="*/ 100 w 102"/>
                <a:gd name="T71" fmla="*/ 38 h 101"/>
                <a:gd name="T72" fmla="*/ 99 w 102"/>
                <a:gd name="T73" fmla="*/ 34 h 101"/>
                <a:gd name="T74" fmla="*/ 51 w 102"/>
                <a:gd name="T75"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2" h="101">
                  <a:moveTo>
                    <a:pt x="27" y="78"/>
                  </a:moveTo>
                  <a:cubicBezTo>
                    <a:pt x="19" y="72"/>
                    <a:pt x="14" y="62"/>
                    <a:pt x="14" y="51"/>
                  </a:cubicBezTo>
                  <a:cubicBezTo>
                    <a:pt x="14" y="31"/>
                    <a:pt x="30" y="14"/>
                    <a:pt x="51" y="13"/>
                  </a:cubicBezTo>
                  <a:cubicBezTo>
                    <a:pt x="51" y="13"/>
                    <a:pt x="51" y="13"/>
                    <a:pt x="51" y="13"/>
                  </a:cubicBezTo>
                  <a:cubicBezTo>
                    <a:pt x="67" y="13"/>
                    <a:pt x="80" y="23"/>
                    <a:pt x="86" y="37"/>
                  </a:cubicBezTo>
                  <a:cubicBezTo>
                    <a:pt x="86" y="39"/>
                    <a:pt x="87" y="40"/>
                    <a:pt x="87" y="41"/>
                  </a:cubicBezTo>
                  <a:cubicBezTo>
                    <a:pt x="88" y="44"/>
                    <a:pt x="88" y="47"/>
                    <a:pt x="88" y="50"/>
                  </a:cubicBezTo>
                  <a:cubicBezTo>
                    <a:pt x="88" y="53"/>
                    <a:pt x="88" y="56"/>
                    <a:pt x="87" y="59"/>
                  </a:cubicBezTo>
                  <a:cubicBezTo>
                    <a:pt x="87" y="60"/>
                    <a:pt x="86" y="62"/>
                    <a:pt x="86" y="63"/>
                  </a:cubicBezTo>
                  <a:cubicBezTo>
                    <a:pt x="86" y="63"/>
                    <a:pt x="86" y="64"/>
                    <a:pt x="86" y="64"/>
                  </a:cubicBezTo>
                  <a:cubicBezTo>
                    <a:pt x="85" y="65"/>
                    <a:pt x="84" y="67"/>
                    <a:pt x="84" y="68"/>
                  </a:cubicBezTo>
                  <a:cubicBezTo>
                    <a:pt x="80" y="74"/>
                    <a:pt x="75" y="79"/>
                    <a:pt x="69" y="83"/>
                  </a:cubicBezTo>
                  <a:cubicBezTo>
                    <a:pt x="68" y="83"/>
                    <a:pt x="67" y="84"/>
                    <a:pt x="66" y="84"/>
                  </a:cubicBezTo>
                  <a:cubicBezTo>
                    <a:pt x="61" y="86"/>
                    <a:pt x="57" y="87"/>
                    <a:pt x="52" y="87"/>
                  </a:cubicBezTo>
                  <a:cubicBezTo>
                    <a:pt x="52" y="87"/>
                    <a:pt x="51" y="87"/>
                    <a:pt x="51" y="87"/>
                  </a:cubicBezTo>
                  <a:cubicBezTo>
                    <a:pt x="47" y="87"/>
                    <a:pt x="43" y="87"/>
                    <a:pt x="40" y="85"/>
                  </a:cubicBezTo>
                  <a:cubicBezTo>
                    <a:pt x="38" y="85"/>
                    <a:pt x="37" y="84"/>
                    <a:pt x="36" y="84"/>
                  </a:cubicBezTo>
                  <a:cubicBezTo>
                    <a:pt x="34" y="83"/>
                    <a:pt x="32" y="82"/>
                    <a:pt x="31" y="81"/>
                  </a:cubicBezTo>
                  <a:cubicBezTo>
                    <a:pt x="29" y="80"/>
                    <a:pt x="28" y="79"/>
                    <a:pt x="27" y="78"/>
                  </a:cubicBezTo>
                  <a:moveTo>
                    <a:pt x="51" y="0"/>
                  </a:moveTo>
                  <a:cubicBezTo>
                    <a:pt x="51" y="0"/>
                    <a:pt x="51" y="0"/>
                    <a:pt x="50" y="0"/>
                  </a:cubicBezTo>
                  <a:cubicBezTo>
                    <a:pt x="22" y="0"/>
                    <a:pt x="0" y="23"/>
                    <a:pt x="1" y="51"/>
                  </a:cubicBezTo>
                  <a:cubicBezTo>
                    <a:pt x="1" y="67"/>
                    <a:pt x="8" y="81"/>
                    <a:pt x="19" y="90"/>
                  </a:cubicBezTo>
                  <a:cubicBezTo>
                    <a:pt x="21" y="90"/>
                    <a:pt x="22" y="91"/>
                    <a:pt x="23" y="92"/>
                  </a:cubicBezTo>
                  <a:cubicBezTo>
                    <a:pt x="25" y="94"/>
                    <a:pt x="28" y="95"/>
                    <a:pt x="31" y="97"/>
                  </a:cubicBezTo>
                  <a:cubicBezTo>
                    <a:pt x="32" y="97"/>
                    <a:pt x="34" y="98"/>
                    <a:pt x="35" y="98"/>
                  </a:cubicBezTo>
                  <a:cubicBezTo>
                    <a:pt x="40" y="100"/>
                    <a:pt x="46" y="101"/>
                    <a:pt x="51" y="101"/>
                  </a:cubicBezTo>
                  <a:cubicBezTo>
                    <a:pt x="51" y="101"/>
                    <a:pt x="52" y="101"/>
                    <a:pt x="52" y="101"/>
                  </a:cubicBezTo>
                  <a:cubicBezTo>
                    <a:pt x="59" y="101"/>
                    <a:pt x="66" y="99"/>
                    <a:pt x="72" y="97"/>
                  </a:cubicBezTo>
                  <a:cubicBezTo>
                    <a:pt x="73" y="96"/>
                    <a:pt x="74" y="95"/>
                    <a:pt x="76" y="95"/>
                  </a:cubicBezTo>
                  <a:cubicBezTo>
                    <a:pt x="84" y="90"/>
                    <a:pt x="91" y="83"/>
                    <a:pt x="96" y="74"/>
                  </a:cubicBezTo>
                  <a:cubicBezTo>
                    <a:pt x="97" y="72"/>
                    <a:pt x="97" y="71"/>
                    <a:pt x="98" y="70"/>
                  </a:cubicBezTo>
                  <a:cubicBezTo>
                    <a:pt x="98" y="69"/>
                    <a:pt x="98" y="68"/>
                    <a:pt x="99" y="67"/>
                  </a:cubicBezTo>
                  <a:cubicBezTo>
                    <a:pt x="99" y="66"/>
                    <a:pt x="100" y="64"/>
                    <a:pt x="100" y="63"/>
                  </a:cubicBezTo>
                  <a:cubicBezTo>
                    <a:pt x="101" y="59"/>
                    <a:pt x="102" y="54"/>
                    <a:pt x="102" y="49"/>
                  </a:cubicBezTo>
                  <a:cubicBezTo>
                    <a:pt x="102" y="46"/>
                    <a:pt x="101" y="42"/>
                    <a:pt x="100" y="38"/>
                  </a:cubicBezTo>
                  <a:cubicBezTo>
                    <a:pt x="100" y="37"/>
                    <a:pt x="99" y="35"/>
                    <a:pt x="99" y="34"/>
                  </a:cubicBezTo>
                  <a:cubicBezTo>
                    <a:pt x="92" y="14"/>
                    <a:pt x="73" y="0"/>
                    <a:pt x="5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20294"/>
            <p:cNvSpPr>
              <a:spLocks/>
            </p:cNvSpPr>
            <p:nvPr/>
          </p:nvSpPr>
          <p:spPr bwMode="auto">
            <a:xfrm>
              <a:off x="7021516" y="-438414"/>
              <a:ext cx="78706" cy="77372"/>
            </a:xfrm>
            <a:custGeom>
              <a:avLst/>
              <a:gdLst>
                <a:gd name="T0" fmla="*/ 25 w 50"/>
                <a:gd name="T1" fmla="*/ 0 h 49"/>
                <a:gd name="T2" fmla="*/ 25 w 50"/>
                <a:gd name="T3" fmla="*/ 0 h 49"/>
                <a:gd name="T4" fmla="*/ 20 w 50"/>
                <a:gd name="T5" fmla="*/ 0 h 49"/>
                <a:gd name="T6" fmla="*/ 16 w 50"/>
                <a:gd name="T7" fmla="*/ 1 h 49"/>
                <a:gd name="T8" fmla="*/ 8 w 50"/>
                <a:gd name="T9" fmla="*/ 6 h 49"/>
                <a:gd name="T10" fmla="*/ 5 w 50"/>
                <a:gd name="T11" fmla="*/ 10 h 49"/>
                <a:gd name="T12" fmla="*/ 0 w 50"/>
                <a:gd name="T13" fmla="*/ 25 h 49"/>
                <a:gd name="T14" fmla="*/ 3 w 50"/>
                <a:gd name="T15" fmla="*/ 36 h 49"/>
                <a:gd name="T16" fmla="*/ 6 w 50"/>
                <a:gd name="T17" fmla="*/ 40 h 49"/>
                <a:gd name="T18" fmla="*/ 21 w 50"/>
                <a:gd name="T19" fmla="*/ 49 h 49"/>
                <a:gd name="T20" fmla="*/ 25 w 50"/>
                <a:gd name="T21" fmla="*/ 49 h 49"/>
                <a:gd name="T22" fmla="*/ 25 w 50"/>
                <a:gd name="T23" fmla="*/ 49 h 49"/>
                <a:gd name="T24" fmla="*/ 26 w 50"/>
                <a:gd name="T25" fmla="*/ 49 h 49"/>
                <a:gd name="T26" fmla="*/ 29 w 50"/>
                <a:gd name="T27" fmla="*/ 49 h 49"/>
                <a:gd name="T28" fmla="*/ 33 w 50"/>
                <a:gd name="T29" fmla="*/ 48 h 49"/>
                <a:gd name="T30" fmla="*/ 43 w 50"/>
                <a:gd name="T31" fmla="*/ 42 h 49"/>
                <a:gd name="T32" fmla="*/ 45 w 50"/>
                <a:gd name="T33" fmla="*/ 39 h 49"/>
                <a:gd name="T34" fmla="*/ 50 w 50"/>
                <a:gd name="T35" fmla="*/ 24 h 49"/>
                <a:gd name="T36" fmla="*/ 36 w 50"/>
                <a:gd name="T37" fmla="*/ 2 h 49"/>
                <a:gd name="T38" fmla="*/ 32 w 50"/>
                <a:gd name="T39" fmla="*/ 0 h 49"/>
                <a:gd name="T40" fmla="*/ 25 w 50"/>
                <a:gd name="T4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49">
                  <a:moveTo>
                    <a:pt x="25" y="0"/>
                  </a:moveTo>
                  <a:cubicBezTo>
                    <a:pt x="25" y="0"/>
                    <a:pt x="25" y="0"/>
                    <a:pt x="25" y="0"/>
                  </a:cubicBezTo>
                  <a:cubicBezTo>
                    <a:pt x="23" y="0"/>
                    <a:pt x="22" y="0"/>
                    <a:pt x="20" y="0"/>
                  </a:cubicBezTo>
                  <a:cubicBezTo>
                    <a:pt x="19" y="0"/>
                    <a:pt x="17" y="1"/>
                    <a:pt x="16" y="1"/>
                  </a:cubicBezTo>
                  <a:cubicBezTo>
                    <a:pt x="13" y="3"/>
                    <a:pt x="10" y="4"/>
                    <a:pt x="8" y="6"/>
                  </a:cubicBezTo>
                  <a:cubicBezTo>
                    <a:pt x="7" y="7"/>
                    <a:pt x="6" y="8"/>
                    <a:pt x="5" y="10"/>
                  </a:cubicBezTo>
                  <a:cubicBezTo>
                    <a:pt x="2" y="14"/>
                    <a:pt x="0" y="19"/>
                    <a:pt x="0" y="25"/>
                  </a:cubicBezTo>
                  <a:cubicBezTo>
                    <a:pt x="0" y="29"/>
                    <a:pt x="1" y="33"/>
                    <a:pt x="3" y="36"/>
                  </a:cubicBezTo>
                  <a:cubicBezTo>
                    <a:pt x="4" y="38"/>
                    <a:pt x="5" y="39"/>
                    <a:pt x="6" y="40"/>
                  </a:cubicBezTo>
                  <a:cubicBezTo>
                    <a:pt x="9" y="45"/>
                    <a:pt x="15" y="48"/>
                    <a:pt x="21" y="49"/>
                  </a:cubicBezTo>
                  <a:cubicBezTo>
                    <a:pt x="22" y="49"/>
                    <a:pt x="23" y="49"/>
                    <a:pt x="25" y="49"/>
                  </a:cubicBezTo>
                  <a:cubicBezTo>
                    <a:pt x="25" y="49"/>
                    <a:pt x="25" y="49"/>
                    <a:pt x="25" y="49"/>
                  </a:cubicBezTo>
                  <a:cubicBezTo>
                    <a:pt x="25" y="49"/>
                    <a:pt x="25" y="49"/>
                    <a:pt x="26" y="49"/>
                  </a:cubicBezTo>
                  <a:cubicBezTo>
                    <a:pt x="27" y="49"/>
                    <a:pt x="28" y="49"/>
                    <a:pt x="29" y="49"/>
                  </a:cubicBezTo>
                  <a:cubicBezTo>
                    <a:pt x="31" y="49"/>
                    <a:pt x="32" y="48"/>
                    <a:pt x="33" y="48"/>
                  </a:cubicBezTo>
                  <a:cubicBezTo>
                    <a:pt x="37" y="47"/>
                    <a:pt x="40" y="45"/>
                    <a:pt x="43" y="42"/>
                  </a:cubicBezTo>
                  <a:cubicBezTo>
                    <a:pt x="44" y="41"/>
                    <a:pt x="45" y="40"/>
                    <a:pt x="45" y="39"/>
                  </a:cubicBezTo>
                  <a:cubicBezTo>
                    <a:pt x="48" y="35"/>
                    <a:pt x="50" y="30"/>
                    <a:pt x="50" y="24"/>
                  </a:cubicBezTo>
                  <a:cubicBezTo>
                    <a:pt x="50" y="14"/>
                    <a:pt x="44" y="6"/>
                    <a:pt x="36" y="2"/>
                  </a:cubicBezTo>
                  <a:cubicBezTo>
                    <a:pt x="35" y="1"/>
                    <a:pt x="33" y="1"/>
                    <a:pt x="32" y="0"/>
                  </a:cubicBezTo>
                  <a:cubicBezTo>
                    <a:pt x="30" y="0"/>
                    <a:pt x="27" y="0"/>
                    <a:pt x="2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7" name="Freeform 20295"/>
            <p:cNvSpPr>
              <a:spLocks noEditPoints="1"/>
            </p:cNvSpPr>
            <p:nvPr/>
          </p:nvSpPr>
          <p:spPr bwMode="auto">
            <a:xfrm>
              <a:off x="6980162" y="-479102"/>
              <a:ext cx="160748" cy="158747"/>
            </a:xfrm>
            <a:custGeom>
              <a:avLst/>
              <a:gdLst>
                <a:gd name="T0" fmla="*/ 43 w 102"/>
                <a:gd name="T1" fmla="*/ 14 h 101"/>
                <a:gd name="T2" fmla="*/ 51 w 102"/>
                <a:gd name="T3" fmla="*/ 13 h 101"/>
                <a:gd name="T4" fmla="*/ 51 w 102"/>
                <a:gd name="T5" fmla="*/ 13 h 101"/>
                <a:gd name="T6" fmla="*/ 62 w 102"/>
                <a:gd name="T7" fmla="*/ 15 h 101"/>
                <a:gd name="T8" fmla="*/ 66 w 102"/>
                <a:gd name="T9" fmla="*/ 16 h 101"/>
                <a:gd name="T10" fmla="*/ 88 w 102"/>
                <a:gd name="T11" fmla="*/ 50 h 101"/>
                <a:gd name="T12" fmla="*/ 81 w 102"/>
                <a:gd name="T13" fmla="*/ 72 h 101"/>
                <a:gd name="T14" fmla="*/ 79 w 102"/>
                <a:gd name="T15" fmla="*/ 75 h 101"/>
                <a:gd name="T16" fmla="*/ 63 w 102"/>
                <a:gd name="T17" fmla="*/ 85 h 101"/>
                <a:gd name="T18" fmla="*/ 59 w 102"/>
                <a:gd name="T19" fmla="*/ 87 h 101"/>
                <a:gd name="T20" fmla="*/ 52 w 102"/>
                <a:gd name="T21" fmla="*/ 87 h 101"/>
                <a:gd name="T22" fmla="*/ 51 w 102"/>
                <a:gd name="T23" fmla="*/ 87 h 101"/>
                <a:gd name="T24" fmla="*/ 50 w 102"/>
                <a:gd name="T25" fmla="*/ 87 h 101"/>
                <a:gd name="T26" fmla="*/ 45 w 102"/>
                <a:gd name="T27" fmla="*/ 87 h 101"/>
                <a:gd name="T28" fmla="*/ 21 w 102"/>
                <a:gd name="T29" fmla="*/ 71 h 101"/>
                <a:gd name="T30" fmla="*/ 19 w 102"/>
                <a:gd name="T31" fmla="*/ 68 h 101"/>
                <a:gd name="T32" fmla="*/ 14 w 102"/>
                <a:gd name="T33" fmla="*/ 51 h 101"/>
                <a:gd name="T34" fmla="*/ 23 w 102"/>
                <a:gd name="T35" fmla="*/ 27 h 101"/>
                <a:gd name="T36" fmla="*/ 26 w 102"/>
                <a:gd name="T37" fmla="*/ 24 h 101"/>
                <a:gd name="T38" fmla="*/ 39 w 102"/>
                <a:gd name="T39" fmla="*/ 16 h 101"/>
                <a:gd name="T40" fmla="*/ 43 w 102"/>
                <a:gd name="T41" fmla="*/ 14 h 101"/>
                <a:gd name="T42" fmla="*/ 51 w 102"/>
                <a:gd name="T43" fmla="*/ 0 h 101"/>
                <a:gd name="T44" fmla="*/ 50 w 102"/>
                <a:gd name="T45" fmla="*/ 0 h 101"/>
                <a:gd name="T46" fmla="*/ 39 w 102"/>
                <a:gd name="T47" fmla="*/ 1 h 101"/>
                <a:gd name="T48" fmla="*/ 35 w 102"/>
                <a:gd name="T49" fmla="*/ 3 h 101"/>
                <a:gd name="T50" fmla="*/ 17 w 102"/>
                <a:gd name="T51" fmla="*/ 14 h 101"/>
                <a:gd name="T52" fmla="*/ 14 w 102"/>
                <a:gd name="T53" fmla="*/ 17 h 101"/>
                <a:gd name="T54" fmla="*/ 1 w 102"/>
                <a:gd name="T55" fmla="*/ 51 h 101"/>
                <a:gd name="T56" fmla="*/ 6 w 102"/>
                <a:gd name="T57" fmla="*/ 74 h 101"/>
                <a:gd name="T58" fmla="*/ 9 w 102"/>
                <a:gd name="T59" fmla="*/ 78 h 101"/>
                <a:gd name="T60" fmla="*/ 44 w 102"/>
                <a:gd name="T61" fmla="*/ 100 h 101"/>
                <a:gd name="T62" fmla="*/ 48 w 102"/>
                <a:gd name="T63" fmla="*/ 101 h 101"/>
                <a:gd name="T64" fmla="*/ 51 w 102"/>
                <a:gd name="T65" fmla="*/ 101 h 101"/>
                <a:gd name="T66" fmla="*/ 52 w 102"/>
                <a:gd name="T67" fmla="*/ 101 h 101"/>
                <a:gd name="T68" fmla="*/ 63 w 102"/>
                <a:gd name="T69" fmla="*/ 100 h 101"/>
                <a:gd name="T70" fmla="*/ 67 w 102"/>
                <a:gd name="T71" fmla="*/ 98 h 101"/>
                <a:gd name="T72" fmla="*/ 90 w 102"/>
                <a:gd name="T73" fmla="*/ 83 h 101"/>
                <a:gd name="T74" fmla="*/ 93 w 102"/>
                <a:gd name="T75" fmla="*/ 79 h 101"/>
                <a:gd name="T76" fmla="*/ 102 w 102"/>
                <a:gd name="T77" fmla="*/ 49 h 101"/>
                <a:gd name="T78" fmla="*/ 70 w 102"/>
                <a:gd name="T79" fmla="*/ 3 h 101"/>
                <a:gd name="T80" fmla="*/ 66 w 102"/>
                <a:gd name="T81" fmla="*/ 2 h 101"/>
                <a:gd name="T82" fmla="*/ 51 w 102"/>
                <a:gd name="T8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2" h="101">
                  <a:moveTo>
                    <a:pt x="43" y="14"/>
                  </a:moveTo>
                  <a:cubicBezTo>
                    <a:pt x="45" y="14"/>
                    <a:pt x="48" y="14"/>
                    <a:pt x="51" y="13"/>
                  </a:cubicBezTo>
                  <a:cubicBezTo>
                    <a:pt x="51" y="13"/>
                    <a:pt x="51" y="13"/>
                    <a:pt x="51" y="13"/>
                  </a:cubicBezTo>
                  <a:cubicBezTo>
                    <a:pt x="55" y="13"/>
                    <a:pt x="58" y="14"/>
                    <a:pt x="62" y="15"/>
                  </a:cubicBezTo>
                  <a:cubicBezTo>
                    <a:pt x="63" y="15"/>
                    <a:pt x="64" y="16"/>
                    <a:pt x="66" y="16"/>
                  </a:cubicBezTo>
                  <a:cubicBezTo>
                    <a:pt x="79" y="22"/>
                    <a:pt x="88" y="35"/>
                    <a:pt x="88" y="50"/>
                  </a:cubicBezTo>
                  <a:cubicBezTo>
                    <a:pt x="88" y="58"/>
                    <a:pt x="86" y="65"/>
                    <a:pt x="81" y="72"/>
                  </a:cubicBezTo>
                  <a:cubicBezTo>
                    <a:pt x="81" y="73"/>
                    <a:pt x="80" y="74"/>
                    <a:pt x="79" y="75"/>
                  </a:cubicBezTo>
                  <a:cubicBezTo>
                    <a:pt x="74" y="80"/>
                    <a:pt x="69" y="83"/>
                    <a:pt x="63" y="85"/>
                  </a:cubicBezTo>
                  <a:cubicBezTo>
                    <a:pt x="61" y="86"/>
                    <a:pt x="60" y="86"/>
                    <a:pt x="59" y="87"/>
                  </a:cubicBezTo>
                  <a:cubicBezTo>
                    <a:pt x="56" y="87"/>
                    <a:pt x="54" y="87"/>
                    <a:pt x="52" y="87"/>
                  </a:cubicBezTo>
                  <a:cubicBezTo>
                    <a:pt x="52" y="87"/>
                    <a:pt x="51" y="87"/>
                    <a:pt x="51" y="87"/>
                  </a:cubicBezTo>
                  <a:cubicBezTo>
                    <a:pt x="51" y="87"/>
                    <a:pt x="50" y="87"/>
                    <a:pt x="50" y="87"/>
                  </a:cubicBezTo>
                  <a:cubicBezTo>
                    <a:pt x="48" y="87"/>
                    <a:pt x="47" y="87"/>
                    <a:pt x="45" y="87"/>
                  </a:cubicBezTo>
                  <a:cubicBezTo>
                    <a:pt x="35" y="85"/>
                    <a:pt x="26" y="80"/>
                    <a:pt x="21" y="71"/>
                  </a:cubicBezTo>
                  <a:cubicBezTo>
                    <a:pt x="20" y="70"/>
                    <a:pt x="19" y="69"/>
                    <a:pt x="19" y="68"/>
                  </a:cubicBezTo>
                  <a:cubicBezTo>
                    <a:pt x="16" y="63"/>
                    <a:pt x="14" y="57"/>
                    <a:pt x="14" y="51"/>
                  </a:cubicBezTo>
                  <a:cubicBezTo>
                    <a:pt x="14" y="42"/>
                    <a:pt x="17" y="33"/>
                    <a:pt x="23" y="27"/>
                  </a:cubicBezTo>
                  <a:cubicBezTo>
                    <a:pt x="24" y="26"/>
                    <a:pt x="25" y="25"/>
                    <a:pt x="26" y="24"/>
                  </a:cubicBezTo>
                  <a:cubicBezTo>
                    <a:pt x="30" y="20"/>
                    <a:pt x="34" y="17"/>
                    <a:pt x="39" y="16"/>
                  </a:cubicBezTo>
                  <a:cubicBezTo>
                    <a:pt x="40" y="15"/>
                    <a:pt x="41" y="15"/>
                    <a:pt x="43" y="14"/>
                  </a:cubicBezTo>
                  <a:moveTo>
                    <a:pt x="51" y="0"/>
                  </a:moveTo>
                  <a:cubicBezTo>
                    <a:pt x="51" y="0"/>
                    <a:pt x="51" y="0"/>
                    <a:pt x="50" y="0"/>
                  </a:cubicBezTo>
                  <a:cubicBezTo>
                    <a:pt x="46" y="0"/>
                    <a:pt x="43" y="0"/>
                    <a:pt x="39" y="1"/>
                  </a:cubicBezTo>
                  <a:cubicBezTo>
                    <a:pt x="38" y="2"/>
                    <a:pt x="36" y="2"/>
                    <a:pt x="35" y="3"/>
                  </a:cubicBezTo>
                  <a:cubicBezTo>
                    <a:pt x="28" y="5"/>
                    <a:pt x="22" y="9"/>
                    <a:pt x="17" y="14"/>
                  </a:cubicBezTo>
                  <a:cubicBezTo>
                    <a:pt x="16" y="15"/>
                    <a:pt x="15" y="16"/>
                    <a:pt x="14" y="17"/>
                  </a:cubicBezTo>
                  <a:cubicBezTo>
                    <a:pt x="5" y="26"/>
                    <a:pt x="0" y="38"/>
                    <a:pt x="1" y="51"/>
                  </a:cubicBezTo>
                  <a:cubicBezTo>
                    <a:pt x="1" y="59"/>
                    <a:pt x="3" y="67"/>
                    <a:pt x="6" y="74"/>
                  </a:cubicBezTo>
                  <a:cubicBezTo>
                    <a:pt x="7" y="75"/>
                    <a:pt x="8" y="76"/>
                    <a:pt x="9" y="78"/>
                  </a:cubicBezTo>
                  <a:cubicBezTo>
                    <a:pt x="16" y="90"/>
                    <a:pt x="29" y="98"/>
                    <a:pt x="44" y="100"/>
                  </a:cubicBezTo>
                  <a:cubicBezTo>
                    <a:pt x="45" y="101"/>
                    <a:pt x="47" y="101"/>
                    <a:pt x="48" y="101"/>
                  </a:cubicBezTo>
                  <a:cubicBezTo>
                    <a:pt x="49" y="101"/>
                    <a:pt x="50" y="101"/>
                    <a:pt x="51" y="101"/>
                  </a:cubicBezTo>
                  <a:cubicBezTo>
                    <a:pt x="51" y="101"/>
                    <a:pt x="52" y="101"/>
                    <a:pt x="52" y="101"/>
                  </a:cubicBezTo>
                  <a:cubicBezTo>
                    <a:pt x="56" y="101"/>
                    <a:pt x="59" y="100"/>
                    <a:pt x="63" y="100"/>
                  </a:cubicBezTo>
                  <a:cubicBezTo>
                    <a:pt x="64" y="99"/>
                    <a:pt x="65" y="99"/>
                    <a:pt x="67" y="98"/>
                  </a:cubicBezTo>
                  <a:cubicBezTo>
                    <a:pt x="76" y="95"/>
                    <a:pt x="84" y="90"/>
                    <a:pt x="90" y="83"/>
                  </a:cubicBezTo>
                  <a:cubicBezTo>
                    <a:pt x="91" y="82"/>
                    <a:pt x="92" y="80"/>
                    <a:pt x="93" y="79"/>
                  </a:cubicBezTo>
                  <a:cubicBezTo>
                    <a:pt x="98" y="71"/>
                    <a:pt x="102" y="61"/>
                    <a:pt x="102" y="49"/>
                  </a:cubicBezTo>
                  <a:cubicBezTo>
                    <a:pt x="101" y="29"/>
                    <a:pt x="88" y="11"/>
                    <a:pt x="70" y="3"/>
                  </a:cubicBezTo>
                  <a:cubicBezTo>
                    <a:pt x="68" y="3"/>
                    <a:pt x="67" y="2"/>
                    <a:pt x="66" y="2"/>
                  </a:cubicBezTo>
                  <a:cubicBezTo>
                    <a:pt x="61" y="1"/>
                    <a:pt x="56" y="0"/>
                    <a:pt x="5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8" name="Freeform 20296"/>
            <p:cNvSpPr>
              <a:spLocks/>
            </p:cNvSpPr>
            <p:nvPr/>
          </p:nvSpPr>
          <p:spPr bwMode="auto">
            <a:xfrm>
              <a:off x="7349016" y="669479"/>
              <a:ext cx="77372" cy="79374"/>
            </a:xfrm>
            <a:custGeom>
              <a:avLst/>
              <a:gdLst>
                <a:gd name="T0" fmla="*/ 25 w 49"/>
                <a:gd name="T1" fmla="*/ 0 h 50"/>
                <a:gd name="T2" fmla="*/ 24 w 49"/>
                <a:gd name="T3" fmla="*/ 0 h 50"/>
                <a:gd name="T4" fmla="*/ 20 w 49"/>
                <a:gd name="T5" fmla="*/ 1 h 50"/>
                <a:gd name="T6" fmla="*/ 15 w 49"/>
                <a:gd name="T7" fmla="*/ 2 h 50"/>
                <a:gd name="T8" fmla="*/ 5 w 49"/>
                <a:gd name="T9" fmla="*/ 9 h 50"/>
                <a:gd name="T10" fmla="*/ 3 w 49"/>
                <a:gd name="T11" fmla="*/ 13 h 50"/>
                <a:gd name="T12" fmla="*/ 0 w 49"/>
                <a:gd name="T13" fmla="*/ 25 h 50"/>
                <a:gd name="T14" fmla="*/ 0 w 49"/>
                <a:gd name="T15" fmla="*/ 31 h 50"/>
                <a:gd name="T16" fmla="*/ 2 w 49"/>
                <a:gd name="T17" fmla="*/ 35 h 50"/>
                <a:gd name="T18" fmla="*/ 25 w 49"/>
                <a:gd name="T19" fmla="*/ 50 h 50"/>
                <a:gd name="T20" fmla="*/ 25 w 49"/>
                <a:gd name="T21" fmla="*/ 50 h 50"/>
                <a:gd name="T22" fmla="*/ 47 w 49"/>
                <a:gd name="T23" fmla="*/ 36 h 50"/>
                <a:gd name="T24" fmla="*/ 48 w 49"/>
                <a:gd name="T25" fmla="*/ 32 h 50"/>
                <a:gd name="T26" fmla="*/ 49 w 49"/>
                <a:gd name="T27" fmla="*/ 24 h 50"/>
                <a:gd name="T28" fmla="*/ 30 w 49"/>
                <a:gd name="T29" fmla="*/ 1 h 50"/>
                <a:gd name="T30" fmla="*/ 25 w 49"/>
                <a:gd name="T31" fmla="*/ 0 h 50"/>
                <a:gd name="T32" fmla="*/ 25 w 49"/>
                <a:gd name="T3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9" h="50">
                  <a:moveTo>
                    <a:pt x="25" y="0"/>
                  </a:moveTo>
                  <a:cubicBezTo>
                    <a:pt x="24" y="0"/>
                    <a:pt x="24" y="0"/>
                    <a:pt x="24" y="0"/>
                  </a:cubicBezTo>
                  <a:cubicBezTo>
                    <a:pt x="23" y="0"/>
                    <a:pt x="21" y="0"/>
                    <a:pt x="20" y="1"/>
                  </a:cubicBezTo>
                  <a:cubicBezTo>
                    <a:pt x="18" y="1"/>
                    <a:pt x="17" y="1"/>
                    <a:pt x="15" y="2"/>
                  </a:cubicBezTo>
                  <a:cubicBezTo>
                    <a:pt x="11" y="3"/>
                    <a:pt x="8" y="6"/>
                    <a:pt x="5" y="9"/>
                  </a:cubicBezTo>
                  <a:cubicBezTo>
                    <a:pt x="4" y="10"/>
                    <a:pt x="4" y="12"/>
                    <a:pt x="3" y="13"/>
                  </a:cubicBezTo>
                  <a:cubicBezTo>
                    <a:pt x="1" y="17"/>
                    <a:pt x="0" y="21"/>
                    <a:pt x="0" y="25"/>
                  </a:cubicBezTo>
                  <a:cubicBezTo>
                    <a:pt x="0" y="27"/>
                    <a:pt x="0" y="29"/>
                    <a:pt x="0" y="31"/>
                  </a:cubicBezTo>
                  <a:cubicBezTo>
                    <a:pt x="1" y="32"/>
                    <a:pt x="1" y="33"/>
                    <a:pt x="2" y="35"/>
                  </a:cubicBezTo>
                  <a:cubicBezTo>
                    <a:pt x="6" y="44"/>
                    <a:pt x="14" y="50"/>
                    <a:pt x="25" y="50"/>
                  </a:cubicBezTo>
                  <a:cubicBezTo>
                    <a:pt x="25" y="50"/>
                    <a:pt x="25" y="50"/>
                    <a:pt x="25" y="50"/>
                  </a:cubicBezTo>
                  <a:cubicBezTo>
                    <a:pt x="35" y="50"/>
                    <a:pt x="43" y="44"/>
                    <a:pt x="47" y="36"/>
                  </a:cubicBezTo>
                  <a:cubicBezTo>
                    <a:pt x="47" y="35"/>
                    <a:pt x="48" y="33"/>
                    <a:pt x="48" y="32"/>
                  </a:cubicBezTo>
                  <a:cubicBezTo>
                    <a:pt x="49" y="30"/>
                    <a:pt x="49" y="27"/>
                    <a:pt x="49" y="24"/>
                  </a:cubicBezTo>
                  <a:cubicBezTo>
                    <a:pt x="49" y="13"/>
                    <a:pt x="41" y="3"/>
                    <a:pt x="30" y="1"/>
                  </a:cubicBezTo>
                  <a:cubicBezTo>
                    <a:pt x="28" y="0"/>
                    <a:pt x="27" y="0"/>
                    <a:pt x="25" y="0"/>
                  </a:cubicBezTo>
                  <a:cubicBezTo>
                    <a:pt x="25" y="0"/>
                    <a:pt x="25" y="0"/>
                    <a:pt x="2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9" name="Freeform 20297"/>
            <p:cNvSpPr>
              <a:spLocks noEditPoints="1"/>
            </p:cNvSpPr>
            <p:nvPr/>
          </p:nvSpPr>
          <p:spPr bwMode="auto">
            <a:xfrm>
              <a:off x="7308329" y="628791"/>
              <a:ext cx="158747" cy="159414"/>
            </a:xfrm>
            <a:custGeom>
              <a:avLst/>
              <a:gdLst>
                <a:gd name="T0" fmla="*/ 42 w 101"/>
                <a:gd name="T1" fmla="*/ 15 h 101"/>
                <a:gd name="T2" fmla="*/ 50 w 101"/>
                <a:gd name="T3" fmla="*/ 14 h 101"/>
                <a:gd name="T4" fmla="*/ 51 w 101"/>
                <a:gd name="T5" fmla="*/ 14 h 101"/>
                <a:gd name="T6" fmla="*/ 53 w 101"/>
                <a:gd name="T7" fmla="*/ 14 h 101"/>
                <a:gd name="T8" fmla="*/ 57 w 101"/>
                <a:gd name="T9" fmla="*/ 15 h 101"/>
                <a:gd name="T10" fmla="*/ 87 w 101"/>
                <a:gd name="T11" fmla="*/ 50 h 101"/>
                <a:gd name="T12" fmla="*/ 86 w 101"/>
                <a:gd name="T13" fmla="*/ 63 h 101"/>
                <a:gd name="T14" fmla="*/ 84 w 101"/>
                <a:gd name="T15" fmla="*/ 67 h 101"/>
                <a:gd name="T16" fmla="*/ 51 w 101"/>
                <a:gd name="T17" fmla="*/ 88 h 101"/>
                <a:gd name="T18" fmla="*/ 51 w 101"/>
                <a:gd name="T19" fmla="*/ 88 h 101"/>
                <a:gd name="T20" fmla="*/ 16 w 101"/>
                <a:gd name="T21" fmla="*/ 65 h 101"/>
                <a:gd name="T22" fmla="*/ 15 w 101"/>
                <a:gd name="T23" fmla="*/ 60 h 101"/>
                <a:gd name="T24" fmla="*/ 14 w 101"/>
                <a:gd name="T25" fmla="*/ 52 h 101"/>
                <a:gd name="T26" fmla="*/ 19 w 101"/>
                <a:gd name="T27" fmla="*/ 32 h 101"/>
                <a:gd name="T28" fmla="*/ 21 w 101"/>
                <a:gd name="T29" fmla="*/ 28 h 101"/>
                <a:gd name="T30" fmla="*/ 38 w 101"/>
                <a:gd name="T31" fmla="*/ 16 h 101"/>
                <a:gd name="T32" fmla="*/ 42 w 101"/>
                <a:gd name="T33" fmla="*/ 15 h 101"/>
                <a:gd name="T34" fmla="*/ 51 w 101"/>
                <a:gd name="T35" fmla="*/ 0 h 101"/>
                <a:gd name="T36" fmla="*/ 50 w 101"/>
                <a:gd name="T37" fmla="*/ 0 h 101"/>
                <a:gd name="T38" fmla="*/ 38 w 101"/>
                <a:gd name="T39" fmla="*/ 2 h 101"/>
                <a:gd name="T40" fmla="*/ 34 w 101"/>
                <a:gd name="T41" fmla="*/ 3 h 101"/>
                <a:gd name="T42" fmla="*/ 10 w 101"/>
                <a:gd name="T43" fmla="*/ 21 h 101"/>
                <a:gd name="T44" fmla="*/ 8 w 101"/>
                <a:gd name="T45" fmla="*/ 24 h 101"/>
                <a:gd name="T46" fmla="*/ 0 w 101"/>
                <a:gd name="T47" fmla="*/ 52 h 101"/>
                <a:gd name="T48" fmla="*/ 2 w 101"/>
                <a:gd name="T49" fmla="*/ 65 h 101"/>
                <a:gd name="T50" fmla="*/ 3 w 101"/>
                <a:gd name="T51" fmla="*/ 69 h 101"/>
                <a:gd name="T52" fmla="*/ 51 w 101"/>
                <a:gd name="T53" fmla="*/ 101 h 101"/>
                <a:gd name="T54" fmla="*/ 51 w 101"/>
                <a:gd name="T55" fmla="*/ 101 h 101"/>
                <a:gd name="T56" fmla="*/ 97 w 101"/>
                <a:gd name="T57" fmla="*/ 72 h 101"/>
                <a:gd name="T58" fmla="*/ 98 w 101"/>
                <a:gd name="T59" fmla="*/ 68 h 101"/>
                <a:gd name="T60" fmla="*/ 101 w 101"/>
                <a:gd name="T61" fmla="*/ 50 h 101"/>
                <a:gd name="T62" fmla="*/ 58 w 101"/>
                <a:gd name="T63" fmla="*/ 1 h 101"/>
                <a:gd name="T64" fmla="*/ 54 w 101"/>
                <a:gd name="T65" fmla="*/ 1 h 101"/>
                <a:gd name="T66" fmla="*/ 51 w 101"/>
                <a:gd name="T67"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1" h="101">
                  <a:moveTo>
                    <a:pt x="42" y="15"/>
                  </a:moveTo>
                  <a:cubicBezTo>
                    <a:pt x="45" y="14"/>
                    <a:pt x="47" y="14"/>
                    <a:pt x="50" y="14"/>
                  </a:cubicBezTo>
                  <a:cubicBezTo>
                    <a:pt x="50" y="14"/>
                    <a:pt x="50" y="14"/>
                    <a:pt x="51" y="14"/>
                  </a:cubicBezTo>
                  <a:cubicBezTo>
                    <a:pt x="51" y="14"/>
                    <a:pt x="52" y="14"/>
                    <a:pt x="53" y="14"/>
                  </a:cubicBezTo>
                  <a:cubicBezTo>
                    <a:pt x="54" y="14"/>
                    <a:pt x="56" y="14"/>
                    <a:pt x="57" y="15"/>
                  </a:cubicBezTo>
                  <a:cubicBezTo>
                    <a:pt x="74" y="18"/>
                    <a:pt x="87" y="32"/>
                    <a:pt x="87" y="50"/>
                  </a:cubicBezTo>
                  <a:cubicBezTo>
                    <a:pt x="88" y="55"/>
                    <a:pt x="87" y="59"/>
                    <a:pt x="86" y="63"/>
                  </a:cubicBezTo>
                  <a:cubicBezTo>
                    <a:pt x="85" y="64"/>
                    <a:pt x="85" y="65"/>
                    <a:pt x="84" y="67"/>
                  </a:cubicBezTo>
                  <a:cubicBezTo>
                    <a:pt x="78" y="79"/>
                    <a:pt x="66" y="88"/>
                    <a:pt x="51" y="88"/>
                  </a:cubicBezTo>
                  <a:cubicBezTo>
                    <a:pt x="51" y="88"/>
                    <a:pt x="51" y="88"/>
                    <a:pt x="51" y="88"/>
                  </a:cubicBezTo>
                  <a:cubicBezTo>
                    <a:pt x="35" y="88"/>
                    <a:pt x="22" y="78"/>
                    <a:pt x="16" y="65"/>
                  </a:cubicBezTo>
                  <a:cubicBezTo>
                    <a:pt x="16" y="63"/>
                    <a:pt x="15" y="62"/>
                    <a:pt x="15" y="60"/>
                  </a:cubicBezTo>
                  <a:cubicBezTo>
                    <a:pt x="14" y="58"/>
                    <a:pt x="14" y="55"/>
                    <a:pt x="14" y="52"/>
                  </a:cubicBezTo>
                  <a:cubicBezTo>
                    <a:pt x="14" y="44"/>
                    <a:pt x="15" y="38"/>
                    <a:pt x="19" y="32"/>
                  </a:cubicBezTo>
                  <a:cubicBezTo>
                    <a:pt x="20" y="31"/>
                    <a:pt x="20" y="30"/>
                    <a:pt x="21" y="28"/>
                  </a:cubicBezTo>
                  <a:cubicBezTo>
                    <a:pt x="26" y="23"/>
                    <a:pt x="31" y="19"/>
                    <a:pt x="38" y="16"/>
                  </a:cubicBezTo>
                  <a:cubicBezTo>
                    <a:pt x="39" y="16"/>
                    <a:pt x="41" y="15"/>
                    <a:pt x="42" y="15"/>
                  </a:cubicBezTo>
                  <a:moveTo>
                    <a:pt x="51" y="0"/>
                  </a:moveTo>
                  <a:cubicBezTo>
                    <a:pt x="50" y="0"/>
                    <a:pt x="50" y="0"/>
                    <a:pt x="50" y="0"/>
                  </a:cubicBezTo>
                  <a:cubicBezTo>
                    <a:pt x="46" y="1"/>
                    <a:pt x="42" y="1"/>
                    <a:pt x="38" y="2"/>
                  </a:cubicBezTo>
                  <a:cubicBezTo>
                    <a:pt x="37" y="2"/>
                    <a:pt x="36" y="3"/>
                    <a:pt x="34" y="3"/>
                  </a:cubicBezTo>
                  <a:cubicBezTo>
                    <a:pt x="24" y="7"/>
                    <a:pt x="16" y="13"/>
                    <a:pt x="10" y="21"/>
                  </a:cubicBezTo>
                  <a:cubicBezTo>
                    <a:pt x="9" y="22"/>
                    <a:pt x="8" y="23"/>
                    <a:pt x="8" y="24"/>
                  </a:cubicBezTo>
                  <a:cubicBezTo>
                    <a:pt x="3" y="32"/>
                    <a:pt x="0" y="42"/>
                    <a:pt x="0" y="52"/>
                  </a:cubicBezTo>
                  <a:cubicBezTo>
                    <a:pt x="0" y="56"/>
                    <a:pt x="1" y="61"/>
                    <a:pt x="2" y="65"/>
                  </a:cubicBezTo>
                  <a:cubicBezTo>
                    <a:pt x="2" y="66"/>
                    <a:pt x="3" y="68"/>
                    <a:pt x="3" y="69"/>
                  </a:cubicBezTo>
                  <a:cubicBezTo>
                    <a:pt x="11" y="88"/>
                    <a:pt x="29" y="101"/>
                    <a:pt x="51" y="101"/>
                  </a:cubicBezTo>
                  <a:cubicBezTo>
                    <a:pt x="51" y="101"/>
                    <a:pt x="51" y="101"/>
                    <a:pt x="51" y="101"/>
                  </a:cubicBezTo>
                  <a:cubicBezTo>
                    <a:pt x="72" y="101"/>
                    <a:pt x="89" y="89"/>
                    <a:pt x="97" y="72"/>
                  </a:cubicBezTo>
                  <a:cubicBezTo>
                    <a:pt x="97" y="70"/>
                    <a:pt x="98" y="69"/>
                    <a:pt x="98" y="68"/>
                  </a:cubicBezTo>
                  <a:cubicBezTo>
                    <a:pt x="100" y="62"/>
                    <a:pt x="101" y="56"/>
                    <a:pt x="101" y="50"/>
                  </a:cubicBezTo>
                  <a:cubicBezTo>
                    <a:pt x="101" y="25"/>
                    <a:pt x="82" y="5"/>
                    <a:pt x="58" y="1"/>
                  </a:cubicBezTo>
                  <a:cubicBezTo>
                    <a:pt x="57" y="1"/>
                    <a:pt x="56" y="1"/>
                    <a:pt x="54" y="1"/>
                  </a:cubicBezTo>
                  <a:cubicBezTo>
                    <a:pt x="53" y="0"/>
                    <a:pt x="52" y="0"/>
                    <a:pt x="5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0" name="Freeform 20298"/>
            <p:cNvSpPr>
              <a:spLocks/>
            </p:cNvSpPr>
            <p:nvPr/>
          </p:nvSpPr>
          <p:spPr bwMode="auto">
            <a:xfrm>
              <a:off x="6920132" y="-843286"/>
              <a:ext cx="54027" cy="53360"/>
            </a:xfrm>
            <a:custGeom>
              <a:avLst/>
              <a:gdLst>
                <a:gd name="T0" fmla="*/ 17 w 34"/>
                <a:gd name="T1" fmla="*/ 0 h 34"/>
                <a:gd name="T2" fmla="*/ 17 w 34"/>
                <a:gd name="T3" fmla="*/ 0 h 34"/>
                <a:gd name="T4" fmla="*/ 15 w 34"/>
                <a:gd name="T5" fmla="*/ 0 h 34"/>
                <a:gd name="T6" fmla="*/ 11 w 34"/>
                <a:gd name="T7" fmla="*/ 1 h 34"/>
                <a:gd name="T8" fmla="*/ 2 w 34"/>
                <a:gd name="T9" fmla="*/ 10 h 34"/>
                <a:gd name="T10" fmla="*/ 0 w 34"/>
                <a:gd name="T11" fmla="*/ 14 h 34"/>
                <a:gd name="T12" fmla="*/ 0 w 34"/>
                <a:gd name="T13" fmla="*/ 17 h 34"/>
                <a:gd name="T14" fmla="*/ 0 w 34"/>
                <a:gd name="T15" fmla="*/ 19 h 34"/>
                <a:gd name="T16" fmla="*/ 1 w 34"/>
                <a:gd name="T17" fmla="*/ 23 h 34"/>
                <a:gd name="T18" fmla="*/ 17 w 34"/>
                <a:gd name="T19" fmla="*/ 34 h 34"/>
                <a:gd name="T20" fmla="*/ 17 w 34"/>
                <a:gd name="T21" fmla="*/ 34 h 34"/>
                <a:gd name="T22" fmla="*/ 19 w 34"/>
                <a:gd name="T23" fmla="*/ 34 h 34"/>
                <a:gd name="T24" fmla="*/ 23 w 34"/>
                <a:gd name="T25" fmla="*/ 33 h 34"/>
                <a:gd name="T26" fmla="*/ 34 w 34"/>
                <a:gd name="T27" fmla="*/ 17 h 34"/>
                <a:gd name="T28" fmla="*/ 34 w 34"/>
                <a:gd name="T29" fmla="*/ 17 h 34"/>
                <a:gd name="T30" fmla="*/ 33 w 34"/>
                <a:gd name="T31" fmla="*/ 13 h 34"/>
                <a:gd name="T32" fmla="*/ 17 w 34"/>
                <a:gd name="T3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4">
                  <a:moveTo>
                    <a:pt x="17" y="0"/>
                  </a:moveTo>
                  <a:cubicBezTo>
                    <a:pt x="17" y="0"/>
                    <a:pt x="17" y="0"/>
                    <a:pt x="17" y="0"/>
                  </a:cubicBezTo>
                  <a:cubicBezTo>
                    <a:pt x="16" y="0"/>
                    <a:pt x="15" y="0"/>
                    <a:pt x="15" y="0"/>
                  </a:cubicBezTo>
                  <a:cubicBezTo>
                    <a:pt x="13" y="0"/>
                    <a:pt x="12" y="1"/>
                    <a:pt x="11" y="1"/>
                  </a:cubicBezTo>
                  <a:cubicBezTo>
                    <a:pt x="7" y="3"/>
                    <a:pt x="3" y="6"/>
                    <a:pt x="2" y="10"/>
                  </a:cubicBezTo>
                  <a:cubicBezTo>
                    <a:pt x="1" y="11"/>
                    <a:pt x="1" y="12"/>
                    <a:pt x="0" y="14"/>
                  </a:cubicBezTo>
                  <a:cubicBezTo>
                    <a:pt x="0" y="15"/>
                    <a:pt x="0" y="16"/>
                    <a:pt x="0" y="17"/>
                  </a:cubicBezTo>
                  <a:cubicBezTo>
                    <a:pt x="0" y="18"/>
                    <a:pt x="0" y="18"/>
                    <a:pt x="0" y="19"/>
                  </a:cubicBezTo>
                  <a:cubicBezTo>
                    <a:pt x="0" y="20"/>
                    <a:pt x="0" y="21"/>
                    <a:pt x="1" y="23"/>
                  </a:cubicBezTo>
                  <a:cubicBezTo>
                    <a:pt x="3" y="29"/>
                    <a:pt x="10" y="34"/>
                    <a:pt x="17" y="34"/>
                  </a:cubicBezTo>
                  <a:cubicBezTo>
                    <a:pt x="17" y="34"/>
                    <a:pt x="17" y="34"/>
                    <a:pt x="17" y="34"/>
                  </a:cubicBezTo>
                  <a:cubicBezTo>
                    <a:pt x="18" y="34"/>
                    <a:pt x="19" y="34"/>
                    <a:pt x="19" y="34"/>
                  </a:cubicBezTo>
                  <a:cubicBezTo>
                    <a:pt x="21" y="34"/>
                    <a:pt x="22" y="33"/>
                    <a:pt x="23" y="33"/>
                  </a:cubicBezTo>
                  <a:cubicBezTo>
                    <a:pt x="30" y="30"/>
                    <a:pt x="34" y="24"/>
                    <a:pt x="34" y="17"/>
                  </a:cubicBezTo>
                  <a:cubicBezTo>
                    <a:pt x="34" y="17"/>
                    <a:pt x="34" y="17"/>
                    <a:pt x="34" y="17"/>
                  </a:cubicBezTo>
                  <a:cubicBezTo>
                    <a:pt x="34" y="15"/>
                    <a:pt x="34" y="14"/>
                    <a:pt x="33" y="13"/>
                  </a:cubicBezTo>
                  <a:cubicBezTo>
                    <a:pt x="32" y="5"/>
                    <a:pt x="25" y="0"/>
                    <a:pt x="17"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1" name="Freeform 20299"/>
            <p:cNvSpPr>
              <a:spLocks noEditPoints="1"/>
            </p:cNvSpPr>
            <p:nvPr/>
          </p:nvSpPr>
          <p:spPr bwMode="auto">
            <a:xfrm>
              <a:off x="6892118" y="-871967"/>
              <a:ext cx="110056" cy="108722"/>
            </a:xfrm>
            <a:custGeom>
              <a:avLst/>
              <a:gdLst>
                <a:gd name="T0" fmla="*/ 31 w 70"/>
                <a:gd name="T1" fmla="*/ 10 h 69"/>
                <a:gd name="T2" fmla="*/ 34 w 70"/>
                <a:gd name="T3" fmla="*/ 10 h 69"/>
                <a:gd name="T4" fmla="*/ 35 w 70"/>
                <a:gd name="T5" fmla="*/ 10 h 69"/>
                <a:gd name="T6" fmla="*/ 60 w 70"/>
                <a:gd name="T7" fmla="*/ 30 h 69"/>
                <a:gd name="T8" fmla="*/ 60 w 70"/>
                <a:gd name="T9" fmla="*/ 34 h 69"/>
                <a:gd name="T10" fmla="*/ 60 w 70"/>
                <a:gd name="T11" fmla="*/ 35 h 69"/>
                <a:gd name="T12" fmla="*/ 44 w 70"/>
                <a:gd name="T13" fmla="*/ 59 h 69"/>
                <a:gd name="T14" fmla="*/ 39 w 70"/>
                <a:gd name="T15" fmla="*/ 60 h 69"/>
                <a:gd name="T16" fmla="*/ 35 w 70"/>
                <a:gd name="T17" fmla="*/ 60 h 69"/>
                <a:gd name="T18" fmla="*/ 35 w 70"/>
                <a:gd name="T19" fmla="*/ 60 h 69"/>
                <a:gd name="T20" fmla="*/ 11 w 70"/>
                <a:gd name="T21" fmla="*/ 42 h 69"/>
                <a:gd name="T22" fmla="*/ 10 w 70"/>
                <a:gd name="T23" fmla="*/ 38 h 69"/>
                <a:gd name="T24" fmla="*/ 10 w 70"/>
                <a:gd name="T25" fmla="*/ 35 h 69"/>
                <a:gd name="T26" fmla="*/ 10 w 70"/>
                <a:gd name="T27" fmla="*/ 29 h 69"/>
                <a:gd name="T28" fmla="*/ 12 w 70"/>
                <a:gd name="T29" fmla="*/ 25 h 69"/>
                <a:gd name="T30" fmla="*/ 26 w 70"/>
                <a:gd name="T31" fmla="*/ 11 h 69"/>
                <a:gd name="T32" fmla="*/ 31 w 70"/>
                <a:gd name="T33" fmla="*/ 10 h 69"/>
                <a:gd name="T34" fmla="*/ 35 w 70"/>
                <a:gd name="T35" fmla="*/ 0 h 69"/>
                <a:gd name="T36" fmla="*/ 34 w 70"/>
                <a:gd name="T37" fmla="*/ 0 h 69"/>
                <a:gd name="T38" fmla="*/ 28 w 70"/>
                <a:gd name="T39" fmla="*/ 1 h 69"/>
                <a:gd name="T40" fmla="*/ 24 w 70"/>
                <a:gd name="T41" fmla="*/ 2 h 69"/>
                <a:gd name="T42" fmla="*/ 3 w 70"/>
                <a:gd name="T43" fmla="*/ 22 h 69"/>
                <a:gd name="T44" fmla="*/ 2 w 70"/>
                <a:gd name="T45" fmla="*/ 26 h 69"/>
                <a:gd name="T46" fmla="*/ 0 w 70"/>
                <a:gd name="T47" fmla="*/ 36 h 69"/>
                <a:gd name="T48" fmla="*/ 1 w 70"/>
                <a:gd name="T49" fmla="*/ 39 h 69"/>
                <a:gd name="T50" fmla="*/ 2 w 70"/>
                <a:gd name="T51" fmla="*/ 44 h 69"/>
                <a:gd name="T52" fmla="*/ 35 w 70"/>
                <a:gd name="T53" fmla="*/ 69 h 69"/>
                <a:gd name="T54" fmla="*/ 36 w 70"/>
                <a:gd name="T55" fmla="*/ 69 h 69"/>
                <a:gd name="T56" fmla="*/ 42 w 70"/>
                <a:gd name="T57" fmla="*/ 69 h 69"/>
                <a:gd name="T58" fmla="*/ 46 w 70"/>
                <a:gd name="T59" fmla="*/ 68 h 69"/>
                <a:gd name="T60" fmla="*/ 69 w 70"/>
                <a:gd name="T61" fmla="*/ 34 h 69"/>
                <a:gd name="T62" fmla="*/ 69 w 70"/>
                <a:gd name="T63" fmla="*/ 32 h 69"/>
                <a:gd name="T64" fmla="*/ 69 w 70"/>
                <a:gd name="T65" fmla="*/ 28 h 69"/>
                <a:gd name="T66" fmla="*/ 35 w 70"/>
                <a:gd name="T6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 h="69">
                  <a:moveTo>
                    <a:pt x="31" y="10"/>
                  </a:moveTo>
                  <a:cubicBezTo>
                    <a:pt x="32" y="10"/>
                    <a:pt x="33" y="10"/>
                    <a:pt x="34" y="10"/>
                  </a:cubicBezTo>
                  <a:cubicBezTo>
                    <a:pt x="35" y="10"/>
                    <a:pt x="35" y="10"/>
                    <a:pt x="35" y="10"/>
                  </a:cubicBezTo>
                  <a:cubicBezTo>
                    <a:pt x="47" y="10"/>
                    <a:pt x="57" y="18"/>
                    <a:pt x="60" y="30"/>
                  </a:cubicBezTo>
                  <a:cubicBezTo>
                    <a:pt x="60" y="31"/>
                    <a:pt x="60" y="32"/>
                    <a:pt x="60" y="34"/>
                  </a:cubicBezTo>
                  <a:cubicBezTo>
                    <a:pt x="60" y="34"/>
                    <a:pt x="60" y="34"/>
                    <a:pt x="60" y="35"/>
                  </a:cubicBezTo>
                  <a:cubicBezTo>
                    <a:pt x="60" y="46"/>
                    <a:pt x="53" y="55"/>
                    <a:pt x="44" y="59"/>
                  </a:cubicBezTo>
                  <a:cubicBezTo>
                    <a:pt x="42" y="59"/>
                    <a:pt x="41" y="60"/>
                    <a:pt x="39" y="60"/>
                  </a:cubicBezTo>
                  <a:cubicBezTo>
                    <a:pt x="38" y="60"/>
                    <a:pt x="37" y="60"/>
                    <a:pt x="35" y="60"/>
                  </a:cubicBezTo>
                  <a:cubicBezTo>
                    <a:pt x="35" y="60"/>
                    <a:pt x="35" y="60"/>
                    <a:pt x="35" y="60"/>
                  </a:cubicBezTo>
                  <a:cubicBezTo>
                    <a:pt x="24" y="60"/>
                    <a:pt x="14" y="53"/>
                    <a:pt x="11" y="42"/>
                  </a:cubicBezTo>
                  <a:cubicBezTo>
                    <a:pt x="10" y="41"/>
                    <a:pt x="10" y="39"/>
                    <a:pt x="10" y="38"/>
                  </a:cubicBezTo>
                  <a:cubicBezTo>
                    <a:pt x="10" y="37"/>
                    <a:pt x="10" y="36"/>
                    <a:pt x="10" y="35"/>
                  </a:cubicBezTo>
                  <a:cubicBezTo>
                    <a:pt x="10" y="33"/>
                    <a:pt x="10" y="31"/>
                    <a:pt x="10" y="29"/>
                  </a:cubicBezTo>
                  <a:cubicBezTo>
                    <a:pt x="11" y="28"/>
                    <a:pt x="11" y="26"/>
                    <a:pt x="12" y="25"/>
                  </a:cubicBezTo>
                  <a:cubicBezTo>
                    <a:pt x="15" y="19"/>
                    <a:pt x="20" y="14"/>
                    <a:pt x="26" y="11"/>
                  </a:cubicBezTo>
                  <a:cubicBezTo>
                    <a:pt x="28" y="11"/>
                    <a:pt x="29" y="10"/>
                    <a:pt x="31" y="10"/>
                  </a:cubicBezTo>
                  <a:moveTo>
                    <a:pt x="35" y="0"/>
                  </a:moveTo>
                  <a:cubicBezTo>
                    <a:pt x="35" y="0"/>
                    <a:pt x="35" y="0"/>
                    <a:pt x="34" y="0"/>
                  </a:cubicBezTo>
                  <a:cubicBezTo>
                    <a:pt x="32" y="1"/>
                    <a:pt x="30" y="1"/>
                    <a:pt x="28" y="1"/>
                  </a:cubicBezTo>
                  <a:cubicBezTo>
                    <a:pt x="27" y="1"/>
                    <a:pt x="25" y="2"/>
                    <a:pt x="24" y="2"/>
                  </a:cubicBezTo>
                  <a:cubicBezTo>
                    <a:pt x="14" y="5"/>
                    <a:pt x="7" y="13"/>
                    <a:pt x="3" y="22"/>
                  </a:cubicBezTo>
                  <a:cubicBezTo>
                    <a:pt x="2" y="23"/>
                    <a:pt x="2" y="25"/>
                    <a:pt x="2" y="26"/>
                  </a:cubicBezTo>
                  <a:cubicBezTo>
                    <a:pt x="1" y="29"/>
                    <a:pt x="0" y="32"/>
                    <a:pt x="0" y="36"/>
                  </a:cubicBezTo>
                  <a:cubicBezTo>
                    <a:pt x="0" y="37"/>
                    <a:pt x="1" y="38"/>
                    <a:pt x="1" y="39"/>
                  </a:cubicBezTo>
                  <a:cubicBezTo>
                    <a:pt x="1" y="41"/>
                    <a:pt x="1" y="42"/>
                    <a:pt x="2" y="44"/>
                  </a:cubicBezTo>
                  <a:cubicBezTo>
                    <a:pt x="5" y="59"/>
                    <a:pt x="19" y="69"/>
                    <a:pt x="35" y="69"/>
                  </a:cubicBezTo>
                  <a:cubicBezTo>
                    <a:pt x="35" y="69"/>
                    <a:pt x="35" y="69"/>
                    <a:pt x="36" y="69"/>
                  </a:cubicBezTo>
                  <a:cubicBezTo>
                    <a:pt x="38" y="69"/>
                    <a:pt x="40" y="69"/>
                    <a:pt x="42" y="69"/>
                  </a:cubicBezTo>
                  <a:cubicBezTo>
                    <a:pt x="43" y="68"/>
                    <a:pt x="45" y="68"/>
                    <a:pt x="46" y="68"/>
                  </a:cubicBezTo>
                  <a:cubicBezTo>
                    <a:pt x="60" y="63"/>
                    <a:pt x="70" y="50"/>
                    <a:pt x="69" y="34"/>
                  </a:cubicBezTo>
                  <a:cubicBezTo>
                    <a:pt x="69" y="34"/>
                    <a:pt x="69" y="33"/>
                    <a:pt x="69" y="32"/>
                  </a:cubicBezTo>
                  <a:cubicBezTo>
                    <a:pt x="69" y="31"/>
                    <a:pt x="69" y="29"/>
                    <a:pt x="69" y="28"/>
                  </a:cubicBezTo>
                  <a:cubicBezTo>
                    <a:pt x="65" y="12"/>
                    <a:pt x="52" y="0"/>
                    <a:pt x="3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2" name="Freeform 20306"/>
            <p:cNvSpPr>
              <a:spLocks/>
            </p:cNvSpPr>
            <p:nvPr/>
          </p:nvSpPr>
          <p:spPr bwMode="auto">
            <a:xfrm>
              <a:off x="6452561" y="-122922"/>
              <a:ext cx="45356" cy="45356"/>
            </a:xfrm>
            <a:custGeom>
              <a:avLst/>
              <a:gdLst>
                <a:gd name="T0" fmla="*/ 15 w 29"/>
                <a:gd name="T1" fmla="*/ 0 h 29"/>
                <a:gd name="T2" fmla="*/ 14 w 29"/>
                <a:gd name="T3" fmla="*/ 0 h 29"/>
                <a:gd name="T4" fmla="*/ 10 w 29"/>
                <a:gd name="T5" fmla="*/ 1 h 29"/>
                <a:gd name="T6" fmla="*/ 6 w 29"/>
                <a:gd name="T7" fmla="*/ 3 h 29"/>
                <a:gd name="T8" fmla="*/ 2 w 29"/>
                <a:gd name="T9" fmla="*/ 7 h 29"/>
                <a:gd name="T10" fmla="*/ 1 w 29"/>
                <a:gd name="T11" fmla="*/ 11 h 29"/>
                <a:gd name="T12" fmla="*/ 0 w 29"/>
                <a:gd name="T13" fmla="*/ 15 h 29"/>
                <a:gd name="T14" fmla="*/ 1 w 29"/>
                <a:gd name="T15" fmla="*/ 19 h 29"/>
                <a:gd name="T16" fmla="*/ 2 w 29"/>
                <a:gd name="T17" fmla="*/ 22 h 29"/>
                <a:gd name="T18" fmla="*/ 13 w 29"/>
                <a:gd name="T19" fmla="*/ 29 h 29"/>
                <a:gd name="T20" fmla="*/ 15 w 29"/>
                <a:gd name="T21" fmla="*/ 29 h 29"/>
                <a:gd name="T22" fmla="*/ 15 w 29"/>
                <a:gd name="T23" fmla="*/ 29 h 29"/>
                <a:gd name="T24" fmla="*/ 17 w 29"/>
                <a:gd name="T25" fmla="*/ 29 h 29"/>
                <a:gd name="T26" fmla="*/ 23 w 29"/>
                <a:gd name="T27" fmla="*/ 26 h 29"/>
                <a:gd name="T28" fmla="*/ 26 w 29"/>
                <a:gd name="T29" fmla="*/ 23 h 29"/>
                <a:gd name="T30" fmla="*/ 29 w 29"/>
                <a:gd name="T31" fmla="*/ 14 h 29"/>
                <a:gd name="T32" fmla="*/ 28 w 29"/>
                <a:gd name="T33" fmla="*/ 10 h 29"/>
                <a:gd name="T34" fmla="*/ 26 w 29"/>
                <a:gd name="T35" fmla="*/ 6 h 29"/>
                <a:gd name="T36" fmla="*/ 21 w 29"/>
                <a:gd name="T37" fmla="*/ 2 h 29"/>
                <a:gd name="T38" fmla="*/ 21 w 29"/>
                <a:gd name="T39" fmla="*/ 2 h 29"/>
                <a:gd name="T40" fmla="*/ 17 w 29"/>
                <a:gd name="T41" fmla="*/ 0 h 29"/>
                <a:gd name="T42" fmla="*/ 17 w 29"/>
                <a:gd name="T43" fmla="*/ 0 h 29"/>
                <a:gd name="T44" fmla="*/ 15 w 29"/>
                <a:gd name="T45"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 h="29">
                  <a:moveTo>
                    <a:pt x="15" y="0"/>
                  </a:moveTo>
                  <a:cubicBezTo>
                    <a:pt x="14" y="0"/>
                    <a:pt x="14" y="0"/>
                    <a:pt x="14" y="0"/>
                  </a:cubicBezTo>
                  <a:cubicBezTo>
                    <a:pt x="13" y="0"/>
                    <a:pt x="12" y="0"/>
                    <a:pt x="10" y="1"/>
                  </a:cubicBezTo>
                  <a:cubicBezTo>
                    <a:pt x="9" y="1"/>
                    <a:pt x="8" y="2"/>
                    <a:pt x="6" y="3"/>
                  </a:cubicBezTo>
                  <a:cubicBezTo>
                    <a:pt x="5" y="4"/>
                    <a:pt x="3" y="5"/>
                    <a:pt x="2" y="7"/>
                  </a:cubicBezTo>
                  <a:cubicBezTo>
                    <a:pt x="2" y="8"/>
                    <a:pt x="1" y="9"/>
                    <a:pt x="1" y="11"/>
                  </a:cubicBezTo>
                  <a:cubicBezTo>
                    <a:pt x="0" y="12"/>
                    <a:pt x="0" y="13"/>
                    <a:pt x="0" y="15"/>
                  </a:cubicBezTo>
                  <a:cubicBezTo>
                    <a:pt x="0" y="16"/>
                    <a:pt x="0" y="17"/>
                    <a:pt x="1" y="19"/>
                  </a:cubicBezTo>
                  <a:cubicBezTo>
                    <a:pt x="1" y="20"/>
                    <a:pt x="2" y="21"/>
                    <a:pt x="2" y="22"/>
                  </a:cubicBezTo>
                  <a:cubicBezTo>
                    <a:pt x="5" y="26"/>
                    <a:pt x="9" y="29"/>
                    <a:pt x="13" y="29"/>
                  </a:cubicBezTo>
                  <a:cubicBezTo>
                    <a:pt x="13" y="29"/>
                    <a:pt x="14" y="29"/>
                    <a:pt x="15" y="29"/>
                  </a:cubicBezTo>
                  <a:cubicBezTo>
                    <a:pt x="15" y="29"/>
                    <a:pt x="15" y="29"/>
                    <a:pt x="15" y="29"/>
                  </a:cubicBezTo>
                  <a:cubicBezTo>
                    <a:pt x="16" y="29"/>
                    <a:pt x="17" y="29"/>
                    <a:pt x="17" y="29"/>
                  </a:cubicBezTo>
                  <a:cubicBezTo>
                    <a:pt x="19" y="28"/>
                    <a:pt x="21" y="27"/>
                    <a:pt x="23" y="26"/>
                  </a:cubicBezTo>
                  <a:cubicBezTo>
                    <a:pt x="24" y="25"/>
                    <a:pt x="25" y="24"/>
                    <a:pt x="26" y="23"/>
                  </a:cubicBezTo>
                  <a:cubicBezTo>
                    <a:pt x="28" y="21"/>
                    <a:pt x="29" y="18"/>
                    <a:pt x="29" y="14"/>
                  </a:cubicBezTo>
                  <a:cubicBezTo>
                    <a:pt x="29" y="13"/>
                    <a:pt x="29" y="11"/>
                    <a:pt x="28" y="10"/>
                  </a:cubicBezTo>
                  <a:cubicBezTo>
                    <a:pt x="28" y="8"/>
                    <a:pt x="27" y="7"/>
                    <a:pt x="26" y="6"/>
                  </a:cubicBezTo>
                  <a:cubicBezTo>
                    <a:pt x="25" y="4"/>
                    <a:pt x="23" y="3"/>
                    <a:pt x="21" y="2"/>
                  </a:cubicBezTo>
                  <a:cubicBezTo>
                    <a:pt x="21" y="2"/>
                    <a:pt x="21" y="2"/>
                    <a:pt x="21" y="2"/>
                  </a:cubicBezTo>
                  <a:cubicBezTo>
                    <a:pt x="20" y="1"/>
                    <a:pt x="18" y="1"/>
                    <a:pt x="17" y="0"/>
                  </a:cubicBezTo>
                  <a:cubicBezTo>
                    <a:pt x="17" y="0"/>
                    <a:pt x="17" y="0"/>
                    <a:pt x="17" y="0"/>
                  </a:cubicBezTo>
                  <a:cubicBezTo>
                    <a:pt x="16" y="0"/>
                    <a:pt x="15" y="0"/>
                    <a:pt x="1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20307"/>
            <p:cNvSpPr>
              <a:spLocks noEditPoints="1"/>
            </p:cNvSpPr>
            <p:nvPr/>
          </p:nvSpPr>
          <p:spPr bwMode="auto">
            <a:xfrm>
              <a:off x="6428549" y="-146934"/>
              <a:ext cx="92714" cy="93380"/>
            </a:xfrm>
            <a:custGeom>
              <a:avLst/>
              <a:gdLst>
                <a:gd name="T0" fmla="*/ 22 w 59"/>
                <a:gd name="T1" fmla="*/ 9 h 59"/>
                <a:gd name="T2" fmla="*/ 29 w 59"/>
                <a:gd name="T3" fmla="*/ 8 h 59"/>
                <a:gd name="T4" fmla="*/ 30 w 59"/>
                <a:gd name="T5" fmla="*/ 8 h 59"/>
                <a:gd name="T6" fmla="*/ 34 w 59"/>
                <a:gd name="T7" fmla="*/ 9 h 59"/>
                <a:gd name="T8" fmla="*/ 34 w 59"/>
                <a:gd name="T9" fmla="*/ 9 h 59"/>
                <a:gd name="T10" fmla="*/ 38 w 59"/>
                <a:gd name="T11" fmla="*/ 10 h 59"/>
                <a:gd name="T12" fmla="*/ 38 w 59"/>
                <a:gd name="T13" fmla="*/ 10 h 59"/>
                <a:gd name="T14" fmla="*/ 47 w 59"/>
                <a:gd name="T15" fmla="*/ 18 h 59"/>
                <a:gd name="T16" fmla="*/ 49 w 59"/>
                <a:gd name="T17" fmla="*/ 21 h 59"/>
                <a:gd name="T18" fmla="*/ 51 w 59"/>
                <a:gd name="T19" fmla="*/ 29 h 59"/>
                <a:gd name="T20" fmla="*/ 46 w 59"/>
                <a:gd name="T21" fmla="*/ 43 h 59"/>
                <a:gd name="T22" fmla="*/ 43 w 59"/>
                <a:gd name="T23" fmla="*/ 46 h 59"/>
                <a:gd name="T24" fmla="*/ 33 w 59"/>
                <a:gd name="T25" fmla="*/ 51 h 59"/>
                <a:gd name="T26" fmla="*/ 30 w 59"/>
                <a:gd name="T27" fmla="*/ 51 h 59"/>
                <a:gd name="T28" fmla="*/ 30 w 59"/>
                <a:gd name="T29" fmla="*/ 51 h 59"/>
                <a:gd name="T30" fmla="*/ 28 w 59"/>
                <a:gd name="T31" fmla="*/ 51 h 59"/>
                <a:gd name="T32" fmla="*/ 11 w 59"/>
                <a:gd name="T33" fmla="*/ 41 h 59"/>
                <a:gd name="T34" fmla="*/ 9 w 59"/>
                <a:gd name="T35" fmla="*/ 37 h 59"/>
                <a:gd name="T36" fmla="*/ 8 w 59"/>
                <a:gd name="T37" fmla="*/ 30 h 59"/>
                <a:gd name="T38" fmla="*/ 9 w 59"/>
                <a:gd name="T39" fmla="*/ 23 h 59"/>
                <a:gd name="T40" fmla="*/ 11 w 59"/>
                <a:gd name="T41" fmla="*/ 19 h 59"/>
                <a:gd name="T42" fmla="*/ 18 w 59"/>
                <a:gd name="T43" fmla="*/ 11 h 59"/>
                <a:gd name="T44" fmla="*/ 22 w 59"/>
                <a:gd name="T45" fmla="*/ 9 h 59"/>
                <a:gd name="T46" fmla="*/ 30 w 59"/>
                <a:gd name="T47" fmla="*/ 0 h 59"/>
                <a:gd name="T48" fmla="*/ 29 w 59"/>
                <a:gd name="T49" fmla="*/ 0 h 59"/>
                <a:gd name="T50" fmla="*/ 19 w 59"/>
                <a:gd name="T51" fmla="*/ 2 h 59"/>
                <a:gd name="T52" fmla="*/ 15 w 59"/>
                <a:gd name="T53" fmla="*/ 4 h 59"/>
                <a:gd name="T54" fmla="*/ 3 w 59"/>
                <a:gd name="T55" fmla="*/ 16 h 59"/>
                <a:gd name="T56" fmla="*/ 2 w 59"/>
                <a:gd name="T57" fmla="*/ 20 h 59"/>
                <a:gd name="T58" fmla="*/ 0 w 59"/>
                <a:gd name="T59" fmla="*/ 30 h 59"/>
                <a:gd name="T60" fmla="*/ 2 w 59"/>
                <a:gd name="T61" fmla="*/ 40 h 59"/>
                <a:gd name="T62" fmla="*/ 4 w 59"/>
                <a:gd name="T63" fmla="*/ 44 h 59"/>
                <a:gd name="T64" fmla="*/ 29 w 59"/>
                <a:gd name="T65" fmla="*/ 59 h 59"/>
                <a:gd name="T66" fmla="*/ 30 w 59"/>
                <a:gd name="T67" fmla="*/ 59 h 59"/>
                <a:gd name="T68" fmla="*/ 30 w 59"/>
                <a:gd name="T69" fmla="*/ 59 h 59"/>
                <a:gd name="T70" fmla="*/ 33 w 59"/>
                <a:gd name="T71" fmla="*/ 59 h 59"/>
                <a:gd name="T72" fmla="*/ 48 w 59"/>
                <a:gd name="T73" fmla="*/ 52 h 59"/>
                <a:gd name="T74" fmla="*/ 51 w 59"/>
                <a:gd name="T75" fmla="*/ 49 h 59"/>
                <a:gd name="T76" fmla="*/ 59 w 59"/>
                <a:gd name="T77" fmla="*/ 29 h 59"/>
                <a:gd name="T78" fmla="*/ 56 w 59"/>
                <a:gd name="T79" fmla="*/ 18 h 59"/>
                <a:gd name="T80" fmla="*/ 54 w 59"/>
                <a:gd name="T81" fmla="*/ 14 h 59"/>
                <a:gd name="T82" fmla="*/ 41 w 59"/>
                <a:gd name="T83" fmla="*/ 3 h 59"/>
                <a:gd name="T84" fmla="*/ 41 w 59"/>
                <a:gd name="T85" fmla="*/ 3 h 59"/>
                <a:gd name="T86" fmla="*/ 37 w 59"/>
                <a:gd name="T87" fmla="*/ 1 h 59"/>
                <a:gd name="T88" fmla="*/ 37 w 59"/>
                <a:gd name="T89" fmla="*/ 1 h 59"/>
                <a:gd name="T90" fmla="*/ 30 w 59"/>
                <a:gd name="T91"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59">
                  <a:moveTo>
                    <a:pt x="22" y="9"/>
                  </a:moveTo>
                  <a:cubicBezTo>
                    <a:pt x="24" y="9"/>
                    <a:pt x="27" y="8"/>
                    <a:pt x="29" y="8"/>
                  </a:cubicBezTo>
                  <a:cubicBezTo>
                    <a:pt x="29" y="8"/>
                    <a:pt x="29" y="8"/>
                    <a:pt x="30" y="8"/>
                  </a:cubicBezTo>
                  <a:cubicBezTo>
                    <a:pt x="31" y="8"/>
                    <a:pt x="33" y="8"/>
                    <a:pt x="34" y="9"/>
                  </a:cubicBezTo>
                  <a:cubicBezTo>
                    <a:pt x="34" y="9"/>
                    <a:pt x="34" y="9"/>
                    <a:pt x="34" y="9"/>
                  </a:cubicBezTo>
                  <a:cubicBezTo>
                    <a:pt x="36" y="9"/>
                    <a:pt x="37" y="9"/>
                    <a:pt x="38" y="10"/>
                  </a:cubicBezTo>
                  <a:cubicBezTo>
                    <a:pt x="38" y="10"/>
                    <a:pt x="38" y="10"/>
                    <a:pt x="38" y="10"/>
                  </a:cubicBezTo>
                  <a:cubicBezTo>
                    <a:pt x="42" y="12"/>
                    <a:pt x="45" y="14"/>
                    <a:pt x="47" y="18"/>
                  </a:cubicBezTo>
                  <a:cubicBezTo>
                    <a:pt x="48" y="19"/>
                    <a:pt x="49" y="20"/>
                    <a:pt x="49" y="21"/>
                  </a:cubicBezTo>
                  <a:cubicBezTo>
                    <a:pt x="50" y="24"/>
                    <a:pt x="51" y="26"/>
                    <a:pt x="51" y="29"/>
                  </a:cubicBezTo>
                  <a:cubicBezTo>
                    <a:pt x="51" y="35"/>
                    <a:pt x="49" y="40"/>
                    <a:pt x="46" y="43"/>
                  </a:cubicBezTo>
                  <a:cubicBezTo>
                    <a:pt x="45" y="44"/>
                    <a:pt x="44" y="45"/>
                    <a:pt x="43" y="46"/>
                  </a:cubicBezTo>
                  <a:cubicBezTo>
                    <a:pt x="40" y="49"/>
                    <a:pt x="37" y="50"/>
                    <a:pt x="33" y="51"/>
                  </a:cubicBezTo>
                  <a:cubicBezTo>
                    <a:pt x="32" y="51"/>
                    <a:pt x="31" y="51"/>
                    <a:pt x="30" y="51"/>
                  </a:cubicBezTo>
                  <a:cubicBezTo>
                    <a:pt x="30" y="51"/>
                    <a:pt x="30" y="51"/>
                    <a:pt x="30" y="51"/>
                  </a:cubicBezTo>
                  <a:cubicBezTo>
                    <a:pt x="29" y="51"/>
                    <a:pt x="29" y="51"/>
                    <a:pt x="28" y="51"/>
                  </a:cubicBezTo>
                  <a:cubicBezTo>
                    <a:pt x="21" y="51"/>
                    <a:pt x="15" y="47"/>
                    <a:pt x="11" y="41"/>
                  </a:cubicBezTo>
                  <a:cubicBezTo>
                    <a:pt x="10" y="39"/>
                    <a:pt x="10" y="38"/>
                    <a:pt x="9" y="37"/>
                  </a:cubicBezTo>
                  <a:cubicBezTo>
                    <a:pt x="9" y="35"/>
                    <a:pt x="8" y="32"/>
                    <a:pt x="8" y="30"/>
                  </a:cubicBezTo>
                  <a:cubicBezTo>
                    <a:pt x="8" y="28"/>
                    <a:pt x="8" y="25"/>
                    <a:pt x="9" y="23"/>
                  </a:cubicBezTo>
                  <a:cubicBezTo>
                    <a:pt x="10" y="22"/>
                    <a:pt x="10" y="20"/>
                    <a:pt x="11" y="19"/>
                  </a:cubicBezTo>
                  <a:cubicBezTo>
                    <a:pt x="13" y="16"/>
                    <a:pt x="15" y="13"/>
                    <a:pt x="18" y="11"/>
                  </a:cubicBezTo>
                  <a:cubicBezTo>
                    <a:pt x="19" y="11"/>
                    <a:pt x="21" y="10"/>
                    <a:pt x="22" y="9"/>
                  </a:cubicBezTo>
                  <a:moveTo>
                    <a:pt x="30" y="0"/>
                  </a:moveTo>
                  <a:cubicBezTo>
                    <a:pt x="29" y="0"/>
                    <a:pt x="29" y="0"/>
                    <a:pt x="29" y="0"/>
                  </a:cubicBezTo>
                  <a:cubicBezTo>
                    <a:pt x="25" y="0"/>
                    <a:pt x="22" y="1"/>
                    <a:pt x="19" y="2"/>
                  </a:cubicBezTo>
                  <a:cubicBezTo>
                    <a:pt x="17" y="3"/>
                    <a:pt x="16" y="4"/>
                    <a:pt x="15" y="4"/>
                  </a:cubicBezTo>
                  <a:cubicBezTo>
                    <a:pt x="10" y="7"/>
                    <a:pt x="6" y="11"/>
                    <a:pt x="3" y="16"/>
                  </a:cubicBezTo>
                  <a:cubicBezTo>
                    <a:pt x="3" y="17"/>
                    <a:pt x="2" y="19"/>
                    <a:pt x="2" y="20"/>
                  </a:cubicBezTo>
                  <a:cubicBezTo>
                    <a:pt x="1" y="23"/>
                    <a:pt x="0" y="27"/>
                    <a:pt x="0" y="30"/>
                  </a:cubicBezTo>
                  <a:cubicBezTo>
                    <a:pt x="0" y="34"/>
                    <a:pt x="1" y="37"/>
                    <a:pt x="2" y="40"/>
                  </a:cubicBezTo>
                  <a:cubicBezTo>
                    <a:pt x="3" y="42"/>
                    <a:pt x="3" y="43"/>
                    <a:pt x="4" y="44"/>
                  </a:cubicBezTo>
                  <a:cubicBezTo>
                    <a:pt x="9" y="53"/>
                    <a:pt x="18" y="59"/>
                    <a:pt x="29" y="59"/>
                  </a:cubicBezTo>
                  <a:cubicBezTo>
                    <a:pt x="29" y="59"/>
                    <a:pt x="29" y="59"/>
                    <a:pt x="30" y="59"/>
                  </a:cubicBezTo>
                  <a:cubicBezTo>
                    <a:pt x="30" y="59"/>
                    <a:pt x="30" y="59"/>
                    <a:pt x="30" y="59"/>
                  </a:cubicBezTo>
                  <a:cubicBezTo>
                    <a:pt x="31" y="59"/>
                    <a:pt x="32" y="59"/>
                    <a:pt x="33" y="59"/>
                  </a:cubicBezTo>
                  <a:cubicBezTo>
                    <a:pt x="39" y="58"/>
                    <a:pt x="44" y="56"/>
                    <a:pt x="48" y="52"/>
                  </a:cubicBezTo>
                  <a:cubicBezTo>
                    <a:pt x="49" y="51"/>
                    <a:pt x="51" y="50"/>
                    <a:pt x="51" y="49"/>
                  </a:cubicBezTo>
                  <a:cubicBezTo>
                    <a:pt x="56" y="44"/>
                    <a:pt x="59" y="37"/>
                    <a:pt x="59" y="29"/>
                  </a:cubicBezTo>
                  <a:cubicBezTo>
                    <a:pt x="59" y="25"/>
                    <a:pt x="58" y="21"/>
                    <a:pt x="56" y="18"/>
                  </a:cubicBezTo>
                  <a:cubicBezTo>
                    <a:pt x="56" y="17"/>
                    <a:pt x="55" y="15"/>
                    <a:pt x="54" y="14"/>
                  </a:cubicBezTo>
                  <a:cubicBezTo>
                    <a:pt x="51" y="9"/>
                    <a:pt x="46" y="5"/>
                    <a:pt x="41" y="3"/>
                  </a:cubicBezTo>
                  <a:cubicBezTo>
                    <a:pt x="41" y="3"/>
                    <a:pt x="41" y="3"/>
                    <a:pt x="41" y="3"/>
                  </a:cubicBezTo>
                  <a:cubicBezTo>
                    <a:pt x="40" y="2"/>
                    <a:pt x="38" y="2"/>
                    <a:pt x="37" y="1"/>
                  </a:cubicBezTo>
                  <a:cubicBezTo>
                    <a:pt x="37" y="1"/>
                    <a:pt x="37" y="1"/>
                    <a:pt x="37" y="1"/>
                  </a:cubicBezTo>
                  <a:cubicBezTo>
                    <a:pt x="34" y="1"/>
                    <a:pt x="32" y="0"/>
                    <a:pt x="3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20308"/>
            <p:cNvSpPr>
              <a:spLocks/>
            </p:cNvSpPr>
            <p:nvPr/>
          </p:nvSpPr>
          <p:spPr bwMode="auto">
            <a:xfrm>
              <a:off x="5969649" y="89852"/>
              <a:ext cx="90046" cy="88044"/>
            </a:xfrm>
            <a:custGeom>
              <a:avLst/>
              <a:gdLst>
                <a:gd name="T0" fmla="*/ 29 w 57"/>
                <a:gd name="T1" fmla="*/ 0 h 56"/>
                <a:gd name="T2" fmla="*/ 28 w 57"/>
                <a:gd name="T3" fmla="*/ 0 h 56"/>
                <a:gd name="T4" fmla="*/ 16 w 57"/>
                <a:gd name="T5" fmla="*/ 3 h 56"/>
                <a:gd name="T6" fmla="*/ 13 w 57"/>
                <a:gd name="T7" fmla="*/ 5 h 56"/>
                <a:gd name="T8" fmla="*/ 0 w 57"/>
                <a:gd name="T9" fmla="*/ 29 h 56"/>
                <a:gd name="T10" fmla="*/ 2 w 57"/>
                <a:gd name="T11" fmla="*/ 38 h 56"/>
                <a:gd name="T12" fmla="*/ 4 w 57"/>
                <a:gd name="T13" fmla="*/ 42 h 56"/>
                <a:gd name="T14" fmla="*/ 14 w 57"/>
                <a:gd name="T15" fmla="*/ 52 h 56"/>
                <a:gd name="T16" fmla="*/ 18 w 57"/>
                <a:gd name="T17" fmla="*/ 54 h 56"/>
                <a:gd name="T18" fmla="*/ 28 w 57"/>
                <a:gd name="T19" fmla="*/ 56 h 56"/>
                <a:gd name="T20" fmla="*/ 29 w 57"/>
                <a:gd name="T21" fmla="*/ 56 h 56"/>
                <a:gd name="T22" fmla="*/ 41 w 57"/>
                <a:gd name="T23" fmla="*/ 53 h 56"/>
                <a:gd name="T24" fmla="*/ 45 w 57"/>
                <a:gd name="T25" fmla="*/ 51 h 56"/>
                <a:gd name="T26" fmla="*/ 55 w 57"/>
                <a:gd name="T27" fmla="*/ 38 h 56"/>
                <a:gd name="T28" fmla="*/ 56 w 57"/>
                <a:gd name="T29" fmla="*/ 34 h 56"/>
                <a:gd name="T30" fmla="*/ 57 w 57"/>
                <a:gd name="T31" fmla="*/ 28 h 56"/>
                <a:gd name="T32" fmla="*/ 54 w 57"/>
                <a:gd name="T33" fmla="*/ 17 h 56"/>
                <a:gd name="T34" fmla="*/ 52 w 57"/>
                <a:gd name="T35" fmla="*/ 13 h 56"/>
                <a:gd name="T36" fmla="*/ 29 w 57"/>
                <a:gd name="T37"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7" h="56">
                  <a:moveTo>
                    <a:pt x="29" y="0"/>
                  </a:moveTo>
                  <a:cubicBezTo>
                    <a:pt x="28" y="0"/>
                    <a:pt x="28" y="0"/>
                    <a:pt x="28" y="0"/>
                  </a:cubicBezTo>
                  <a:cubicBezTo>
                    <a:pt x="24" y="0"/>
                    <a:pt x="20" y="1"/>
                    <a:pt x="16" y="3"/>
                  </a:cubicBezTo>
                  <a:cubicBezTo>
                    <a:pt x="15" y="3"/>
                    <a:pt x="14" y="4"/>
                    <a:pt x="13" y="5"/>
                  </a:cubicBezTo>
                  <a:cubicBezTo>
                    <a:pt x="5" y="10"/>
                    <a:pt x="0" y="19"/>
                    <a:pt x="0" y="29"/>
                  </a:cubicBezTo>
                  <a:cubicBezTo>
                    <a:pt x="0" y="32"/>
                    <a:pt x="1" y="35"/>
                    <a:pt x="2" y="38"/>
                  </a:cubicBezTo>
                  <a:cubicBezTo>
                    <a:pt x="3" y="40"/>
                    <a:pt x="3" y="41"/>
                    <a:pt x="4" y="42"/>
                  </a:cubicBezTo>
                  <a:cubicBezTo>
                    <a:pt x="7" y="47"/>
                    <a:pt x="10" y="50"/>
                    <a:pt x="14" y="52"/>
                  </a:cubicBezTo>
                  <a:cubicBezTo>
                    <a:pt x="15" y="53"/>
                    <a:pt x="17" y="54"/>
                    <a:pt x="18" y="54"/>
                  </a:cubicBezTo>
                  <a:cubicBezTo>
                    <a:pt x="21" y="56"/>
                    <a:pt x="25" y="56"/>
                    <a:pt x="28" y="56"/>
                  </a:cubicBezTo>
                  <a:cubicBezTo>
                    <a:pt x="29" y="56"/>
                    <a:pt x="29" y="56"/>
                    <a:pt x="29" y="56"/>
                  </a:cubicBezTo>
                  <a:cubicBezTo>
                    <a:pt x="33" y="56"/>
                    <a:pt x="38" y="55"/>
                    <a:pt x="41" y="53"/>
                  </a:cubicBezTo>
                  <a:cubicBezTo>
                    <a:pt x="43" y="53"/>
                    <a:pt x="44" y="52"/>
                    <a:pt x="45" y="51"/>
                  </a:cubicBezTo>
                  <a:cubicBezTo>
                    <a:pt x="49" y="48"/>
                    <a:pt x="53" y="43"/>
                    <a:pt x="55" y="38"/>
                  </a:cubicBezTo>
                  <a:cubicBezTo>
                    <a:pt x="55" y="36"/>
                    <a:pt x="56" y="35"/>
                    <a:pt x="56" y="34"/>
                  </a:cubicBezTo>
                  <a:cubicBezTo>
                    <a:pt x="56" y="32"/>
                    <a:pt x="57" y="30"/>
                    <a:pt x="57" y="28"/>
                  </a:cubicBezTo>
                  <a:cubicBezTo>
                    <a:pt x="57" y="24"/>
                    <a:pt x="56" y="20"/>
                    <a:pt x="54" y="17"/>
                  </a:cubicBezTo>
                  <a:cubicBezTo>
                    <a:pt x="54" y="15"/>
                    <a:pt x="53" y="14"/>
                    <a:pt x="52" y="13"/>
                  </a:cubicBezTo>
                  <a:cubicBezTo>
                    <a:pt x="47" y="5"/>
                    <a:pt x="38" y="0"/>
                    <a:pt x="2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5" name="Freeform 20309"/>
            <p:cNvSpPr>
              <a:spLocks noEditPoints="1"/>
            </p:cNvSpPr>
            <p:nvPr/>
          </p:nvSpPr>
          <p:spPr bwMode="auto">
            <a:xfrm>
              <a:off x="5924293" y="43829"/>
              <a:ext cx="181425" cy="180091"/>
            </a:xfrm>
            <a:custGeom>
              <a:avLst/>
              <a:gdLst>
                <a:gd name="T0" fmla="*/ 38 w 115"/>
                <a:gd name="T1" fmla="*/ 20 h 114"/>
                <a:gd name="T2" fmla="*/ 57 w 115"/>
                <a:gd name="T3" fmla="*/ 15 h 114"/>
                <a:gd name="T4" fmla="*/ 58 w 115"/>
                <a:gd name="T5" fmla="*/ 15 h 114"/>
                <a:gd name="T6" fmla="*/ 93 w 115"/>
                <a:gd name="T7" fmla="*/ 36 h 114"/>
                <a:gd name="T8" fmla="*/ 95 w 115"/>
                <a:gd name="T9" fmla="*/ 40 h 114"/>
                <a:gd name="T10" fmla="*/ 99 w 115"/>
                <a:gd name="T11" fmla="*/ 56 h 114"/>
                <a:gd name="T12" fmla="*/ 98 w 115"/>
                <a:gd name="T13" fmla="*/ 67 h 114"/>
                <a:gd name="T14" fmla="*/ 97 w 115"/>
                <a:gd name="T15" fmla="*/ 71 h 114"/>
                <a:gd name="T16" fmla="*/ 81 w 115"/>
                <a:gd name="T17" fmla="*/ 92 h 114"/>
                <a:gd name="T18" fmla="*/ 77 w 115"/>
                <a:gd name="T19" fmla="*/ 94 h 114"/>
                <a:gd name="T20" fmla="*/ 58 w 115"/>
                <a:gd name="T21" fmla="*/ 99 h 114"/>
                <a:gd name="T22" fmla="*/ 57 w 115"/>
                <a:gd name="T23" fmla="*/ 99 h 114"/>
                <a:gd name="T24" fmla="*/ 41 w 115"/>
                <a:gd name="T25" fmla="*/ 96 h 114"/>
                <a:gd name="T26" fmla="*/ 37 w 115"/>
                <a:gd name="T27" fmla="*/ 94 h 114"/>
                <a:gd name="T28" fmla="*/ 21 w 115"/>
                <a:gd name="T29" fmla="*/ 78 h 114"/>
                <a:gd name="T30" fmla="*/ 19 w 115"/>
                <a:gd name="T31" fmla="*/ 74 h 114"/>
                <a:gd name="T32" fmla="*/ 16 w 115"/>
                <a:gd name="T33" fmla="*/ 58 h 114"/>
                <a:gd name="T34" fmla="*/ 35 w 115"/>
                <a:gd name="T35" fmla="*/ 22 h 114"/>
                <a:gd name="T36" fmla="*/ 38 w 115"/>
                <a:gd name="T37" fmla="*/ 20 h 114"/>
                <a:gd name="T38" fmla="*/ 57 w 115"/>
                <a:gd name="T39" fmla="*/ 0 h 114"/>
                <a:gd name="T40" fmla="*/ 56 w 115"/>
                <a:gd name="T41" fmla="*/ 0 h 114"/>
                <a:gd name="T42" fmla="*/ 31 w 115"/>
                <a:gd name="T43" fmla="*/ 7 h 114"/>
                <a:gd name="T44" fmla="*/ 27 w 115"/>
                <a:gd name="T45" fmla="*/ 9 h 114"/>
                <a:gd name="T46" fmla="*/ 0 w 115"/>
                <a:gd name="T47" fmla="*/ 58 h 114"/>
                <a:gd name="T48" fmla="*/ 5 w 115"/>
                <a:gd name="T49" fmla="*/ 81 h 114"/>
                <a:gd name="T50" fmla="*/ 7 w 115"/>
                <a:gd name="T51" fmla="*/ 85 h 114"/>
                <a:gd name="T52" fmla="*/ 31 w 115"/>
                <a:gd name="T53" fmla="*/ 108 h 114"/>
                <a:gd name="T54" fmla="*/ 35 w 115"/>
                <a:gd name="T55" fmla="*/ 110 h 114"/>
                <a:gd name="T56" fmla="*/ 57 w 115"/>
                <a:gd name="T57" fmla="*/ 114 h 114"/>
                <a:gd name="T58" fmla="*/ 59 w 115"/>
                <a:gd name="T59" fmla="*/ 114 h 114"/>
                <a:gd name="T60" fmla="*/ 85 w 115"/>
                <a:gd name="T61" fmla="*/ 107 h 114"/>
                <a:gd name="T62" fmla="*/ 89 w 115"/>
                <a:gd name="T63" fmla="*/ 105 h 114"/>
                <a:gd name="T64" fmla="*/ 112 w 115"/>
                <a:gd name="T65" fmla="*/ 75 h 114"/>
                <a:gd name="T66" fmla="*/ 113 w 115"/>
                <a:gd name="T67" fmla="*/ 71 h 114"/>
                <a:gd name="T68" fmla="*/ 115 w 115"/>
                <a:gd name="T69" fmla="*/ 56 h 114"/>
                <a:gd name="T70" fmla="*/ 109 w 115"/>
                <a:gd name="T71" fmla="*/ 33 h 114"/>
                <a:gd name="T72" fmla="*/ 107 w 115"/>
                <a:gd name="T73" fmla="*/ 29 h 114"/>
                <a:gd name="T74" fmla="*/ 57 w 115"/>
                <a:gd name="T7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5" h="114">
                  <a:moveTo>
                    <a:pt x="38" y="20"/>
                  </a:moveTo>
                  <a:cubicBezTo>
                    <a:pt x="44" y="17"/>
                    <a:pt x="50" y="15"/>
                    <a:pt x="57" y="15"/>
                  </a:cubicBezTo>
                  <a:cubicBezTo>
                    <a:pt x="57" y="15"/>
                    <a:pt x="57" y="15"/>
                    <a:pt x="58" y="15"/>
                  </a:cubicBezTo>
                  <a:cubicBezTo>
                    <a:pt x="73" y="15"/>
                    <a:pt x="86" y="24"/>
                    <a:pt x="93" y="36"/>
                  </a:cubicBezTo>
                  <a:cubicBezTo>
                    <a:pt x="94" y="37"/>
                    <a:pt x="95" y="38"/>
                    <a:pt x="95" y="40"/>
                  </a:cubicBezTo>
                  <a:cubicBezTo>
                    <a:pt x="98" y="45"/>
                    <a:pt x="99" y="50"/>
                    <a:pt x="99" y="56"/>
                  </a:cubicBezTo>
                  <a:cubicBezTo>
                    <a:pt x="99" y="60"/>
                    <a:pt x="99" y="63"/>
                    <a:pt x="98" y="67"/>
                  </a:cubicBezTo>
                  <a:cubicBezTo>
                    <a:pt x="98" y="68"/>
                    <a:pt x="97" y="69"/>
                    <a:pt x="97" y="71"/>
                  </a:cubicBezTo>
                  <a:cubicBezTo>
                    <a:pt x="94" y="79"/>
                    <a:pt x="88" y="87"/>
                    <a:pt x="81" y="92"/>
                  </a:cubicBezTo>
                  <a:cubicBezTo>
                    <a:pt x="80" y="93"/>
                    <a:pt x="78" y="93"/>
                    <a:pt x="77" y="94"/>
                  </a:cubicBezTo>
                  <a:cubicBezTo>
                    <a:pt x="72" y="97"/>
                    <a:pt x="65" y="99"/>
                    <a:pt x="58" y="99"/>
                  </a:cubicBezTo>
                  <a:cubicBezTo>
                    <a:pt x="58" y="99"/>
                    <a:pt x="58" y="99"/>
                    <a:pt x="57" y="99"/>
                  </a:cubicBezTo>
                  <a:cubicBezTo>
                    <a:pt x="52" y="99"/>
                    <a:pt x="46" y="98"/>
                    <a:pt x="41" y="96"/>
                  </a:cubicBezTo>
                  <a:cubicBezTo>
                    <a:pt x="40" y="95"/>
                    <a:pt x="39" y="94"/>
                    <a:pt x="37" y="94"/>
                  </a:cubicBezTo>
                  <a:cubicBezTo>
                    <a:pt x="31" y="90"/>
                    <a:pt x="25" y="84"/>
                    <a:pt x="21" y="78"/>
                  </a:cubicBezTo>
                  <a:cubicBezTo>
                    <a:pt x="20" y="76"/>
                    <a:pt x="20" y="75"/>
                    <a:pt x="19" y="74"/>
                  </a:cubicBezTo>
                  <a:cubicBezTo>
                    <a:pt x="17" y="69"/>
                    <a:pt x="16" y="63"/>
                    <a:pt x="16" y="58"/>
                  </a:cubicBezTo>
                  <a:cubicBezTo>
                    <a:pt x="15" y="43"/>
                    <a:pt x="23" y="30"/>
                    <a:pt x="35" y="22"/>
                  </a:cubicBezTo>
                  <a:cubicBezTo>
                    <a:pt x="36" y="21"/>
                    <a:pt x="37" y="21"/>
                    <a:pt x="38" y="20"/>
                  </a:cubicBezTo>
                  <a:moveTo>
                    <a:pt x="57" y="0"/>
                  </a:moveTo>
                  <a:cubicBezTo>
                    <a:pt x="57" y="0"/>
                    <a:pt x="57" y="0"/>
                    <a:pt x="56" y="0"/>
                  </a:cubicBezTo>
                  <a:cubicBezTo>
                    <a:pt x="47" y="0"/>
                    <a:pt x="38" y="3"/>
                    <a:pt x="31" y="7"/>
                  </a:cubicBezTo>
                  <a:cubicBezTo>
                    <a:pt x="29" y="7"/>
                    <a:pt x="28" y="8"/>
                    <a:pt x="27" y="9"/>
                  </a:cubicBezTo>
                  <a:cubicBezTo>
                    <a:pt x="11" y="19"/>
                    <a:pt x="0" y="37"/>
                    <a:pt x="0" y="58"/>
                  </a:cubicBezTo>
                  <a:cubicBezTo>
                    <a:pt x="0" y="66"/>
                    <a:pt x="2" y="74"/>
                    <a:pt x="5" y="81"/>
                  </a:cubicBezTo>
                  <a:cubicBezTo>
                    <a:pt x="6" y="82"/>
                    <a:pt x="7" y="83"/>
                    <a:pt x="7" y="85"/>
                  </a:cubicBezTo>
                  <a:cubicBezTo>
                    <a:pt x="13" y="94"/>
                    <a:pt x="21" y="102"/>
                    <a:pt x="31" y="108"/>
                  </a:cubicBezTo>
                  <a:cubicBezTo>
                    <a:pt x="32" y="108"/>
                    <a:pt x="33" y="109"/>
                    <a:pt x="35" y="110"/>
                  </a:cubicBezTo>
                  <a:cubicBezTo>
                    <a:pt x="42" y="113"/>
                    <a:pt x="49" y="114"/>
                    <a:pt x="57" y="114"/>
                  </a:cubicBezTo>
                  <a:cubicBezTo>
                    <a:pt x="58" y="114"/>
                    <a:pt x="58" y="114"/>
                    <a:pt x="59" y="114"/>
                  </a:cubicBezTo>
                  <a:cubicBezTo>
                    <a:pt x="68" y="114"/>
                    <a:pt x="77" y="112"/>
                    <a:pt x="85" y="107"/>
                  </a:cubicBezTo>
                  <a:cubicBezTo>
                    <a:pt x="86" y="107"/>
                    <a:pt x="88" y="106"/>
                    <a:pt x="89" y="105"/>
                  </a:cubicBezTo>
                  <a:cubicBezTo>
                    <a:pt x="99" y="98"/>
                    <a:pt x="108" y="88"/>
                    <a:pt x="112" y="75"/>
                  </a:cubicBezTo>
                  <a:cubicBezTo>
                    <a:pt x="112" y="74"/>
                    <a:pt x="113" y="72"/>
                    <a:pt x="113" y="71"/>
                  </a:cubicBezTo>
                  <a:cubicBezTo>
                    <a:pt x="114" y="66"/>
                    <a:pt x="115" y="61"/>
                    <a:pt x="115" y="56"/>
                  </a:cubicBezTo>
                  <a:cubicBezTo>
                    <a:pt x="114" y="48"/>
                    <a:pt x="113" y="40"/>
                    <a:pt x="109" y="33"/>
                  </a:cubicBezTo>
                  <a:cubicBezTo>
                    <a:pt x="109" y="31"/>
                    <a:pt x="108" y="30"/>
                    <a:pt x="107" y="29"/>
                  </a:cubicBezTo>
                  <a:cubicBezTo>
                    <a:pt x="97" y="12"/>
                    <a:pt x="79" y="0"/>
                    <a:pt x="57"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20310"/>
            <p:cNvSpPr>
              <a:spLocks/>
            </p:cNvSpPr>
            <p:nvPr/>
          </p:nvSpPr>
          <p:spPr bwMode="auto">
            <a:xfrm>
              <a:off x="4789050" y="-657191"/>
              <a:ext cx="79374" cy="78706"/>
            </a:xfrm>
            <a:custGeom>
              <a:avLst/>
              <a:gdLst>
                <a:gd name="T0" fmla="*/ 25 w 50"/>
                <a:gd name="T1" fmla="*/ 0 h 50"/>
                <a:gd name="T2" fmla="*/ 24 w 50"/>
                <a:gd name="T3" fmla="*/ 0 h 50"/>
                <a:gd name="T4" fmla="*/ 24 w 50"/>
                <a:gd name="T5" fmla="*/ 0 h 50"/>
                <a:gd name="T6" fmla="*/ 20 w 50"/>
                <a:gd name="T7" fmla="*/ 0 h 50"/>
                <a:gd name="T8" fmla="*/ 1 w 50"/>
                <a:gd name="T9" fmla="*/ 19 h 50"/>
                <a:gd name="T10" fmla="*/ 0 w 50"/>
                <a:gd name="T11" fmla="*/ 23 h 50"/>
                <a:gd name="T12" fmla="*/ 0 w 50"/>
                <a:gd name="T13" fmla="*/ 25 h 50"/>
                <a:gd name="T14" fmla="*/ 24 w 50"/>
                <a:gd name="T15" fmla="*/ 50 h 50"/>
                <a:gd name="T16" fmla="*/ 25 w 50"/>
                <a:gd name="T17" fmla="*/ 50 h 50"/>
                <a:gd name="T18" fmla="*/ 25 w 50"/>
                <a:gd name="T19" fmla="*/ 50 h 50"/>
                <a:gd name="T20" fmla="*/ 29 w 50"/>
                <a:gd name="T21" fmla="*/ 49 h 50"/>
                <a:gd name="T22" fmla="*/ 49 w 50"/>
                <a:gd name="T23" fmla="*/ 31 h 50"/>
                <a:gd name="T24" fmla="*/ 49 w 50"/>
                <a:gd name="T25" fmla="*/ 26 h 50"/>
                <a:gd name="T26" fmla="*/ 50 w 50"/>
                <a:gd name="T27" fmla="*/ 24 h 50"/>
                <a:gd name="T28" fmla="*/ 25 w 50"/>
                <a:gd name="T2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50">
                  <a:moveTo>
                    <a:pt x="25" y="0"/>
                  </a:moveTo>
                  <a:cubicBezTo>
                    <a:pt x="25" y="0"/>
                    <a:pt x="24" y="0"/>
                    <a:pt x="24" y="0"/>
                  </a:cubicBezTo>
                  <a:cubicBezTo>
                    <a:pt x="24" y="0"/>
                    <a:pt x="24" y="0"/>
                    <a:pt x="24" y="0"/>
                  </a:cubicBezTo>
                  <a:cubicBezTo>
                    <a:pt x="22" y="0"/>
                    <a:pt x="21" y="0"/>
                    <a:pt x="20" y="0"/>
                  </a:cubicBezTo>
                  <a:cubicBezTo>
                    <a:pt x="10" y="2"/>
                    <a:pt x="3" y="9"/>
                    <a:pt x="1" y="19"/>
                  </a:cubicBezTo>
                  <a:cubicBezTo>
                    <a:pt x="0" y="20"/>
                    <a:pt x="0" y="21"/>
                    <a:pt x="0" y="23"/>
                  </a:cubicBezTo>
                  <a:cubicBezTo>
                    <a:pt x="0" y="24"/>
                    <a:pt x="0" y="24"/>
                    <a:pt x="0" y="25"/>
                  </a:cubicBezTo>
                  <a:cubicBezTo>
                    <a:pt x="0" y="39"/>
                    <a:pt x="11" y="49"/>
                    <a:pt x="24" y="50"/>
                  </a:cubicBezTo>
                  <a:cubicBezTo>
                    <a:pt x="25" y="50"/>
                    <a:pt x="25" y="50"/>
                    <a:pt x="25" y="50"/>
                  </a:cubicBezTo>
                  <a:cubicBezTo>
                    <a:pt x="25" y="50"/>
                    <a:pt x="25" y="50"/>
                    <a:pt x="25" y="50"/>
                  </a:cubicBezTo>
                  <a:cubicBezTo>
                    <a:pt x="26" y="49"/>
                    <a:pt x="28" y="49"/>
                    <a:pt x="29" y="49"/>
                  </a:cubicBezTo>
                  <a:cubicBezTo>
                    <a:pt x="39" y="48"/>
                    <a:pt x="46" y="40"/>
                    <a:pt x="49" y="31"/>
                  </a:cubicBezTo>
                  <a:cubicBezTo>
                    <a:pt x="49" y="29"/>
                    <a:pt x="49" y="28"/>
                    <a:pt x="49" y="26"/>
                  </a:cubicBezTo>
                  <a:cubicBezTo>
                    <a:pt x="50" y="26"/>
                    <a:pt x="50" y="25"/>
                    <a:pt x="50" y="24"/>
                  </a:cubicBezTo>
                  <a:cubicBezTo>
                    <a:pt x="49" y="11"/>
                    <a:pt x="38" y="0"/>
                    <a:pt x="2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20312"/>
            <p:cNvSpPr>
              <a:spLocks noEditPoints="1"/>
            </p:cNvSpPr>
            <p:nvPr/>
          </p:nvSpPr>
          <p:spPr bwMode="auto">
            <a:xfrm>
              <a:off x="4748355" y="-698546"/>
              <a:ext cx="159414" cy="159414"/>
            </a:xfrm>
            <a:custGeom>
              <a:avLst/>
              <a:gdLst>
                <a:gd name="T0" fmla="*/ 49 w 101"/>
                <a:gd name="T1" fmla="*/ 14 h 101"/>
                <a:gd name="T2" fmla="*/ 50 w 101"/>
                <a:gd name="T3" fmla="*/ 14 h 101"/>
                <a:gd name="T4" fmla="*/ 51 w 101"/>
                <a:gd name="T5" fmla="*/ 14 h 101"/>
                <a:gd name="T6" fmla="*/ 88 w 101"/>
                <a:gd name="T7" fmla="*/ 50 h 101"/>
                <a:gd name="T8" fmla="*/ 87 w 101"/>
                <a:gd name="T9" fmla="*/ 54 h 101"/>
                <a:gd name="T10" fmla="*/ 87 w 101"/>
                <a:gd name="T11" fmla="*/ 59 h 101"/>
                <a:gd name="T12" fmla="*/ 56 w 101"/>
                <a:gd name="T13" fmla="*/ 87 h 101"/>
                <a:gd name="T14" fmla="*/ 52 w 101"/>
                <a:gd name="T15" fmla="*/ 88 h 101"/>
                <a:gd name="T16" fmla="*/ 51 w 101"/>
                <a:gd name="T17" fmla="*/ 88 h 101"/>
                <a:gd name="T18" fmla="*/ 51 w 101"/>
                <a:gd name="T19" fmla="*/ 88 h 101"/>
                <a:gd name="T20" fmla="*/ 14 w 101"/>
                <a:gd name="T21" fmla="*/ 51 h 101"/>
                <a:gd name="T22" fmla="*/ 14 w 101"/>
                <a:gd name="T23" fmla="*/ 47 h 101"/>
                <a:gd name="T24" fmla="*/ 15 w 101"/>
                <a:gd name="T25" fmla="*/ 43 h 101"/>
                <a:gd name="T26" fmla="*/ 44 w 101"/>
                <a:gd name="T27" fmla="*/ 14 h 101"/>
                <a:gd name="T28" fmla="*/ 49 w 101"/>
                <a:gd name="T29" fmla="*/ 14 h 101"/>
                <a:gd name="T30" fmla="*/ 51 w 101"/>
                <a:gd name="T31" fmla="*/ 0 h 101"/>
                <a:gd name="T32" fmla="*/ 50 w 101"/>
                <a:gd name="T33" fmla="*/ 0 h 101"/>
                <a:gd name="T34" fmla="*/ 47 w 101"/>
                <a:gd name="T35" fmla="*/ 0 h 101"/>
                <a:gd name="T36" fmla="*/ 43 w 101"/>
                <a:gd name="T37" fmla="*/ 1 h 101"/>
                <a:gd name="T38" fmla="*/ 1 w 101"/>
                <a:gd name="T39" fmla="*/ 41 h 101"/>
                <a:gd name="T40" fmla="*/ 1 w 101"/>
                <a:gd name="T41" fmla="*/ 45 h 101"/>
                <a:gd name="T42" fmla="*/ 0 w 101"/>
                <a:gd name="T43" fmla="*/ 52 h 101"/>
                <a:gd name="T44" fmla="*/ 51 w 101"/>
                <a:gd name="T45" fmla="*/ 101 h 101"/>
                <a:gd name="T46" fmla="*/ 52 w 101"/>
                <a:gd name="T47" fmla="*/ 101 h 101"/>
                <a:gd name="T48" fmla="*/ 53 w 101"/>
                <a:gd name="T49" fmla="*/ 101 h 101"/>
                <a:gd name="T50" fmla="*/ 57 w 101"/>
                <a:gd name="T51" fmla="*/ 101 h 101"/>
                <a:gd name="T52" fmla="*/ 100 w 101"/>
                <a:gd name="T53" fmla="*/ 61 h 101"/>
                <a:gd name="T54" fmla="*/ 101 w 101"/>
                <a:gd name="T55" fmla="*/ 57 h 101"/>
                <a:gd name="T56" fmla="*/ 101 w 101"/>
                <a:gd name="T57" fmla="*/ 50 h 101"/>
                <a:gd name="T58" fmla="*/ 51 w 101"/>
                <a:gd name="T5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01">
                  <a:moveTo>
                    <a:pt x="49" y="14"/>
                  </a:moveTo>
                  <a:cubicBezTo>
                    <a:pt x="49" y="14"/>
                    <a:pt x="50" y="14"/>
                    <a:pt x="50" y="14"/>
                  </a:cubicBezTo>
                  <a:cubicBezTo>
                    <a:pt x="50" y="14"/>
                    <a:pt x="50" y="14"/>
                    <a:pt x="51" y="14"/>
                  </a:cubicBezTo>
                  <a:cubicBezTo>
                    <a:pt x="71" y="14"/>
                    <a:pt x="87" y="30"/>
                    <a:pt x="88" y="50"/>
                  </a:cubicBezTo>
                  <a:cubicBezTo>
                    <a:pt x="88" y="51"/>
                    <a:pt x="88" y="53"/>
                    <a:pt x="87" y="54"/>
                  </a:cubicBezTo>
                  <a:cubicBezTo>
                    <a:pt x="87" y="56"/>
                    <a:pt x="87" y="57"/>
                    <a:pt x="87" y="59"/>
                  </a:cubicBezTo>
                  <a:cubicBezTo>
                    <a:pt x="83" y="73"/>
                    <a:pt x="71" y="85"/>
                    <a:pt x="56" y="87"/>
                  </a:cubicBezTo>
                  <a:cubicBezTo>
                    <a:pt x="55" y="87"/>
                    <a:pt x="53" y="88"/>
                    <a:pt x="52" y="88"/>
                  </a:cubicBezTo>
                  <a:cubicBezTo>
                    <a:pt x="52" y="88"/>
                    <a:pt x="51" y="88"/>
                    <a:pt x="51" y="88"/>
                  </a:cubicBezTo>
                  <a:cubicBezTo>
                    <a:pt x="51" y="88"/>
                    <a:pt x="51" y="88"/>
                    <a:pt x="51" y="88"/>
                  </a:cubicBezTo>
                  <a:cubicBezTo>
                    <a:pt x="31" y="88"/>
                    <a:pt x="14" y="71"/>
                    <a:pt x="14" y="51"/>
                  </a:cubicBezTo>
                  <a:cubicBezTo>
                    <a:pt x="14" y="50"/>
                    <a:pt x="14" y="48"/>
                    <a:pt x="14" y="47"/>
                  </a:cubicBezTo>
                  <a:cubicBezTo>
                    <a:pt x="14" y="46"/>
                    <a:pt x="14" y="44"/>
                    <a:pt x="15" y="43"/>
                  </a:cubicBezTo>
                  <a:cubicBezTo>
                    <a:pt x="18" y="28"/>
                    <a:pt x="30" y="17"/>
                    <a:pt x="44" y="14"/>
                  </a:cubicBezTo>
                  <a:cubicBezTo>
                    <a:pt x="46" y="14"/>
                    <a:pt x="47" y="14"/>
                    <a:pt x="49" y="14"/>
                  </a:cubicBezTo>
                  <a:moveTo>
                    <a:pt x="51" y="0"/>
                  </a:moveTo>
                  <a:cubicBezTo>
                    <a:pt x="50" y="0"/>
                    <a:pt x="50" y="0"/>
                    <a:pt x="50" y="0"/>
                  </a:cubicBezTo>
                  <a:cubicBezTo>
                    <a:pt x="49" y="0"/>
                    <a:pt x="48" y="0"/>
                    <a:pt x="47" y="0"/>
                  </a:cubicBezTo>
                  <a:cubicBezTo>
                    <a:pt x="46" y="0"/>
                    <a:pt x="44" y="1"/>
                    <a:pt x="43" y="1"/>
                  </a:cubicBezTo>
                  <a:cubicBezTo>
                    <a:pt x="22" y="4"/>
                    <a:pt x="5" y="20"/>
                    <a:pt x="1" y="41"/>
                  </a:cubicBezTo>
                  <a:cubicBezTo>
                    <a:pt x="1" y="42"/>
                    <a:pt x="1" y="43"/>
                    <a:pt x="1" y="45"/>
                  </a:cubicBezTo>
                  <a:cubicBezTo>
                    <a:pt x="0" y="47"/>
                    <a:pt x="0" y="49"/>
                    <a:pt x="0" y="52"/>
                  </a:cubicBezTo>
                  <a:cubicBezTo>
                    <a:pt x="1" y="79"/>
                    <a:pt x="23" y="101"/>
                    <a:pt x="51" y="101"/>
                  </a:cubicBezTo>
                  <a:cubicBezTo>
                    <a:pt x="51" y="101"/>
                    <a:pt x="51" y="101"/>
                    <a:pt x="52" y="101"/>
                  </a:cubicBezTo>
                  <a:cubicBezTo>
                    <a:pt x="52" y="101"/>
                    <a:pt x="53" y="101"/>
                    <a:pt x="53" y="101"/>
                  </a:cubicBezTo>
                  <a:cubicBezTo>
                    <a:pt x="54" y="101"/>
                    <a:pt x="56" y="101"/>
                    <a:pt x="57" y="101"/>
                  </a:cubicBezTo>
                  <a:cubicBezTo>
                    <a:pt x="79" y="98"/>
                    <a:pt x="96" y="82"/>
                    <a:pt x="100" y="61"/>
                  </a:cubicBezTo>
                  <a:cubicBezTo>
                    <a:pt x="100" y="59"/>
                    <a:pt x="101" y="58"/>
                    <a:pt x="101" y="57"/>
                  </a:cubicBezTo>
                  <a:cubicBezTo>
                    <a:pt x="101" y="54"/>
                    <a:pt x="101" y="52"/>
                    <a:pt x="101" y="50"/>
                  </a:cubicBezTo>
                  <a:cubicBezTo>
                    <a:pt x="101" y="22"/>
                    <a:pt x="78" y="0"/>
                    <a:pt x="5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20313"/>
            <p:cNvSpPr>
              <a:spLocks/>
            </p:cNvSpPr>
            <p:nvPr/>
          </p:nvSpPr>
          <p:spPr bwMode="auto">
            <a:xfrm>
              <a:off x="4494894" y="476047"/>
              <a:ext cx="110056" cy="108722"/>
            </a:xfrm>
            <a:custGeom>
              <a:avLst/>
              <a:gdLst>
                <a:gd name="T0" fmla="*/ 35 w 70"/>
                <a:gd name="T1" fmla="*/ 0 h 69"/>
                <a:gd name="T2" fmla="*/ 34 w 70"/>
                <a:gd name="T3" fmla="*/ 0 h 69"/>
                <a:gd name="T4" fmla="*/ 31 w 70"/>
                <a:gd name="T5" fmla="*/ 0 h 69"/>
                <a:gd name="T6" fmla="*/ 27 w 70"/>
                <a:gd name="T7" fmla="*/ 1 h 69"/>
                <a:gd name="T8" fmla="*/ 20 w 70"/>
                <a:gd name="T9" fmla="*/ 3 h 69"/>
                <a:gd name="T10" fmla="*/ 16 w 70"/>
                <a:gd name="T11" fmla="*/ 6 h 69"/>
                <a:gd name="T12" fmla="*/ 3 w 70"/>
                <a:gd name="T13" fmla="*/ 21 h 69"/>
                <a:gd name="T14" fmla="*/ 2 w 70"/>
                <a:gd name="T15" fmla="*/ 25 h 69"/>
                <a:gd name="T16" fmla="*/ 0 w 70"/>
                <a:gd name="T17" fmla="*/ 35 h 69"/>
                <a:gd name="T18" fmla="*/ 26 w 70"/>
                <a:gd name="T19" fmla="*/ 68 h 69"/>
                <a:gd name="T20" fmla="*/ 30 w 70"/>
                <a:gd name="T21" fmla="*/ 69 h 69"/>
                <a:gd name="T22" fmla="*/ 35 w 70"/>
                <a:gd name="T23" fmla="*/ 69 h 69"/>
                <a:gd name="T24" fmla="*/ 36 w 70"/>
                <a:gd name="T25" fmla="*/ 69 h 69"/>
                <a:gd name="T26" fmla="*/ 57 w 70"/>
                <a:gd name="T27" fmla="*/ 61 h 69"/>
                <a:gd name="T28" fmla="*/ 60 w 70"/>
                <a:gd name="T29" fmla="*/ 58 h 69"/>
                <a:gd name="T30" fmla="*/ 69 w 70"/>
                <a:gd name="T31" fmla="*/ 34 h 69"/>
                <a:gd name="T32" fmla="*/ 53 w 70"/>
                <a:gd name="T33" fmla="*/ 5 h 69"/>
                <a:gd name="T34" fmla="*/ 49 w 70"/>
                <a:gd name="T35" fmla="*/ 3 h 69"/>
                <a:gd name="T36" fmla="*/ 35 w 70"/>
                <a:gd name="T3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0" h="69">
                  <a:moveTo>
                    <a:pt x="35" y="0"/>
                  </a:moveTo>
                  <a:cubicBezTo>
                    <a:pt x="35" y="0"/>
                    <a:pt x="35" y="0"/>
                    <a:pt x="34" y="0"/>
                  </a:cubicBezTo>
                  <a:cubicBezTo>
                    <a:pt x="33" y="0"/>
                    <a:pt x="32" y="0"/>
                    <a:pt x="31" y="0"/>
                  </a:cubicBezTo>
                  <a:cubicBezTo>
                    <a:pt x="29" y="0"/>
                    <a:pt x="28" y="1"/>
                    <a:pt x="27" y="1"/>
                  </a:cubicBezTo>
                  <a:cubicBezTo>
                    <a:pt x="24" y="2"/>
                    <a:pt x="22" y="2"/>
                    <a:pt x="20" y="3"/>
                  </a:cubicBezTo>
                  <a:cubicBezTo>
                    <a:pt x="19" y="4"/>
                    <a:pt x="17" y="5"/>
                    <a:pt x="16" y="6"/>
                  </a:cubicBezTo>
                  <a:cubicBezTo>
                    <a:pt x="10" y="9"/>
                    <a:pt x="6" y="15"/>
                    <a:pt x="3" y="21"/>
                  </a:cubicBezTo>
                  <a:cubicBezTo>
                    <a:pt x="3" y="22"/>
                    <a:pt x="2" y="24"/>
                    <a:pt x="2" y="25"/>
                  </a:cubicBezTo>
                  <a:cubicBezTo>
                    <a:pt x="1" y="28"/>
                    <a:pt x="0" y="32"/>
                    <a:pt x="0" y="35"/>
                  </a:cubicBezTo>
                  <a:cubicBezTo>
                    <a:pt x="1" y="51"/>
                    <a:pt x="12" y="64"/>
                    <a:pt x="26" y="68"/>
                  </a:cubicBezTo>
                  <a:cubicBezTo>
                    <a:pt x="28" y="68"/>
                    <a:pt x="29" y="69"/>
                    <a:pt x="30" y="69"/>
                  </a:cubicBezTo>
                  <a:cubicBezTo>
                    <a:pt x="32" y="69"/>
                    <a:pt x="33" y="69"/>
                    <a:pt x="35" y="69"/>
                  </a:cubicBezTo>
                  <a:cubicBezTo>
                    <a:pt x="35" y="69"/>
                    <a:pt x="35" y="69"/>
                    <a:pt x="36" y="69"/>
                  </a:cubicBezTo>
                  <a:cubicBezTo>
                    <a:pt x="44" y="69"/>
                    <a:pt x="51" y="66"/>
                    <a:pt x="57" y="61"/>
                  </a:cubicBezTo>
                  <a:cubicBezTo>
                    <a:pt x="58" y="60"/>
                    <a:pt x="59" y="59"/>
                    <a:pt x="60" y="58"/>
                  </a:cubicBezTo>
                  <a:cubicBezTo>
                    <a:pt x="66" y="52"/>
                    <a:pt x="70" y="43"/>
                    <a:pt x="69" y="34"/>
                  </a:cubicBezTo>
                  <a:cubicBezTo>
                    <a:pt x="69" y="22"/>
                    <a:pt x="63" y="11"/>
                    <a:pt x="53" y="5"/>
                  </a:cubicBezTo>
                  <a:cubicBezTo>
                    <a:pt x="52" y="4"/>
                    <a:pt x="50" y="4"/>
                    <a:pt x="49" y="3"/>
                  </a:cubicBezTo>
                  <a:cubicBezTo>
                    <a:pt x="45" y="1"/>
                    <a:pt x="40" y="0"/>
                    <a:pt x="3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9" name="Freeform 20314"/>
            <p:cNvSpPr>
              <a:spLocks noEditPoints="1"/>
            </p:cNvSpPr>
            <p:nvPr/>
          </p:nvSpPr>
          <p:spPr bwMode="auto">
            <a:xfrm>
              <a:off x="4439532" y="419351"/>
              <a:ext cx="220778" cy="222112"/>
            </a:xfrm>
            <a:custGeom>
              <a:avLst/>
              <a:gdLst>
                <a:gd name="T0" fmla="*/ 63 w 140"/>
                <a:gd name="T1" fmla="*/ 20 h 141"/>
                <a:gd name="T2" fmla="*/ 69 w 140"/>
                <a:gd name="T3" fmla="*/ 19 h 141"/>
                <a:gd name="T4" fmla="*/ 70 w 140"/>
                <a:gd name="T5" fmla="*/ 19 h 141"/>
                <a:gd name="T6" fmla="*/ 92 w 140"/>
                <a:gd name="T7" fmla="*/ 24 h 141"/>
                <a:gd name="T8" fmla="*/ 96 w 140"/>
                <a:gd name="T9" fmla="*/ 26 h 141"/>
                <a:gd name="T10" fmla="*/ 121 w 140"/>
                <a:gd name="T11" fmla="*/ 70 h 141"/>
                <a:gd name="T12" fmla="*/ 106 w 140"/>
                <a:gd name="T13" fmla="*/ 107 h 141"/>
                <a:gd name="T14" fmla="*/ 103 w 140"/>
                <a:gd name="T15" fmla="*/ 110 h 141"/>
                <a:gd name="T16" fmla="*/ 71 w 140"/>
                <a:gd name="T17" fmla="*/ 122 h 141"/>
                <a:gd name="T18" fmla="*/ 70 w 140"/>
                <a:gd name="T19" fmla="*/ 122 h 141"/>
                <a:gd name="T20" fmla="*/ 62 w 140"/>
                <a:gd name="T21" fmla="*/ 121 h 141"/>
                <a:gd name="T22" fmla="*/ 58 w 140"/>
                <a:gd name="T23" fmla="*/ 120 h 141"/>
                <a:gd name="T24" fmla="*/ 19 w 140"/>
                <a:gd name="T25" fmla="*/ 71 h 141"/>
                <a:gd name="T26" fmla="*/ 21 w 140"/>
                <a:gd name="T27" fmla="*/ 56 h 141"/>
                <a:gd name="T28" fmla="*/ 22 w 140"/>
                <a:gd name="T29" fmla="*/ 51 h 141"/>
                <a:gd name="T30" fmla="*/ 43 w 140"/>
                <a:gd name="T31" fmla="*/ 27 h 141"/>
                <a:gd name="T32" fmla="*/ 47 w 140"/>
                <a:gd name="T33" fmla="*/ 25 h 141"/>
                <a:gd name="T34" fmla="*/ 59 w 140"/>
                <a:gd name="T35" fmla="*/ 21 h 141"/>
                <a:gd name="T36" fmla="*/ 63 w 140"/>
                <a:gd name="T37" fmla="*/ 20 h 141"/>
                <a:gd name="T38" fmla="*/ 70 w 140"/>
                <a:gd name="T39" fmla="*/ 0 h 141"/>
                <a:gd name="T40" fmla="*/ 69 w 140"/>
                <a:gd name="T41" fmla="*/ 0 h 141"/>
                <a:gd name="T42" fmla="*/ 60 w 140"/>
                <a:gd name="T43" fmla="*/ 1 h 141"/>
                <a:gd name="T44" fmla="*/ 55 w 140"/>
                <a:gd name="T45" fmla="*/ 2 h 141"/>
                <a:gd name="T46" fmla="*/ 38 w 140"/>
                <a:gd name="T47" fmla="*/ 8 h 141"/>
                <a:gd name="T48" fmla="*/ 34 w 140"/>
                <a:gd name="T49" fmla="*/ 10 h 141"/>
                <a:gd name="T50" fmla="*/ 5 w 140"/>
                <a:gd name="T51" fmla="*/ 45 h 141"/>
                <a:gd name="T52" fmla="*/ 3 w 140"/>
                <a:gd name="T53" fmla="*/ 49 h 141"/>
                <a:gd name="T54" fmla="*/ 0 w 140"/>
                <a:gd name="T55" fmla="*/ 72 h 141"/>
                <a:gd name="T56" fmla="*/ 54 w 140"/>
                <a:gd name="T57" fmla="*/ 139 h 141"/>
                <a:gd name="T58" fmla="*/ 59 w 140"/>
                <a:gd name="T59" fmla="*/ 140 h 141"/>
                <a:gd name="T60" fmla="*/ 70 w 140"/>
                <a:gd name="T61" fmla="*/ 141 h 141"/>
                <a:gd name="T62" fmla="*/ 71 w 140"/>
                <a:gd name="T63" fmla="*/ 141 h 141"/>
                <a:gd name="T64" fmla="*/ 116 w 140"/>
                <a:gd name="T65" fmla="*/ 123 h 141"/>
                <a:gd name="T66" fmla="*/ 119 w 140"/>
                <a:gd name="T67" fmla="*/ 120 h 141"/>
                <a:gd name="T68" fmla="*/ 140 w 140"/>
                <a:gd name="T69" fmla="*/ 69 h 141"/>
                <a:gd name="T70" fmla="*/ 105 w 140"/>
                <a:gd name="T71" fmla="*/ 10 h 141"/>
                <a:gd name="T72" fmla="*/ 101 w 140"/>
                <a:gd name="T73" fmla="*/ 8 h 141"/>
                <a:gd name="T74" fmla="*/ 70 w 140"/>
                <a:gd name="T7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 h="141">
                  <a:moveTo>
                    <a:pt x="63" y="20"/>
                  </a:moveTo>
                  <a:cubicBezTo>
                    <a:pt x="65" y="19"/>
                    <a:pt x="67" y="19"/>
                    <a:pt x="69" y="19"/>
                  </a:cubicBezTo>
                  <a:cubicBezTo>
                    <a:pt x="69" y="19"/>
                    <a:pt x="70" y="19"/>
                    <a:pt x="70" y="19"/>
                  </a:cubicBezTo>
                  <a:cubicBezTo>
                    <a:pt x="78" y="19"/>
                    <a:pt x="85" y="21"/>
                    <a:pt x="92" y="24"/>
                  </a:cubicBezTo>
                  <a:cubicBezTo>
                    <a:pt x="93" y="25"/>
                    <a:pt x="94" y="26"/>
                    <a:pt x="96" y="26"/>
                  </a:cubicBezTo>
                  <a:cubicBezTo>
                    <a:pt x="111" y="35"/>
                    <a:pt x="121" y="51"/>
                    <a:pt x="121" y="70"/>
                  </a:cubicBezTo>
                  <a:cubicBezTo>
                    <a:pt x="121" y="84"/>
                    <a:pt x="116" y="97"/>
                    <a:pt x="106" y="107"/>
                  </a:cubicBezTo>
                  <a:cubicBezTo>
                    <a:pt x="105" y="108"/>
                    <a:pt x="104" y="109"/>
                    <a:pt x="103" y="110"/>
                  </a:cubicBezTo>
                  <a:cubicBezTo>
                    <a:pt x="94" y="117"/>
                    <a:pt x="83" y="122"/>
                    <a:pt x="71" y="122"/>
                  </a:cubicBezTo>
                  <a:cubicBezTo>
                    <a:pt x="71" y="122"/>
                    <a:pt x="70" y="122"/>
                    <a:pt x="70" y="122"/>
                  </a:cubicBezTo>
                  <a:cubicBezTo>
                    <a:pt x="67" y="122"/>
                    <a:pt x="65" y="122"/>
                    <a:pt x="62" y="121"/>
                  </a:cubicBezTo>
                  <a:cubicBezTo>
                    <a:pt x="61" y="121"/>
                    <a:pt x="59" y="121"/>
                    <a:pt x="58" y="120"/>
                  </a:cubicBezTo>
                  <a:cubicBezTo>
                    <a:pt x="36" y="115"/>
                    <a:pt x="19" y="95"/>
                    <a:pt x="19" y="71"/>
                  </a:cubicBezTo>
                  <a:cubicBezTo>
                    <a:pt x="19" y="66"/>
                    <a:pt x="19" y="61"/>
                    <a:pt x="21" y="56"/>
                  </a:cubicBezTo>
                  <a:cubicBezTo>
                    <a:pt x="21" y="54"/>
                    <a:pt x="22" y="53"/>
                    <a:pt x="22" y="51"/>
                  </a:cubicBezTo>
                  <a:cubicBezTo>
                    <a:pt x="27" y="41"/>
                    <a:pt x="34" y="33"/>
                    <a:pt x="43" y="27"/>
                  </a:cubicBezTo>
                  <a:cubicBezTo>
                    <a:pt x="44" y="26"/>
                    <a:pt x="46" y="25"/>
                    <a:pt x="47" y="25"/>
                  </a:cubicBezTo>
                  <a:cubicBezTo>
                    <a:pt x="51" y="23"/>
                    <a:pt x="55" y="21"/>
                    <a:pt x="59" y="21"/>
                  </a:cubicBezTo>
                  <a:cubicBezTo>
                    <a:pt x="60" y="20"/>
                    <a:pt x="61" y="20"/>
                    <a:pt x="63" y="20"/>
                  </a:cubicBezTo>
                  <a:moveTo>
                    <a:pt x="70" y="0"/>
                  </a:moveTo>
                  <a:cubicBezTo>
                    <a:pt x="70" y="0"/>
                    <a:pt x="69" y="0"/>
                    <a:pt x="69" y="0"/>
                  </a:cubicBezTo>
                  <a:cubicBezTo>
                    <a:pt x="66" y="1"/>
                    <a:pt x="63" y="1"/>
                    <a:pt x="60" y="1"/>
                  </a:cubicBezTo>
                  <a:cubicBezTo>
                    <a:pt x="58" y="1"/>
                    <a:pt x="57" y="2"/>
                    <a:pt x="55" y="2"/>
                  </a:cubicBezTo>
                  <a:cubicBezTo>
                    <a:pt x="49" y="3"/>
                    <a:pt x="43" y="6"/>
                    <a:pt x="38" y="8"/>
                  </a:cubicBezTo>
                  <a:cubicBezTo>
                    <a:pt x="36" y="9"/>
                    <a:pt x="35" y="10"/>
                    <a:pt x="34" y="10"/>
                  </a:cubicBezTo>
                  <a:cubicBezTo>
                    <a:pt x="21" y="18"/>
                    <a:pt x="10" y="31"/>
                    <a:pt x="5" y="45"/>
                  </a:cubicBezTo>
                  <a:cubicBezTo>
                    <a:pt x="4" y="46"/>
                    <a:pt x="4" y="48"/>
                    <a:pt x="3" y="49"/>
                  </a:cubicBezTo>
                  <a:cubicBezTo>
                    <a:pt x="1" y="56"/>
                    <a:pt x="0" y="64"/>
                    <a:pt x="0" y="72"/>
                  </a:cubicBezTo>
                  <a:cubicBezTo>
                    <a:pt x="0" y="105"/>
                    <a:pt x="24" y="132"/>
                    <a:pt x="54" y="139"/>
                  </a:cubicBezTo>
                  <a:cubicBezTo>
                    <a:pt x="56" y="139"/>
                    <a:pt x="57" y="139"/>
                    <a:pt x="59" y="140"/>
                  </a:cubicBezTo>
                  <a:cubicBezTo>
                    <a:pt x="62" y="140"/>
                    <a:pt x="66" y="141"/>
                    <a:pt x="70" y="141"/>
                  </a:cubicBezTo>
                  <a:cubicBezTo>
                    <a:pt x="70" y="141"/>
                    <a:pt x="71" y="141"/>
                    <a:pt x="71" y="141"/>
                  </a:cubicBezTo>
                  <a:cubicBezTo>
                    <a:pt x="88" y="140"/>
                    <a:pt x="104" y="134"/>
                    <a:pt x="116" y="123"/>
                  </a:cubicBezTo>
                  <a:cubicBezTo>
                    <a:pt x="117" y="122"/>
                    <a:pt x="118" y="121"/>
                    <a:pt x="119" y="120"/>
                  </a:cubicBezTo>
                  <a:cubicBezTo>
                    <a:pt x="132" y="107"/>
                    <a:pt x="140" y="89"/>
                    <a:pt x="140" y="69"/>
                  </a:cubicBezTo>
                  <a:cubicBezTo>
                    <a:pt x="140" y="44"/>
                    <a:pt x="125" y="21"/>
                    <a:pt x="105" y="10"/>
                  </a:cubicBezTo>
                  <a:cubicBezTo>
                    <a:pt x="103" y="9"/>
                    <a:pt x="102" y="8"/>
                    <a:pt x="101" y="8"/>
                  </a:cubicBezTo>
                  <a:cubicBezTo>
                    <a:pt x="91" y="3"/>
                    <a:pt x="81" y="0"/>
                    <a:pt x="7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0" name="Freeform 20315"/>
            <p:cNvSpPr>
              <a:spLocks/>
            </p:cNvSpPr>
            <p:nvPr/>
          </p:nvSpPr>
          <p:spPr bwMode="auto">
            <a:xfrm>
              <a:off x="5096531" y="-592493"/>
              <a:ext cx="46023" cy="45356"/>
            </a:xfrm>
            <a:custGeom>
              <a:avLst/>
              <a:gdLst>
                <a:gd name="T0" fmla="*/ 15 w 29"/>
                <a:gd name="T1" fmla="*/ 0 h 29"/>
                <a:gd name="T2" fmla="*/ 15 w 29"/>
                <a:gd name="T3" fmla="*/ 0 h 29"/>
                <a:gd name="T4" fmla="*/ 10 w 29"/>
                <a:gd name="T5" fmla="*/ 1 h 29"/>
                <a:gd name="T6" fmla="*/ 6 w 29"/>
                <a:gd name="T7" fmla="*/ 3 h 29"/>
                <a:gd name="T8" fmla="*/ 1 w 29"/>
                <a:gd name="T9" fmla="*/ 9 h 29"/>
                <a:gd name="T10" fmla="*/ 0 w 29"/>
                <a:gd name="T11" fmla="*/ 13 h 29"/>
                <a:gd name="T12" fmla="*/ 0 w 29"/>
                <a:gd name="T13" fmla="*/ 14 h 29"/>
                <a:gd name="T14" fmla="*/ 9 w 29"/>
                <a:gd name="T15" fmla="*/ 27 h 29"/>
                <a:gd name="T16" fmla="*/ 13 w 29"/>
                <a:gd name="T17" fmla="*/ 29 h 29"/>
                <a:gd name="T18" fmla="*/ 15 w 29"/>
                <a:gd name="T19" fmla="*/ 29 h 29"/>
                <a:gd name="T20" fmla="*/ 15 w 29"/>
                <a:gd name="T21" fmla="*/ 29 h 29"/>
                <a:gd name="T22" fmla="*/ 29 w 29"/>
                <a:gd name="T23" fmla="*/ 19 h 29"/>
                <a:gd name="T24" fmla="*/ 29 w 29"/>
                <a:gd name="T25" fmla="*/ 14 h 29"/>
                <a:gd name="T26" fmla="*/ 29 w 29"/>
                <a:gd name="T27" fmla="*/ 14 h 29"/>
                <a:gd name="T28" fmla="*/ 15 w 29"/>
                <a:gd name="T29"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 h="29">
                  <a:moveTo>
                    <a:pt x="15" y="0"/>
                  </a:moveTo>
                  <a:cubicBezTo>
                    <a:pt x="15" y="0"/>
                    <a:pt x="15" y="0"/>
                    <a:pt x="15" y="0"/>
                  </a:cubicBezTo>
                  <a:cubicBezTo>
                    <a:pt x="13" y="0"/>
                    <a:pt x="11" y="0"/>
                    <a:pt x="10" y="1"/>
                  </a:cubicBezTo>
                  <a:cubicBezTo>
                    <a:pt x="8" y="1"/>
                    <a:pt x="7" y="2"/>
                    <a:pt x="6" y="3"/>
                  </a:cubicBezTo>
                  <a:cubicBezTo>
                    <a:pt x="4" y="5"/>
                    <a:pt x="2" y="7"/>
                    <a:pt x="1" y="9"/>
                  </a:cubicBezTo>
                  <a:cubicBezTo>
                    <a:pt x="1" y="10"/>
                    <a:pt x="1" y="12"/>
                    <a:pt x="0" y="13"/>
                  </a:cubicBezTo>
                  <a:cubicBezTo>
                    <a:pt x="0" y="14"/>
                    <a:pt x="0" y="14"/>
                    <a:pt x="0" y="14"/>
                  </a:cubicBezTo>
                  <a:cubicBezTo>
                    <a:pt x="1" y="20"/>
                    <a:pt x="4" y="25"/>
                    <a:pt x="9" y="27"/>
                  </a:cubicBezTo>
                  <a:cubicBezTo>
                    <a:pt x="10" y="28"/>
                    <a:pt x="11" y="28"/>
                    <a:pt x="13" y="29"/>
                  </a:cubicBezTo>
                  <a:cubicBezTo>
                    <a:pt x="14" y="29"/>
                    <a:pt x="14" y="29"/>
                    <a:pt x="15" y="29"/>
                  </a:cubicBezTo>
                  <a:cubicBezTo>
                    <a:pt x="15" y="29"/>
                    <a:pt x="15" y="29"/>
                    <a:pt x="15" y="29"/>
                  </a:cubicBezTo>
                  <a:cubicBezTo>
                    <a:pt x="22" y="29"/>
                    <a:pt x="27" y="24"/>
                    <a:pt x="29" y="19"/>
                  </a:cubicBezTo>
                  <a:cubicBezTo>
                    <a:pt x="29" y="17"/>
                    <a:pt x="29" y="16"/>
                    <a:pt x="29" y="14"/>
                  </a:cubicBezTo>
                  <a:cubicBezTo>
                    <a:pt x="29" y="14"/>
                    <a:pt x="29" y="14"/>
                    <a:pt x="29" y="14"/>
                  </a:cubicBezTo>
                  <a:cubicBezTo>
                    <a:pt x="29" y="6"/>
                    <a:pt x="23" y="0"/>
                    <a:pt x="1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20316"/>
            <p:cNvSpPr>
              <a:spLocks noEditPoints="1"/>
            </p:cNvSpPr>
            <p:nvPr/>
          </p:nvSpPr>
          <p:spPr bwMode="auto">
            <a:xfrm>
              <a:off x="5074520" y="-616505"/>
              <a:ext cx="91380" cy="92714"/>
            </a:xfrm>
            <a:custGeom>
              <a:avLst/>
              <a:gdLst>
                <a:gd name="T0" fmla="*/ 19 w 58"/>
                <a:gd name="T1" fmla="*/ 10 h 59"/>
                <a:gd name="T2" fmla="*/ 29 w 58"/>
                <a:gd name="T3" fmla="*/ 8 h 59"/>
                <a:gd name="T4" fmla="*/ 29 w 58"/>
                <a:gd name="T5" fmla="*/ 8 h 59"/>
                <a:gd name="T6" fmla="*/ 50 w 58"/>
                <a:gd name="T7" fmla="*/ 29 h 59"/>
                <a:gd name="T8" fmla="*/ 50 w 58"/>
                <a:gd name="T9" fmla="*/ 31 h 59"/>
                <a:gd name="T10" fmla="*/ 50 w 58"/>
                <a:gd name="T11" fmla="*/ 35 h 59"/>
                <a:gd name="T12" fmla="*/ 29 w 58"/>
                <a:gd name="T13" fmla="*/ 51 h 59"/>
                <a:gd name="T14" fmla="*/ 29 w 58"/>
                <a:gd name="T15" fmla="*/ 51 h 59"/>
                <a:gd name="T16" fmla="*/ 24 w 58"/>
                <a:gd name="T17" fmla="*/ 50 h 59"/>
                <a:gd name="T18" fmla="*/ 20 w 58"/>
                <a:gd name="T19" fmla="*/ 49 h 59"/>
                <a:gd name="T20" fmla="*/ 7 w 58"/>
                <a:gd name="T21" fmla="*/ 30 h 59"/>
                <a:gd name="T22" fmla="*/ 8 w 58"/>
                <a:gd name="T23" fmla="*/ 27 h 59"/>
                <a:gd name="T24" fmla="*/ 8 w 58"/>
                <a:gd name="T25" fmla="*/ 23 h 59"/>
                <a:gd name="T26" fmla="*/ 15 w 58"/>
                <a:gd name="T27" fmla="*/ 13 h 59"/>
                <a:gd name="T28" fmla="*/ 19 w 58"/>
                <a:gd name="T29" fmla="*/ 10 h 59"/>
                <a:gd name="T30" fmla="*/ 29 w 58"/>
                <a:gd name="T31" fmla="*/ 0 h 59"/>
                <a:gd name="T32" fmla="*/ 28 w 58"/>
                <a:gd name="T33" fmla="*/ 0 h 59"/>
                <a:gd name="T34" fmla="*/ 14 w 58"/>
                <a:gd name="T35" fmla="*/ 4 h 59"/>
                <a:gd name="T36" fmla="*/ 10 w 58"/>
                <a:gd name="T37" fmla="*/ 7 h 59"/>
                <a:gd name="T38" fmla="*/ 1 w 58"/>
                <a:gd name="T39" fmla="*/ 22 h 59"/>
                <a:gd name="T40" fmla="*/ 0 w 58"/>
                <a:gd name="T41" fmla="*/ 26 h 59"/>
                <a:gd name="T42" fmla="*/ 0 w 58"/>
                <a:gd name="T43" fmla="*/ 30 h 59"/>
                <a:gd name="T44" fmla="*/ 16 w 58"/>
                <a:gd name="T45" fmla="*/ 56 h 59"/>
                <a:gd name="T46" fmla="*/ 20 w 58"/>
                <a:gd name="T47" fmla="*/ 57 h 59"/>
                <a:gd name="T48" fmla="*/ 29 w 58"/>
                <a:gd name="T49" fmla="*/ 59 h 59"/>
                <a:gd name="T50" fmla="*/ 29 w 58"/>
                <a:gd name="T51" fmla="*/ 59 h 59"/>
                <a:gd name="T52" fmla="*/ 57 w 58"/>
                <a:gd name="T53" fmla="*/ 37 h 59"/>
                <a:gd name="T54" fmla="*/ 58 w 58"/>
                <a:gd name="T55" fmla="*/ 32 h 59"/>
                <a:gd name="T56" fmla="*/ 58 w 58"/>
                <a:gd name="T57" fmla="*/ 29 h 59"/>
                <a:gd name="T58" fmla="*/ 29 w 58"/>
                <a:gd name="T59"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 h="59">
                  <a:moveTo>
                    <a:pt x="19" y="10"/>
                  </a:moveTo>
                  <a:cubicBezTo>
                    <a:pt x="22" y="9"/>
                    <a:pt x="25" y="8"/>
                    <a:pt x="29" y="8"/>
                  </a:cubicBezTo>
                  <a:cubicBezTo>
                    <a:pt x="29" y="8"/>
                    <a:pt x="29" y="8"/>
                    <a:pt x="29" y="8"/>
                  </a:cubicBezTo>
                  <a:cubicBezTo>
                    <a:pt x="41" y="8"/>
                    <a:pt x="50" y="17"/>
                    <a:pt x="50" y="29"/>
                  </a:cubicBezTo>
                  <a:cubicBezTo>
                    <a:pt x="50" y="29"/>
                    <a:pt x="50" y="30"/>
                    <a:pt x="50" y="31"/>
                  </a:cubicBezTo>
                  <a:cubicBezTo>
                    <a:pt x="50" y="32"/>
                    <a:pt x="50" y="34"/>
                    <a:pt x="50" y="35"/>
                  </a:cubicBezTo>
                  <a:cubicBezTo>
                    <a:pt x="47" y="44"/>
                    <a:pt x="39" y="50"/>
                    <a:pt x="29" y="51"/>
                  </a:cubicBezTo>
                  <a:cubicBezTo>
                    <a:pt x="29" y="51"/>
                    <a:pt x="29" y="51"/>
                    <a:pt x="29" y="51"/>
                  </a:cubicBezTo>
                  <a:cubicBezTo>
                    <a:pt x="27" y="51"/>
                    <a:pt x="25" y="50"/>
                    <a:pt x="24" y="50"/>
                  </a:cubicBezTo>
                  <a:cubicBezTo>
                    <a:pt x="22" y="50"/>
                    <a:pt x="21" y="49"/>
                    <a:pt x="20" y="49"/>
                  </a:cubicBezTo>
                  <a:cubicBezTo>
                    <a:pt x="13" y="45"/>
                    <a:pt x="8" y="38"/>
                    <a:pt x="7" y="30"/>
                  </a:cubicBezTo>
                  <a:cubicBezTo>
                    <a:pt x="7" y="29"/>
                    <a:pt x="7" y="28"/>
                    <a:pt x="8" y="27"/>
                  </a:cubicBezTo>
                  <a:cubicBezTo>
                    <a:pt x="8" y="26"/>
                    <a:pt x="8" y="24"/>
                    <a:pt x="8" y="23"/>
                  </a:cubicBezTo>
                  <a:cubicBezTo>
                    <a:pt x="10" y="19"/>
                    <a:pt x="12" y="15"/>
                    <a:pt x="15" y="13"/>
                  </a:cubicBezTo>
                  <a:cubicBezTo>
                    <a:pt x="16" y="12"/>
                    <a:pt x="18" y="11"/>
                    <a:pt x="19" y="10"/>
                  </a:cubicBezTo>
                  <a:moveTo>
                    <a:pt x="29" y="0"/>
                  </a:moveTo>
                  <a:cubicBezTo>
                    <a:pt x="29" y="0"/>
                    <a:pt x="29" y="0"/>
                    <a:pt x="28" y="0"/>
                  </a:cubicBezTo>
                  <a:cubicBezTo>
                    <a:pt x="23" y="0"/>
                    <a:pt x="18" y="2"/>
                    <a:pt x="14" y="4"/>
                  </a:cubicBezTo>
                  <a:cubicBezTo>
                    <a:pt x="12" y="5"/>
                    <a:pt x="11" y="6"/>
                    <a:pt x="10" y="7"/>
                  </a:cubicBezTo>
                  <a:cubicBezTo>
                    <a:pt x="6" y="10"/>
                    <a:pt x="2" y="16"/>
                    <a:pt x="1" y="22"/>
                  </a:cubicBezTo>
                  <a:cubicBezTo>
                    <a:pt x="0" y="23"/>
                    <a:pt x="0" y="25"/>
                    <a:pt x="0" y="26"/>
                  </a:cubicBezTo>
                  <a:cubicBezTo>
                    <a:pt x="0" y="27"/>
                    <a:pt x="0" y="28"/>
                    <a:pt x="0" y="30"/>
                  </a:cubicBezTo>
                  <a:cubicBezTo>
                    <a:pt x="0" y="41"/>
                    <a:pt x="6" y="51"/>
                    <a:pt x="16" y="56"/>
                  </a:cubicBezTo>
                  <a:cubicBezTo>
                    <a:pt x="17" y="56"/>
                    <a:pt x="19" y="57"/>
                    <a:pt x="20" y="57"/>
                  </a:cubicBezTo>
                  <a:cubicBezTo>
                    <a:pt x="23" y="58"/>
                    <a:pt x="26" y="59"/>
                    <a:pt x="29" y="59"/>
                  </a:cubicBezTo>
                  <a:cubicBezTo>
                    <a:pt x="29" y="59"/>
                    <a:pt x="29" y="59"/>
                    <a:pt x="29" y="59"/>
                  </a:cubicBezTo>
                  <a:cubicBezTo>
                    <a:pt x="43" y="58"/>
                    <a:pt x="54" y="49"/>
                    <a:pt x="57" y="37"/>
                  </a:cubicBezTo>
                  <a:cubicBezTo>
                    <a:pt x="58" y="35"/>
                    <a:pt x="58" y="34"/>
                    <a:pt x="58" y="32"/>
                  </a:cubicBezTo>
                  <a:cubicBezTo>
                    <a:pt x="58" y="31"/>
                    <a:pt x="58" y="30"/>
                    <a:pt x="58" y="29"/>
                  </a:cubicBezTo>
                  <a:cubicBezTo>
                    <a:pt x="58" y="13"/>
                    <a:pt x="45" y="0"/>
                    <a:pt x="2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20317"/>
            <p:cNvSpPr>
              <a:spLocks/>
            </p:cNvSpPr>
            <p:nvPr/>
          </p:nvSpPr>
          <p:spPr bwMode="auto">
            <a:xfrm>
              <a:off x="5359997" y="420685"/>
              <a:ext cx="60030" cy="60030"/>
            </a:xfrm>
            <a:custGeom>
              <a:avLst/>
              <a:gdLst>
                <a:gd name="T0" fmla="*/ 19 w 38"/>
                <a:gd name="T1" fmla="*/ 0 h 38"/>
                <a:gd name="T2" fmla="*/ 19 w 38"/>
                <a:gd name="T3" fmla="*/ 0 h 38"/>
                <a:gd name="T4" fmla="*/ 19 w 38"/>
                <a:gd name="T5" fmla="*/ 0 h 38"/>
                <a:gd name="T6" fmla="*/ 8 w 38"/>
                <a:gd name="T7" fmla="*/ 4 h 38"/>
                <a:gd name="T8" fmla="*/ 5 w 38"/>
                <a:gd name="T9" fmla="*/ 7 h 38"/>
                <a:gd name="T10" fmla="*/ 0 w 38"/>
                <a:gd name="T11" fmla="*/ 20 h 38"/>
                <a:gd name="T12" fmla="*/ 5 w 38"/>
                <a:gd name="T13" fmla="*/ 32 h 38"/>
                <a:gd name="T14" fmla="*/ 8 w 38"/>
                <a:gd name="T15" fmla="*/ 35 h 38"/>
                <a:gd name="T16" fmla="*/ 19 w 38"/>
                <a:gd name="T17" fmla="*/ 38 h 38"/>
                <a:gd name="T18" fmla="*/ 20 w 38"/>
                <a:gd name="T19" fmla="*/ 38 h 38"/>
                <a:gd name="T20" fmla="*/ 36 w 38"/>
                <a:gd name="T21" fmla="*/ 29 h 38"/>
                <a:gd name="T22" fmla="*/ 37 w 38"/>
                <a:gd name="T23" fmla="*/ 26 h 38"/>
                <a:gd name="T24" fmla="*/ 38 w 38"/>
                <a:gd name="T25" fmla="*/ 19 h 38"/>
                <a:gd name="T26" fmla="*/ 37 w 38"/>
                <a:gd name="T27" fmla="*/ 13 h 38"/>
                <a:gd name="T28" fmla="*/ 35 w 38"/>
                <a:gd name="T29" fmla="*/ 9 h 38"/>
                <a:gd name="T30" fmla="*/ 28 w 38"/>
                <a:gd name="T31" fmla="*/ 2 h 38"/>
                <a:gd name="T32" fmla="*/ 24 w 38"/>
                <a:gd name="T33" fmla="*/ 1 h 38"/>
                <a:gd name="T34" fmla="*/ 19 w 38"/>
                <a:gd name="T3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 h="38">
                  <a:moveTo>
                    <a:pt x="19" y="0"/>
                  </a:moveTo>
                  <a:cubicBezTo>
                    <a:pt x="19" y="0"/>
                    <a:pt x="19" y="0"/>
                    <a:pt x="19" y="0"/>
                  </a:cubicBezTo>
                  <a:cubicBezTo>
                    <a:pt x="19" y="0"/>
                    <a:pt x="19" y="0"/>
                    <a:pt x="19" y="0"/>
                  </a:cubicBezTo>
                  <a:cubicBezTo>
                    <a:pt x="15" y="0"/>
                    <a:pt x="11" y="2"/>
                    <a:pt x="8" y="4"/>
                  </a:cubicBezTo>
                  <a:cubicBezTo>
                    <a:pt x="7" y="5"/>
                    <a:pt x="6" y="6"/>
                    <a:pt x="5" y="7"/>
                  </a:cubicBezTo>
                  <a:cubicBezTo>
                    <a:pt x="2" y="10"/>
                    <a:pt x="0" y="15"/>
                    <a:pt x="0" y="20"/>
                  </a:cubicBezTo>
                  <a:cubicBezTo>
                    <a:pt x="0" y="24"/>
                    <a:pt x="2" y="28"/>
                    <a:pt x="5" y="32"/>
                  </a:cubicBezTo>
                  <a:cubicBezTo>
                    <a:pt x="6" y="33"/>
                    <a:pt x="7" y="34"/>
                    <a:pt x="8" y="35"/>
                  </a:cubicBezTo>
                  <a:cubicBezTo>
                    <a:pt x="11" y="37"/>
                    <a:pt x="15" y="38"/>
                    <a:pt x="19" y="38"/>
                  </a:cubicBezTo>
                  <a:cubicBezTo>
                    <a:pt x="19" y="38"/>
                    <a:pt x="20" y="38"/>
                    <a:pt x="20" y="38"/>
                  </a:cubicBezTo>
                  <a:cubicBezTo>
                    <a:pt x="26" y="38"/>
                    <a:pt x="32" y="35"/>
                    <a:pt x="36" y="29"/>
                  </a:cubicBezTo>
                  <a:cubicBezTo>
                    <a:pt x="36" y="28"/>
                    <a:pt x="37" y="27"/>
                    <a:pt x="37" y="26"/>
                  </a:cubicBezTo>
                  <a:cubicBezTo>
                    <a:pt x="38" y="23"/>
                    <a:pt x="38" y="21"/>
                    <a:pt x="38" y="19"/>
                  </a:cubicBezTo>
                  <a:cubicBezTo>
                    <a:pt x="38" y="17"/>
                    <a:pt x="38" y="15"/>
                    <a:pt x="37" y="13"/>
                  </a:cubicBezTo>
                  <a:cubicBezTo>
                    <a:pt x="37" y="11"/>
                    <a:pt x="36" y="10"/>
                    <a:pt x="35" y="9"/>
                  </a:cubicBezTo>
                  <a:cubicBezTo>
                    <a:pt x="33" y="6"/>
                    <a:pt x="31" y="3"/>
                    <a:pt x="28" y="2"/>
                  </a:cubicBezTo>
                  <a:cubicBezTo>
                    <a:pt x="26" y="1"/>
                    <a:pt x="25" y="1"/>
                    <a:pt x="24" y="1"/>
                  </a:cubicBezTo>
                  <a:cubicBezTo>
                    <a:pt x="22" y="0"/>
                    <a:pt x="21" y="0"/>
                    <a:pt x="1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3" name="Freeform 20318"/>
            <p:cNvSpPr>
              <a:spLocks noEditPoints="1"/>
            </p:cNvSpPr>
            <p:nvPr/>
          </p:nvSpPr>
          <p:spPr bwMode="auto">
            <a:xfrm>
              <a:off x="5328648" y="389336"/>
              <a:ext cx="122729" cy="122729"/>
            </a:xfrm>
            <a:custGeom>
              <a:avLst/>
              <a:gdLst>
                <a:gd name="T0" fmla="*/ 22 w 78"/>
                <a:gd name="T1" fmla="*/ 17 h 78"/>
                <a:gd name="T2" fmla="*/ 39 w 78"/>
                <a:gd name="T3" fmla="*/ 11 h 78"/>
                <a:gd name="T4" fmla="*/ 39 w 78"/>
                <a:gd name="T5" fmla="*/ 11 h 78"/>
                <a:gd name="T6" fmla="*/ 40 w 78"/>
                <a:gd name="T7" fmla="*/ 11 h 78"/>
                <a:gd name="T8" fmla="*/ 45 w 78"/>
                <a:gd name="T9" fmla="*/ 11 h 78"/>
                <a:gd name="T10" fmla="*/ 47 w 78"/>
                <a:gd name="T11" fmla="*/ 12 h 78"/>
                <a:gd name="T12" fmla="*/ 51 w 78"/>
                <a:gd name="T13" fmla="*/ 13 h 78"/>
                <a:gd name="T14" fmla="*/ 64 w 78"/>
                <a:gd name="T15" fmla="*/ 24 h 78"/>
                <a:gd name="T16" fmla="*/ 66 w 78"/>
                <a:gd name="T17" fmla="*/ 28 h 78"/>
                <a:gd name="T18" fmla="*/ 68 w 78"/>
                <a:gd name="T19" fmla="*/ 39 h 78"/>
                <a:gd name="T20" fmla="*/ 66 w 78"/>
                <a:gd name="T21" fmla="*/ 50 h 78"/>
                <a:gd name="T22" fmla="*/ 64 w 78"/>
                <a:gd name="T23" fmla="*/ 53 h 78"/>
                <a:gd name="T24" fmla="*/ 40 w 78"/>
                <a:gd name="T25" fmla="*/ 68 h 78"/>
                <a:gd name="T26" fmla="*/ 39 w 78"/>
                <a:gd name="T27" fmla="*/ 68 h 78"/>
                <a:gd name="T28" fmla="*/ 21 w 78"/>
                <a:gd name="T29" fmla="*/ 61 h 78"/>
                <a:gd name="T30" fmla="*/ 18 w 78"/>
                <a:gd name="T31" fmla="*/ 58 h 78"/>
                <a:gd name="T32" fmla="*/ 11 w 78"/>
                <a:gd name="T33" fmla="*/ 40 h 78"/>
                <a:gd name="T34" fmla="*/ 18 w 78"/>
                <a:gd name="T35" fmla="*/ 20 h 78"/>
                <a:gd name="T36" fmla="*/ 22 w 78"/>
                <a:gd name="T37" fmla="*/ 17 h 78"/>
                <a:gd name="T38" fmla="*/ 39 w 78"/>
                <a:gd name="T39" fmla="*/ 0 h 78"/>
                <a:gd name="T40" fmla="*/ 39 w 78"/>
                <a:gd name="T41" fmla="*/ 0 h 78"/>
                <a:gd name="T42" fmla="*/ 14 w 78"/>
                <a:gd name="T43" fmla="*/ 9 h 78"/>
                <a:gd name="T44" fmla="*/ 11 w 78"/>
                <a:gd name="T45" fmla="*/ 12 h 78"/>
                <a:gd name="T46" fmla="*/ 0 w 78"/>
                <a:gd name="T47" fmla="*/ 40 h 78"/>
                <a:gd name="T48" fmla="*/ 11 w 78"/>
                <a:gd name="T49" fmla="*/ 66 h 78"/>
                <a:gd name="T50" fmla="*/ 14 w 78"/>
                <a:gd name="T51" fmla="*/ 69 h 78"/>
                <a:gd name="T52" fmla="*/ 39 w 78"/>
                <a:gd name="T53" fmla="*/ 78 h 78"/>
                <a:gd name="T54" fmla="*/ 40 w 78"/>
                <a:gd name="T55" fmla="*/ 78 h 78"/>
                <a:gd name="T56" fmla="*/ 73 w 78"/>
                <a:gd name="T57" fmla="*/ 58 h 78"/>
                <a:gd name="T58" fmla="*/ 75 w 78"/>
                <a:gd name="T59" fmla="*/ 54 h 78"/>
                <a:gd name="T60" fmla="*/ 78 w 78"/>
                <a:gd name="T61" fmla="*/ 39 h 78"/>
                <a:gd name="T62" fmla="*/ 75 w 78"/>
                <a:gd name="T63" fmla="*/ 24 h 78"/>
                <a:gd name="T64" fmla="*/ 73 w 78"/>
                <a:gd name="T65" fmla="*/ 20 h 78"/>
                <a:gd name="T66" fmla="*/ 54 w 78"/>
                <a:gd name="T67" fmla="*/ 3 h 78"/>
                <a:gd name="T68" fmla="*/ 50 w 78"/>
                <a:gd name="T69" fmla="*/ 2 h 78"/>
                <a:gd name="T70" fmla="*/ 46 w 78"/>
                <a:gd name="T71" fmla="*/ 1 h 78"/>
                <a:gd name="T72" fmla="*/ 42 w 78"/>
                <a:gd name="T73" fmla="*/ 0 h 78"/>
                <a:gd name="T74" fmla="*/ 39 w 78"/>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8" h="78">
                  <a:moveTo>
                    <a:pt x="22" y="17"/>
                  </a:moveTo>
                  <a:cubicBezTo>
                    <a:pt x="26" y="13"/>
                    <a:pt x="32" y="11"/>
                    <a:pt x="39" y="11"/>
                  </a:cubicBezTo>
                  <a:cubicBezTo>
                    <a:pt x="39" y="11"/>
                    <a:pt x="39" y="11"/>
                    <a:pt x="39" y="11"/>
                  </a:cubicBezTo>
                  <a:cubicBezTo>
                    <a:pt x="40" y="11"/>
                    <a:pt x="40" y="11"/>
                    <a:pt x="40" y="11"/>
                  </a:cubicBezTo>
                  <a:cubicBezTo>
                    <a:pt x="42" y="11"/>
                    <a:pt x="43" y="11"/>
                    <a:pt x="45" y="11"/>
                  </a:cubicBezTo>
                  <a:cubicBezTo>
                    <a:pt x="45" y="11"/>
                    <a:pt x="46" y="12"/>
                    <a:pt x="47" y="12"/>
                  </a:cubicBezTo>
                  <a:cubicBezTo>
                    <a:pt x="48" y="12"/>
                    <a:pt x="49" y="13"/>
                    <a:pt x="51" y="13"/>
                  </a:cubicBezTo>
                  <a:cubicBezTo>
                    <a:pt x="56" y="16"/>
                    <a:pt x="61" y="20"/>
                    <a:pt x="64" y="24"/>
                  </a:cubicBezTo>
                  <a:cubicBezTo>
                    <a:pt x="64" y="26"/>
                    <a:pt x="65" y="27"/>
                    <a:pt x="66" y="28"/>
                  </a:cubicBezTo>
                  <a:cubicBezTo>
                    <a:pt x="67" y="32"/>
                    <a:pt x="68" y="35"/>
                    <a:pt x="68" y="39"/>
                  </a:cubicBezTo>
                  <a:cubicBezTo>
                    <a:pt x="68" y="43"/>
                    <a:pt x="67" y="46"/>
                    <a:pt x="66" y="50"/>
                  </a:cubicBezTo>
                  <a:cubicBezTo>
                    <a:pt x="65" y="51"/>
                    <a:pt x="65" y="52"/>
                    <a:pt x="64" y="53"/>
                  </a:cubicBezTo>
                  <a:cubicBezTo>
                    <a:pt x="59" y="62"/>
                    <a:pt x="50" y="68"/>
                    <a:pt x="40" y="68"/>
                  </a:cubicBezTo>
                  <a:cubicBezTo>
                    <a:pt x="40" y="68"/>
                    <a:pt x="39" y="68"/>
                    <a:pt x="39" y="68"/>
                  </a:cubicBezTo>
                  <a:cubicBezTo>
                    <a:pt x="33" y="68"/>
                    <a:pt x="26" y="65"/>
                    <a:pt x="21" y="61"/>
                  </a:cubicBezTo>
                  <a:cubicBezTo>
                    <a:pt x="20" y="60"/>
                    <a:pt x="19" y="59"/>
                    <a:pt x="18" y="58"/>
                  </a:cubicBezTo>
                  <a:cubicBezTo>
                    <a:pt x="14" y="53"/>
                    <a:pt x="11" y="47"/>
                    <a:pt x="11" y="40"/>
                  </a:cubicBezTo>
                  <a:cubicBezTo>
                    <a:pt x="11" y="32"/>
                    <a:pt x="14" y="25"/>
                    <a:pt x="18" y="20"/>
                  </a:cubicBezTo>
                  <a:cubicBezTo>
                    <a:pt x="19" y="19"/>
                    <a:pt x="20" y="18"/>
                    <a:pt x="22" y="17"/>
                  </a:cubicBezTo>
                  <a:moveTo>
                    <a:pt x="39" y="0"/>
                  </a:moveTo>
                  <a:cubicBezTo>
                    <a:pt x="39" y="0"/>
                    <a:pt x="39" y="0"/>
                    <a:pt x="39" y="0"/>
                  </a:cubicBezTo>
                  <a:cubicBezTo>
                    <a:pt x="29" y="1"/>
                    <a:pt x="21" y="4"/>
                    <a:pt x="14" y="9"/>
                  </a:cubicBezTo>
                  <a:cubicBezTo>
                    <a:pt x="13" y="10"/>
                    <a:pt x="12" y="11"/>
                    <a:pt x="11" y="12"/>
                  </a:cubicBezTo>
                  <a:cubicBezTo>
                    <a:pt x="4" y="20"/>
                    <a:pt x="0" y="29"/>
                    <a:pt x="0" y="40"/>
                  </a:cubicBezTo>
                  <a:cubicBezTo>
                    <a:pt x="1" y="50"/>
                    <a:pt x="5" y="59"/>
                    <a:pt x="11" y="66"/>
                  </a:cubicBezTo>
                  <a:cubicBezTo>
                    <a:pt x="12" y="67"/>
                    <a:pt x="13" y="68"/>
                    <a:pt x="14" y="69"/>
                  </a:cubicBezTo>
                  <a:cubicBezTo>
                    <a:pt x="21" y="75"/>
                    <a:pt x="30" y="78"/>
                    <a:pt x="39" y="78"/>
                  </a:cubicBezTo>
                  <a:cubicBezTo>
                    <a:pt x="40" y="78"/>
                    <a:pt x="40" y="78"/>
                    <a:pt x="40" y="78"/>
                  </a:cubicBezTo>
                  <a:cubicBezTo>
                    <a:pt x="54" y="78"/>
                    <a:pt x="67" y="70"/>
                    <a:pt x="73" y="58"/>
                  </a:cubicBezTo>
                  <a:cubicBezTo>
                    <a:pt x="74" y="57"/>
                    <a:pt x="75" y="55"/>
                    <a:pt x="75" y="54"/>
                  </a:cubicBezTo>
                  <a:cubicBezTo>
                    <a:pt x="77" y="49"/>
                    <a:pt x="78" y="44"/>
                    <a:pt x="78" y="39"/>
                  </a:cubicBezTo>
                  <a:cubicBezTo>
                    <a:pt x="78" y="33"/>
                    <a:pt x="77" y="28"/>
                    <a:pt x="75" y="24"/>
                  </a:cubicBezTo>
                  <a:cubicBezTo>
                    <a:pt x="74" y="22"/>
                    <a:pt x="74" y="21"/>
                    <a:pt x="73" y="20"/>
                  </a:cubicBezTo>
                  <a:cubicBezTo>
                    <a:pt x="69" y="12"/>
                    <a:pt x="62" y="7"/>
                    <a:pt x="54" y="3"/>
                  </a:cubicBezTo>
                  <a:cubicBezTo>
                    <a:pt x="53" y="3"/>
                    <a:pt x="52" y="2"/>
                    <a:pt x="50" y="2"/>
                  </a:cubicBezTo>
                  <a:cubicBezTo>
                    <a:pt x="49" y="1"/>
                    <a:pt x="47" y="1"/>
                    <a:pt x="46" y="1"/>
                  </a:cubicBezTo>
                  <a:cubicBezTo>
                    <a:pt x="44" y="1"/>
                    <a:pt x="43" y="0"/>
                    <a:pt x="42" y="0"/>
                  </a:cubicBezTo>
                  <a:cubicBezTo>
                    <a:pt x="41" y="0"/>
                    <a:pt x="40" y="0"/>
                    <a:pt x="3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4" name="Freeform 20423"/>
            <p:cNvSpPr>
              <a:spLocks/>
            </p:cNvSpPr>
            <p:nvPr/>
          </p:nvSpPr>
          <p:spPr bwMode="auto">
            <a:xfrm>
              <a:off x="5276622" y="-947339"/>
              <a:ext cx="113391" cy="106721"/>
            </a:xfrm>
            <a:custGeom>
              <a:avLst/>
              <a:gdLst>
                <a:gd name="T0" fmla="*/ 36 w 72"/>
                <a:gd name="T1" fmla="*/ 0 h 68"/>
                <a:gd name="T2" fmla="*/ 24 w 72"/>
                <a:gd name="T3" fmla="*/ 2 h 68"/>
                <a:gd name="T4" fmla="*/ 20 w 72"/>
                <a:gd name="T5" fmla="*/ 4 h 68"/>
                <a:gd name="T6" fmla="*/ 3 w 72"/>
                <a:gd name="T7" fmla="*/ 29 h 68"/>
                <a:gd name="T8" fmla="*/ 32 w 72"/>
                <a:gd name="T9" fmla="*/ 67 h 68"/>
                <a:gd name="T10" fmla="*/ 37 w 72"/>
                <a:gd name="T11" fmla="*/ 68 h 68"/>
                <a:gd name="T12" fmla="*/ 70 w 72"/>
                <a:gd name="T13" fmla="*/ 39 h 68"/>
                <a:gd name="T14" fmla="*/ 56 w 72"/>
                <a:gd name="T15" fmla="*/ 6 h 68"/>
                <a:gd name="T16" fmla="*/ 53 w 72"/>
                <a:gd name="T17" fmla="*/ 4 h 68"/>
                <a:gd name="T18" fmla="*/ 43 w 72"/>
                <a:gd name="T19" fmla="*/ 0 h 68"/>
                <a:gd name="T20" fmla="*/ 42 w 72"/>
                <a:gd name="T21" fmla="*/ 0 h 68"/>
                <a:gd name="T22" fmla="*/ 38 w 72"/>
                <a:gd name="T23" fmla="*/ 0 h 68"/>
                <a:gd name="T24" fmla="*/ 36 w 72"/>
                <a:gd name="T25"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68">
                  <a:moveTo>
                    <a:pt x="36" y="0"/>
                  </a:moveTo>
                  <a:cubicBezTo>
                    <a:pt x="32" y="0"/>
                    <a:pt x="28" y="1"/>
                    <a:pt x="24" y="2"/>
                  </a:cubicBezTo>
                  <a:cubicBezTo>
                    <a:pt x="23" y="3"/>
                    <a:pt x="21" y="3"/>
                    <a:pt x="20" y="4"/>
                  </a:cubicBezTo>
                  <a:cubicBezTo>
                    <a:pt x="11" y="9"/>
                    <a:pt x="5" y="18"/>
                    <a:pt x="3" y="29"/>
                  </a:cubicBezTo>
                  <a:cubicBezTo>
                    <a:pt x="0" y="47"/>
                    <a:pt x="13" y="65"/>
                    <a:pt x="32" y="67"/>
                  </a:cubicBezTo>
                  <a:cubicBezTo>
                    <a:pt x="33" y="68"/>
                    <a:pt x="35" y="68"/>
                    <a:pt x="37" y="68"/>
                  </a:cubicBezTo>
                  <a:cubicBezTo>
                    <a:pt x="53" y="68"/>
                    <a:pt x="68" y="56"/>
                    <a:pt x="70" y="39"/>
                  </a:cubicBezTo>
                  <a:cubicBezTo>
                    <a:pt x="72" y="26"/>
                    <a:pt x="66" y="13"/>
                    <a:pt x="56" y="6"/>
                  </a:cubicBezTo>
                  <a:cubicBezTo>
                    <a:pt x="55" y="5"/>
                    <a:pt x="54" y="4"/>
                    <a:pt x="53" y="4"/>
                  </a:cubicBezTo>
                  <a:cubicBezTo>
                    <a:pt x="49" y="2"/>
                    <a:pt x="46" y="1"/>
                    <a:pt x="43" y="0"/>
                  </a:cubicBezTo>
                  <a:cubicBezTo>
                    <a:pt x="42" y="0"/>
                    <a:pt x="42" y="0"/>
                    <a:pt x="42" y="0"/>
                  </a:cubicBezTo>
                  <a:cubicBezTo>
                    <a:pt x="40" y="0"/>
                    <a:pt x="39" y="0"/>
                    <a:pt x="38" y="0"/>
                  </a:cubicBezTo>
                  <a:cubicBezTo>
                    <a:pt x="38" y="0"/>
                    <a:pt x="37" y="0"/>
                    <a:pt x="3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20541"/>
            <p:cNvSpPr>
              <a:spLocks/>
            </p:cNvSpPr>
            <p:nvPr/>
          </p:nvSpPr>
          <p:spPr bwMode="auto">
            <a:xfrm>
              <a:off x="6887440" y="-1084740"/>
              <a:ext cx="132067" cy="132734"/>
            </a:xfrm>
            <a:custGeom>
              <a:avLst/>
              <a:gdLst>
                <a:gd name="T0" fmla="*/ 8 w 84"/>
                <a:gd name="T1" fmla="*/ 29 h 84"/>
                <a:gd name="T2" fmla="*/ 55 w 84"/>
                <a:gd name="T3" fmla="*/ 8 h 84"/>
                <a:gd name="T4" fmla="*/ 77 w 84"/>
                <a:gd name="T5" fmla="*/ 55 h 84"/>
                <a:gd name="T6" fmla="*/ 29 w 84"/>
                <a:gd name="T7" fmla="*/ 77 h 84"/>
                <a:gd name="T8" fmla="*/ 8 w 84"/>
                <a:gd name="T9" fmla="*/ 29 h 84"/>
              </a:gdLst>
              <a:ahLst/>
              <a:cxnLst>
                <a:cxn ang="0">
                  <a:pos x="T0" y="T1"/>
                </a:cxn>
                <a:cxn ang="0">
                  <a:pos x="T2" y="T3"/>
                </a:cxn>
                <a:cxn ang="0">
                  <a:pos x="T4" y="T5"/>
                </a:cxn>
                <a:cxn ang="0">
                  <a:pos x="T6" y="T7"/>
                </a:cxn>
                <a:cxn ang="0">
                  <a:pos x="T8" y="T9"/>
                </a:cxn>
              </a:cxnLst>
              <a:rect l="0" t="0" r="r" b="b"/>
              <a:pathLst>
                <a:path w="84" h="84">
                  <a:moveTo>
                    <a:pt x="8" y="29"/>
                  </a:moveTo>
                  <a:cubicBezTo>
                    <a:pt x="15" y="10"/>
                    <a:pt x="36" y="0"/>
                    <a:pt x="55" y="8"/>
                  </a:cubicBezTo>
                  <a:cubicBezTo>
                    <a:pt x="74" y="15"/>
                    <a:pt x="84" y="36"/>
                    <a:pt x="77" y="55"/>
                  </a:cubicBezTo>
                  <a:cubicBezTo>
                    <a:pt x="70" y="74"/>
                    <a:pt x="48" y="84"/>
                    <a:pt x="29" y="77"/>
                  </a:cubicBezTo>
                  <a:cubicBezTo>
                    <a:pt x="10" y="70"/>
                    <a:pt x="0" y="48"/>
                    <a:pt x="8" y="29"/>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20648"/>
            <p:cNvSpPr>
              <a:spLocks/>
            </p:cNvSpPr>
            <p:nvPr/>
          </p:nvSpPr>
          <p:spPr bwMode="auto">
            <a:xfrm>
              <a:off x="5875595" y="-168944"/>
              <a:ext cx="530935" cy="781729"/>
            </a:xfrm>
            <a:custGeom>
              <a:avLst/>
              <a:gdLst>
                <a:gd name="T0" fmla="*/ 787 w 796"/>
                <a:gd name="T1" fmla="*/ 0 h 1172"/>
                <a:gd name="T2" fmla="*/ 796 w 796"/>
                <a:gd name="T3" fmla="*/ 5 h 1172"/>
                <a:gd name="T4" fmla="*/ 9 w 796"/>
                <a:gd name="T5" fmla="*/ 1172 h 1172"/>
                <a:gd name="T6" fmla="*/ 0 w 796"/>
                <a:gd name="T7" fmla="*/ 1165 h 1172"/>
                <a:gd name="T8" fmla="*/ 787 w 796"/>
                <a:gd name="T9" fmla="*/ 0 h 1172"/>
              </a:gdLst>
              <a:ahLst/>
              <a:cxnLst>
                <a:cxn ang="0">
                  <a:pos x="T0" y="T1"/>
                </a:cxn>
                <a:cxn ang="0">
                  <a:pos x="T2" y="T3"/>
                </a:cxn>
                <a:cxn ang="0">
                  <a:pos x="T4" y="T5"/>
                </a:cxn>
                <a:cxn ang="0">
                  <a:pos x="T6" y="T7"/>
                </a:cxn>
                <a:cxn ang="0">
                  <a:pos x="T8" y="T9"/>
                </a:cxn>
              </a:cxnLst>
              <a:rect l="0" t="0" r="r" b="b"/>
              <a:pathLst>
                <a:path w="796" h="1172">
                  <a:moveTo>
                    <a:pt x="787" y="0"/>
                  </a:moveTo>
                  <a:lnTo>
                    <a:pt x="796" y="5"/>
                  </a:lnTo>
                  <a:lnTo>
                    <a:pt x="9" y="1172"/>
                  </a:lnTo>
                  <a:lnTo>
                    <a:pt x="0" y="1165"/>
                  </a:lnTo>
                  <a:lnTo>
                    <a:pt x="787"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20654"/>
            <p:cNvSpPr>
              <a:spLocks noEditPoints="1"/>
            </p:cNvSpPr>
            <p:nvPr/>
          </p:nvSpPr>
          <p:spPr bwMode="auto">
            <a:xfrm>
              <a:off x="5484730" y="-172279"/>
              <a:ext cx="1446732" cy="1485418"/>
            </a:xfrm>
            <a:custGeom>
              <a:avLst/>
              <a:gdLst>
                <a:gd name="T0" fmla="*/ 2169 w 2169"/>
                <a:gd name="T1" fmla="*/ 154 h 2227"/>
                <a:gd name="T2" fmla="*/ 1422 w 2169"/>
                <a:gd name="T3" fmla="*/ 639 h 2227"/>
                <a:gd name="T4" fmla="*/ 1493 w 2169"/>
                <a:gd name="T5" fmla="*/ 1773 h 2227"/>
                <a:gd name="T6" fmla="*/ 1498 w 2169"/>
                <a:gd name="T7" fmla="*/ 1775 h 2227"/>
                <a:gd name="T8" fmla="*/ 791 w 2169"/>
                <a:gd name="T9" fmla="*/ 2227 h 2227"/>
                <a:gd name="T10" fmla="*/ 0 w 2169"/>
                <a:gd name="T11" fmla="*/ 1960 h 2227"/>
                <a:gd name="T12" fmla="*/ 2 w 2169"/>
                <a:gd name="T13" fmla="*/ 1950 h 2227"/>
                <a:gd name="T14" fmla="*/ 789 w 2169"/>
                <a:gd name="T15" fmla="*/ 2215 h 2227"/>
                <a:gd name="T16" fmla="*/ 1479 w 2169"/>
                <a:gd name="T17" fmla="*/ 1775 h 2227"/>
                <a:gd name="T18" fmla="*/ 581 w 2169"/>
                <a:gd name="T19" fmla="*/ 1173 h 2227"/>
                <a:gd name="T20" fmla="*/ 1413 w 2169"/>
                <a:gd name="T21" fmla="*/ 634 h 2227"/>
                <a:gd name="T22" fmla="*/ 1373 w 2169"/>
                <a:gd name="T23" fmla="*/ 0 h 2227"/>
                <a:gd name="T24" fmla="*/ 1380 w 2169"/>
                <a:gd name="T25" fmla="*/ 3 h 2227"/>
                <a:gd name="T26" fmla="*/ 2169 w 2169"/>
                <a:gd name="T27" fmla="*/ 154 h 2227"/>
                <a:gd name="T28" fmla="*/ 1422 w 2169"/>
                <a:gd name="T29" fmla="*/ 627 h 2227"/>
                <a:gd name="T30" fmla="*/ 2141 w 2169"/>
                <a:gd name="T31" fmla="*/ 159 h 2227"/>
                <a:gd name="T32" fmla="*/ 1384 w 2169"/>
                <a:gd name="T33" fmla="*/ 15 h 2227"/>
                <a:gd name="T34" fmla="*/ 1422 w 2169"/>
                <a:gd name="T35" fmla="*/ 627 h 2227"/>
                <a:gd name="T36" fmla="*/ 1484 w 2169"/>
                <a:gd name="T37" fmla="*/ 1766 h 2227"/>
                <a:gd name="T38" fmla="*/ 1413 w 2169"/>
                <a:gd name="T39" fmla="*/ 646 h 2227"/>
                <a:gd name="T40" fmla="*/ 600 w 2169"/>
                <a:gd name="T41" fmla="*/ 1173 h 2227"/>
                <a:gd name="T42" fmla="*/ 1484 w 2169"/>
                <a:gd name="T43" fmla="*/ 1766 h 2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69" h="2227">
                  <a:moveTo>
                    <a:pt x="2169" y="154"/>
                  </a:moveTo>
                  <a:lnTo>
                    <a:pt x="1422" y="639"/>
                  </a:lnTo>
                  <a:lnTo>
                    <a:pt x="1493" y="1773"/>
                  </a:lnTo>
                  <a:lnTo>
                    <a:pt x="1498" y="1775"/>
                  </a:lnTo>
                  <a:lnTo>
                    <a:pt x="791" y="2227"/>
                  </a:lnTo>
                  <a:lnTo>
                    <a:pt x="0" y="1960"/>
                  </a:lnTo>
                  <a:lnTo>
                    <a:pt x="2" y="1950"/>
                  </a:lnTo>
                  <a:lnTo>
                    <a:pt x="789" y="2215"/>
                  </a:lnTo>
                  <a:lnTo>
                    <a:pt x="1479" y="1775"/>
                  </a:lnTo>
                  <a:lnTo>
                    <a:pt x="581" y="1173"/>
                  </a:lnTo>
                  <a:lnTo>
                    <a:pt x="1413" y="634"/>
                  </a:lnTo>
                  <a:lnTo>
                    <a:pt x="1373" y="0"/>
                  </a:lnTo>
                  <a:lnTo>
                    <a:pt x="1380" y="3"/>
                  </a:lnTo>
                  <a:lnTo>
                    <a:pt x="2169" y="154"/>
                  </a:lnTo>
                  <a:close/>
                  <a:moveTo>
                    <a:pt x="1422" y="627"/>
                  </a:moveTo>
                  <a:lnTo>
                    <a:pt x="2141" y="159"/>
                  </a:lnTo>
                  <a:lnTo>
                    <a:pt x="1384" y="15"/>
                  </a:lnTo>
                  <a:lnTo>
                    <a:pt x="1422" y="627"/>
                  </a:lnTo>
                  <a:close/>
                  <a:moveTo>
                    <a:pt x="1484" y="1766"/>
                  </a:moveTo>
                  <a:lnTo>
                    <a:pt x="1413" y="646"/>
                  </a:lnTo>
                  <a:lnTo>
                    <a:pt x="600" y="1173"/>
                  </a:lnTo>
                  <a:lnTo>
                    <a:pt x="1484" y="1766"/>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20656"/>
            <p:cNvSpPr>
              <a:spLocks/>
            </p:cNvSpPr>
            <p:nvPr/>
          </p:nvSpPr>
          <p:spPr bwMode="auto">
            <a:xfrm>
              <a:off x="6870098" y="-638515"/>
              <a:ext cx="620981" cy="1255969"/>
            </a:xfrm>
            <a:custGeom>
              <a:avLst/>
              <a:gdLst>
                <a:gd name="T0" fmla="*/ 921 w 931"/>
                <a:gd name="T1" fmla="*/ 0 h 1883"/>
                <a:gd name="T2" fmla="*/ 931 w 931"/>
                <a:gd name="T3" fmla="*/ 9 h 1883"/>
                <a:gd name="T4" fmla="*/ 85 w 931"/>
                <a:gd name="T5" fmla="*/ 858 h 1883"/>
                <a:gd name="T6" fmla="*/ 12 w 931"/>
                <a:gd name="T7" fmla="*/ 1883 h 1883"/>
                <a:gd name="T8" fmla="*/ 0 w 931"/>
                <a:gd name="T9" fmla="*/ 1881 h 1883"/>
                <a:gd name="T10" fmla="*/ 73 w 931"/>
                <a:gd name="T11" fmla="*/ 853 h 1883"/>
                <a:gd name="T12" fmla="*/ 75 w 931"/>
                <a:gd name="T13" fmla="*/ 853 h 1883"/>
                <a:gd name="T14" fmla="*/ 921 w 931"/>
                <a:gd name="T15" fmla="*/ 0 h 18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1" h="1883">
                  <a:moveTo>
                    <a:pt x="921" y="0"/>
                  </a:moveTo>
                  <a:lnTo>
                    <a:pt x="931" y="9"/>
                  </a:lnTo>
                  <a:lnTo>
                    <a:pt x="85" y="858"/>
                  </a:lnTo>
                  <a:lnTo>
                    <a:pt x="12" y="1883"/>
                  </a:lnTo>
                  <a:lnTo>
                    <a:pt x="0" y="1881"/>
                  </a:lnTo>
                  <a:lnTo>
                    <a:pt x="73" y="853"/>
                  </a:lnTo>
                  <a:lnTo>
                    <a:pt x="75" y="853"/>
                  </a:lnTo>
                  <a:lnTo>
                    <a:pt x="921"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0" name="Freeform 20676"/>
            <p:cNvSpPr>
              <a:spLocks/>
            </p:cNvSpPr>
            <p:nvPr/>
          </p:nvSpPr>
          <p:spPr bwMode="auto">
            <a:xfrm>
              <a:off x="4289459" y="922275"/>
              <a:ext cx="80708" cy="80040"/>
            </a:xfrm>
            <a:custGeom>
              <a:avLst/>
              <a:gdLst>
                <a:gd name="T0" fmla="*/ 45 w 51"/>
                <a:gd name="T1" fmla="*/ 35 h 51"/>
                <a:gd name="T2" fmla="*/ 15 w 51"/>
                <a:gd name="T3" fmla="*/ 45 h 51"/>
                <a:gd name="T4" fmla="*/ 5 w 51"/>
                <a:gd name="T5" fmla="*/ 15 h 51"/>
                <a:gd name="T6" fmla="*/ 35 w 51"/>
                <a:gd name="T7" fmla="*/ 5 h 51"/>
                <a:gd name="T8" fmla="*/ 45 w 51"/>
                <a:gd name="T9" fmla="*/ 35 h 51"/>
              </a:gdLst>
              <a:ahLst/>
              <a:cxnLst>
                <a:cxn ang="0">
                  <a:pos x="T0" y="T1"/>
                </a:cxn>
                <a:cxn ang="0">
                  <a:pos x="T2" y="T3"/>
                </a:cxn>
                <a:cxn ang="0">
                  <a:pos x="T4" y="T5"/>
                </a:cxn>
                <a:cxn ang="0">
                  <a:pos x="T6" y="T7"/>
                </a:cxn>
                <a:cxn ang="0">
                  <a:pos x="T8" y="T9"/>
                </a:cxn>
              </a:cxnLst>
              <a:rect l="0" t="0" r="r" b="b"/>
              <a:pathLst>
                <a:path w="51" h="51">
                  <a:moveTo>
                    <a:pt x="45" y="35"/>
                  </a:moveTo>
                  <a:cubicBezTo>
                    <a:pt x="39" y="46"/>
                    <a:pt x="26" y="51"/>
                    <a:pt x="15" y="45"/>
                  </a:cubicBezTo>
                  <a:cubicBezTo>
                    <a:pt x="4" y="39"/>
                    <a:pt x="0" y="26"/>
                    <a:pt x="5" y="15"/>
                  </a:cubicBezTo>
                  <a:cubicBezTo>
                    <a:pt x="11" y="4"/>
                    <a:pt x="24" y="0"/>
                    <a:pt x="35" y="5"/>
                  </a:cubicBezTo>
                  <a:cubicBezTo>
                    <a:pt x="46" y="11"/>
                    <a:pt x="51" y="24"/>
                    <a:pt x="45" y="35"/>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20677"/>
            <p:cNvSpPr>
              <a:spLocks/>
            </p:cNvSpPr>
            <p:nvPr/>
          </p:nvSpPr>
          <p:spPr bwMode="auto">
            <a:xfrm>
              <a:off x="4863082" y="907601"/>
              <a:ext cx="148742" cy="146741"/>
            </a:xfrm>
            <a:custGeom>
              <a:avLst/>
              <a:gdLst>
                <a:gd name="T0" fmla="*/ 83 w 94"/>
                <a:gd name="T1" fmla="*/ 65 h 93"/>
                <a:gd name="T2" fmla="*/ 28 w 94"/>
                <a:gd name="T3" fmla="*/ 83 h 93"/>
                <a:gd name="T4" fmla="*/ 10 w 94"/>
                <a:gd name="T5" fmla="*/ 28 h 93"/>
                <a:gd name="T6" fmla="*/ 66 w 94"/>
                <a:gd name="T7" fmla="*/ 10 h 93"/>
                <a:gd name="T8" fmla="*/ 83 w 94"/>
                <a:gd name="T9" fmla="*/ 65 h 93"/>
              </a:gdLst>
              <a:ahLst/>
              <a:cxnLst>
                <a:cxn ang="0">
                  <a:pos x="T0" y="T1"/>
                </a:cxn>
                <a:cxn ang="0">
                  <a:pos x="T2" y="T3"/>
                </a:cxn>
                <a:cxn ang="0">
                  <a:pos x="T4" y="T5"/>
                </a:cxn>
                <a:cxn ang="0">
                  <a:pos x="T6" y="T7"/>
                </a:cxn>
                <a:cxn ang="0">
                  <a:pos x="T8" y="T9"/>
                </a:cxn>
              </a:cxnLst>
              <a:rect l="0" t="0" r="r" b="b"/>
              <a:pathLst>
                <a:path w="94" h="93">
                  <a:moveTo>
                    <a:pt x="83" y="65"/>
                  </a:moveTo>
                  <a:cubicBezTo>
                    <a:pt x="73" y="86"/>
                    <a:pt x="48" y="93"/>
                    <a:pt x="28" y="83"/>
                  </a:cubicBezTo>
                  <a:cubicBezTo>
                    <a:pt x="8" y="73"/>
                    <a:pt x="0" y="48"/>
                    <a:pt x="10" y="28"/>
                  </a:cubicBezTo>
                  <a:cubicBezTo>
                    <a:pt x="21" y="8"/>
                    <a:pt x="45" y="0"/>
                    <a:pt x="66" y="10"/>
                  </a:cubicBezTo>
                  <a:cubicBezTo>
                    <a:pt x="86" y="21"/>
                    <a:pt x="94" y="45"/>
                    <a:pt x="83" y="65"/>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2" name="Freeform 20679"/>
            <p:cNvSpPr>
              <a:spLocks/>
            </p:cNvSpPr>
            <p:nvPr/>
          </p:nvSpPr>
          <p:spPr bwMode="auto">
            <a:xfrm>
              <a:off x="5438707" y="1084356"/>
              <a:ext cx="92714" cy="92714"/>
            </a:xfrm>
            <a:custGeom>
              <a:avLst/>
              <a:gdLst>
                <a:gd name="T0" fmla="*/ 53 w 59"/>
                <a:gd name="T1" fmla="*/ 42 h 59"/>
                <a:gd name="T2" fmla="*/ 18 w 59"/>
                <a:gd name="T3" fmla="*/ 53 h 59"/>
                <a:gd name="T4" fmla="*/ 7 w 59"/>
                <a:gd name="T5" fmla="*/ 18 h 59"/>
                <a:gd name="T6" fmla="*/ 42 w 59"/>
                <a:gd name="T7" fmla="*/ 7 h 59"/>
                <a:gd name="T8" fmla="*/ 53 w 59"/>
                <a:gd name="T9" fmla="*/ 42 h 59"/>
              </a:gdLst>
              <a:ahLst/>
              <a:cxnLst>
                <a:cxn ang="0">
                  <a:pos x="T0" y="T1"/>
                </a:cxn>
                <a:cxn ang="0">
                  <a:pos x="T2" y="T3"/>
                </a:cxn>
                <a:cxn ang="0">
                  <a:pos x="T4" y="T5"/>
                </a:cxn>
                <a:cxn ang="0">
                  <a:pos x="T6" y="T7"/>
                </a:cxn>
                <a:cxn ang="0">
                  <a:pos x="T8" y="T9"/>
                </a:cxn>
              </a:cxnLst>
              <a:rect l="0" t="0" r="r" b="b"/>
              <a:pathLst>
                <a:path w="59" h="59">
                  <a:moveTo>
                    <a:pt x="53" y="42"/>
                  </a:moveTo>
                  <a:cubicBezTo>
                    <a:pt x="46" y="54"/>
                    <a:pt x="30" y="59"/>
                    <a:pt x="18" y="53"/>
                  </a:cubicBezTo>
                  <a:cubicBezTo>
                    <a:pt x="5" y="46"/>
                    <a:pt x="0" y="31"/>
                    <a:pt x="7" y="18"/>
                  </a:cubicBezTo>
                  <a:cubicBezTo>
                    <a:pt x="13" y="5"/>
                    <a:pt x="29" y="0"/>
                    <a:pt x="42" y="7"/>
                  </a:cubicBezTo>
                  <a:cubicBezTo>
                    <a:pt x="54" y="13"/>
                    <a:pt x="59" y="29"/>
                    <a:pt x="53" y="42"/>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3" name="Freeform 20680"/>
            <p:cNvSpPr>
              <a:spLocks/>
            </p:cNvSpPr>
            <p:nvPr/>
          </p:nvSpPr>
          <p:spPr bwMode="auto">
            <a:xfrm>
              <a:off x="5801557" y="534078"/>
              <a:ext cx="152744" cy="152744"/>
            </a:xfrm>
            <a:custGeom>
              <a:avLst/>
              <a:gdLst>
                <a:gd name="T0" fmla="*/ 87 w 97"/>
                <a:gd name="T1" fmla="*/ 68 h 97"/>
                <a:gd name="T2" fmla="*/ 29 w 97"/>
                <a:gd name="T3" fmla="*/ 86 h 97"/>
                <a:gd name="T4" fmla="*/ 11 w 97"/>
                <a:gd name="T5" fmla="*/ 29 h 97"/>
                <a:gd name="T6" fmla="*/ 68 w 97"/>
                <a:gd name="T7" fmla="*/ 11 h 97"/>
                <a:gd name="T8" fmla="*/ 87 w 97"/>
                <a:gd name="T9" fmla="*/ 68 h 97"/>
              </a:gdLst>
              <a:ahLst/>
              <a:cxnLst>
                <a:cxn ang="0">
                  <a:pos x="T0" y="T1"/>
                </a:cxn>
                <a:cxn ang="0">
                  <a:pos x="T2" y="T3"/>
                </a:cxn>
                <a:cxn ang="0">
                  <a:pos x="T4" y="T5"/>
                </a:cxn>
                <a:cxn ang="0">
                  <a:pos x="T6" y="T7"/>
                </a:cxn>
                <a:cxn ang="0">
                  <a:pos x="T8" y="T9"/>
                </a:cxn>
              </a:cxnLst>
              <a:rect l="0" t="0" r="r" b="b"/>
              <a:pathLst>
                <a:path w="97" h="97">
                  <a:moveTo>
                    <a:pt x="87" y="68"/>
                  </a:moveTo>
                  <a:cubicBezTo>
                    <a:pt x="76" y="89"/>
                    <a:pt x="50" y="97"/>
                    <a:pt x="29" y="86"/>
                  </a:cubicBezTo>
                  <a:cubicBezTo>
                    <a:pt x="9" y="75"/>
                    <a:pt x="0" y="50"/>
                    <a:pt x="11" y="29"/>
                  </a:cubicBezTo>
                  <a:cubicBezTo>
                    <a:pt x="22" y="8"/>
                    <a:pt x="47" y="0"/>
                    <a:pt x="68" y="11"/>
                  </a:cubicBezTo>
                  <a:cubicBezTo>
                    <a:pt x="89" y="21"/>
                    <a:pt x="97" y="47"/>
                    <a:pt x="87" y="6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4" name="Freeform 20681"/>
            <p:cNvSpPr>
              <a:spLocks/>
            </p:cNvSpPr>
            <p:nvPr/>
          </p:nvSpPr>
          <p:spPr bwMode="auto">
            <a:xfrm>
              <a:off x="5969642" y="1267116"/>
              <a:ext cx="84042" cy="83376"/>
            </a:xfrm>
            <a:custGeom>
              <a:avLst/>
              <a:gdLst>
                <a:gd name="T0" fmla="*/ 48 w 53"/>
                <a:gd name="T1" fmla="*/ 37 h 53"/>
                <a:gd name="T2" fmla="*/ 16 w 53"/>
                <a:gd name="T3" fmla="*/ 47 h 53"/>
                <a:gd name="T4" fmla="*/ 6 w 53"/>
                <a:gd name="T5" fmla="*/ 16 h 53"/>
                <a:gd name="T6" fmla="*/ 37 w 53"/>
                <a:gd name="T7" fmla="*/ 6 h 53"/>
                <a:gd name="T8" fmla="*/ 48 w 53"/>
                <a:gd name="T9" fmla="*/ 37 h 53"/>
              </a:gdLst>
              <a:ahLst/>
              <a:cxnLst>
                <a:cxn ang="0">
                  <a:pos x="T0" y="T1"/>
                </a:cxn>
                <a:cxn ang="0">
                  <a:pos x="T2" y="T3"/>
                </a:cxn>
                <a:cxn ang="0">
                  <a:pos x="T4" y="T5"/>
                </a:cxn>
                <a:cxn ang="0">
                  <a:pos x="T6" y="T7"/>
                </a:cxn>
                <a:cxn ang="0">
                  <a:pos x="T8" y="T9"/>
                </a:cxn>
              </a:cxnLst>
              <a:rect l="0" t="0" r="r" b="b"/>
              <a:pathLst>
                <a:path w="53" h="53">
                  <a:moveTo>
                    <a:pt x="48" y="37"/>
                  </a:moveTo>
                  <a:cubicBezTo>
                    <a:pt x="42" y="49"/>
                    <a:pt x="27" y="53"/>
                    <a:pt x="16" y="47"/>
                  </a:cubicBezTo>
                  <a:cubicBezTo>
                    <a:pt x="4" y="42"/>
                    <a:pt x="0" y="27"/>
                    <a:pt x="6" y="16"/>
                  </a:cubicBezTo>
                  <a:cubicBezTo>
                    <a:pt x="12" y="4"/>
                    <a:pt x="26" y="0"/>
                    <a:pt x="37" y="6"/>
                  </a:cubicBezTo>
                  <a:cubicBezTo>
                    <a:pt x="49" y="12"/>
                    <a:pt x="53" y="26"/>
                    <a:pt x="48" y="3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5" name="Freeform 20683"/>
            <p:cNvSpPr>
              <a:spLocks/>
            </p:cNvSpPr>
            <p:nvPr/>
          </p:nvSpPr>
          <p:spPr bwMode="auto">
            <a:xfrm>
              <a:off x="6377849" y="198575"/>
              <a:ext cx="104053" cy="105387"/>
            </a:xfrm>
            <a:custGeom>
              <a:avLst/>
              <a:gdLst>
                <a:gd name="T0" fmla="*/ 59 w 66"/>
                <a:gd name="T1" fmla="*/ 47 h 67"/>
                <a:gd name="T2" fmla="*/ 20 w 66"/>
                <a:gd name="T3" fmla="*/ 60 h 67"/>
                <a:gd name="T4" fmla="*/ 7 w 66"/>
                <a:gd name="T5" fmla="*/ 20 h 67"/>
                <a:gd name="T6" fmla="*/ 47 w 66"/>
                <a:gd name="T7" fmla="*/ 8 h 67"/>
                <a:gd name="T8" fmla="*/ 59 w 66"/>
                <a:gd name="T9" fmla="*/ 47 h 67"/>
              </a:gdLst>
              <a:ahLst/>
              <a:cxnLst>
                <a:cxn ang="0">
                  <a:pos x="T0" y="T1"/>
                </a:cxn>
                <a:cxn ang="0">
                  <a:pos x="T2" y="T3"/>
                </a:cxn>
                <a:cxn ang="0">
                  <a:pos x="T4" y="T5"/>
                </a:cxn>
                <a:cxn ang="0">
                  <a:pos x="T6" y="T7"/>
                </a:cxn>
                <a:cxn ang="0">
                  <a:pos x="T8" y="T9"/>
                </a:cxn>
              </a:cxnLst>
              <a:rect l="0" t="0" r="r" b="b"/>
              <a:pathLst>
                <a:path w="66" h="67">
                  <a:moveTo>
                    <a:pt x="59" y="47"/>
                  </a:moveTo>
                  <a:cubicBezTo>
                    <a:pt x="52" y="61"/>
                    <a:pt x="34" y="67"/>
                    <a:pt x="20" y="60"/>
                  </a:cubicBezTo>
                  <a:cubicBezTo>
                    <a:pt x="6" y="52"/>
                    <a:pt x="0" y="35"/>
                    <a:pt x="7" y="20"/>
                  </a:cubicBezTo>
                  <a:cubicBezTo>
                    <a:pt x="15" y="6"/>
                    <a:pt x="32" y="0"/>
                    <a:pt x="47" y="8"/>
                  </a:cubicBezTo>
                  <a:cubicBezTo>
                    <a:pt x="61" y="15"/>
                    <a:pt x="66" y="33"/>
                    <a:pt x="59" y="4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6" name="Freeform 20684"/>
            <p:cNvSpPr>
              <a:spLocks/>
            </p:cNvSpPr>
            <p:nvPr/>
          </p:nvSpPr>
          <p:spPr bwMode="auto">
            <a:xfrm>
              <a:off x="6343165" y="-226973"/>
              <a:ext cx="121395" cy="119394"/>
            </a:xfrm>
            <a:custGeom>
              <a:avLst/>
              <a:gdLst>
                <a:gd name="T0" fmla="*/ 68 w 77"/>
                <a:gd name="T1" fmla="*/ 53 h 76"/>
                <a:gd name="T2" fmla="*/ 23 w 77"/>
                <a:gd name="T3" fmla="*/ 68 h 76"/>
                <a:gd name="T4" fmla="*/ 9 w 77"/>
                <a:gd name="T5" fmla="*/ 23 h 76"/>
                <a:gd name="T6" fmla="*/ 54 w 77"/>
                <a:gd name="T7" fmla="*/ 8 h 76"/>
                <a:gd name="T8" fmla="*/ 68 w 77"/>
                <a:gd name="T9" fmla="*/ 53 h 76"/>
              </a:gdLst>
              <a:ahLst/>
              <a:cxnLst>
                <a:cxn ang="0">
                  <a:pos x="T0" y="T1"/>
                </a:cxn>
                <a:cxn ang="0">
                  <a:pos x="T2" y="T3"/>
                </a:cxn>
                <a:cxn ang="0">
                  <a:pos x="T4" y="T5"/>
                </a:cxn>
                <a:cxn ang="0">
                  <a:pos x="T6" y="T7"/>
                </a:cxn>
                <a:cxn ang="0">
                  <a:pos x="T8" y="T9"/>
                </a:cxn>
              </a:cxnLst>
              <a:rect l="0" t="0" r="r" b="b"/>
              <a:pathLst>
                <a:path w="77" h="76">
                  <a:moveTo>
                    <a:pt x="68" y="53"/>
                  </a:moveTo>
                  <a:cubicBezTo>
                    <a:pt x="60" y="70"/>
                    <a:pt x="40" y="76"/>
                    <a:pt x="23" y="68"/>
                  </a:cubicBezTo>
                  <a:cubicBezTo>
                    <a:pt x="7" y="59"/>
                    <a:pt x="0" y="39"/>
                    <a:pt x="9" y="23"/>
                  </a:cubicBezTo>
                  <a:cubicBezTo>
                    <a:pt x="17" y="6"/>
                    <a:pt x="37" y="0"/>
                    <a:pt x="54" y="8"/>
                  </a:cubicBezTo>
                  <a:cubicBezTo>
                    <a:pt x="70" y="17"/>
                    <a:pt x="77" y="37"/>
                    <a:pt x="68" y="53"/>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20709"/>
            <p:cNvSpPr>
              <a:spLocks/>
            </p:cNvSpPr>
            <p:nvPr/>
          </p:nvSpPr>
          <p:spPr bwMode="auto">
            <a:xfrm>
              <a:off x="4901102" y="347984"/>
              <a:ext cx="98050" cy="96048"/>
            </a:xfrm>
            <a:custGeom>
              <a:avLst/>
              <a:gdLst>
                <a:gd name="T0" fmla="*/ 55 w 62"/>
                <a:gd name="T1" fmla="*/ 43 h 61"/>
                <a:gd name="T2" fmla="*/ 19 w 62"/>
                <a:gd name="T3" fmla="*/ 55 h 61"/>
                <a:gd name="T4" fmla="*/ 7 w 62"/>
                <a:gd name="T5" fmla="*/ 18 h 61"/>
                <a:gd name="T6" fmla="*/ 43 w 62"/>
                <a:gd name="T7" fmla="*/ 7 h 61"/>
                <a:gd name="T8" fmla="*/ 55 w 62"/>
                <a:gd name="T9" fmla="*/ 43 h 61"/>
              </a:gdLst>
              <a:ahLst/>
              <a:cxnLst>
                <a:cxn ang="0">
                  <a:pos x="T0" y="T1"/>
                </a:cxn>
                <a:cxn ang="0">
                  <a:pos x="T2" y="T3"/>
                </a:cxn>
                <a:cxn ang="0">
                  <a:pos x="T4" y="T5"/>
                </a:cxn>
                <a:cxn ang="0">
                  <a:pos x="T6" y="T7"/>
                </a:cxn>
                <a:cxn ang="0">
                  <a:pos x="T8" y="T9"/>
                </a:cxn>
              </a:cxnLst>
              <a:rect l="0" t="0" r="r" b="b"/>
              <a:pathLst>
                <a:path w="62" h="61">
                  <a:moveTo>
                    <a:pt x="55" y="43"/>
                  </a:moveTo>
                  <a:cubicBezTo>
                    <a:pt x="48" y="56"/>
                    <a:pt x="32" y="61"/>
                    <a:pt x="19" y="55"/>
                  </a:cubicBezTo>
                  <a:cubicBezTo>
                    <a:pt x="6" y="48"/>
                    <a:pt x="0" y="32"/>
                    <a:pt x="7" y="18"/>
                  </a:cubicBezTo>
                  <a:cubicBezTo>
                    <a:pt x="14" y="5"/>
                    <a:pt x="30" y="0"/>
                    <a:pt x="43" y="7"/>
                  </a:cubicBezTo>
                  <a:cubicBezTo>
                    <a:pt x="57" y="13"/>
                    <a:pt x="62" y="30"/>
                    <a:pt x="55" y="4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8" name="Freeform 20710"/>
            <p:cNvSpPr>
              <a:spLocks noEditPoints="1"/>
            </p:cNvSpPr>
            <p:nvPr/>
          </p:nvSpPr>
          <p:spPr bwMode="auto">
            <a:xfrm>
              <a:off x="4852410" y="297959"/>
              <a:ext cx="196766" cy="196766"/>
            </a:xfrm>
            <a:custGeom>
              <a:avLst/>
              <a:gdLst>
                <a:gd name="T0" fmla="*/ 37 w 125"/>
                <a:gd name="T1" fmla="*/ 111 h 125"/>
                <a:gd name="T2" fmla="*/ 13 w 125"/>
                <a:gd name="T3" fmla="*/ 38 h 125"/>
                <a:gd name="T4" fmla="*/ 87 w 125"/>
                <a:gd name="T5" fmla="*/ 14 h 125"/>
                <a:gd name="T6" fmla="*/ 111 w 125"/>
                <a:gd name="T7" fmla="*/ 88 h 125"/>
                <a:gd name="T8" fmla="*/ 37 w 125"/>
                <a:gd name="T9" fmla="*/ 111 h 125"/>
                <a:gd name="T10" fmla="*/ 80 w 125"/>
                <a:gd name="T11" fmla="*/ 27 h 125"/>
                <a:gd name="T12" fmla="*/ 27 w 125"/>
                <a:gd name="T13" fmla="*/ 44 h 125"/>
                <a:gd name="T14" fmla="*/ 44 w 125"/>
                <a:gd name="T15" fmla="*/ 98 h 125"/>
                <a:gd name="T16" fmla="*/ 98 w 125"/>
                <a:gd name="T17" fmla="*/ 81 h 125"/>
                <a:gd name="T18" fmla="*/ 80 w 125"/>
                <a:gd name="T19" fmla="*/ 2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5">
                  <a:moveTo>
                    <a:pt x="37" y="111"/>
                  </a:moveTo>
                  <a:cubicBezTo>
                    <a:pt x="10" y="98"/>
                    <a:pt x="0" y="64"/>
                    <a:pt x="13" y="38"/>
                  </a:cubicBezTo>
                  <a:cubicBezTo>
                    <a:pt x="27" y="11"/>
                    <a:pt x="60" y="0"/>
                    <a:pt x="87" y="14"/>
                  </a:cubicBezTo>
                  <a:cubicBezTo>
                    <a:pt x="114" y="28"/>
                    <a:pt x="125" y="61"/>
                    <a:pt x="111" y="88"/>
                  </a:cubicBezTo>
                  <a:cubicBezTo>
                    <a:pt x="97" y="115"/>
                    <a:pt x="64" y="125"/>
                    <a:pt x="37" y="111"/>
                  </a:cubicBezTo>
                  <a:close/>
                  <a:moveTo>
                    <a:pt x="80" y="27"/>
                  </a:moveTo>
                  <a:cubicBezTo>
                    <a:pt x="61" y="17"/>
                    <a:pt x="37" y="25"/>
                    <a:pt x="27" y="44"/>
                  </a:cubicBezTo>
                  <a:cubicBezTo>
                    <a:pt x="16" y="64"/>
                    <a:pt x="24" y="88"/>
                    <a:pt x="44" y="98"/>
                  </a:cubicBezTo>
                  <a:cubicBezTo>
                    <a:pt x="63" y="108"/>
                    <a:pt x="88" y="101"/>
                    <a:pt x="98" y="81"/>
                  </a:cubicBezTo>
                  <a:cubicBezTo>
                    <a:pt x="108" y="61"/>
                    <a:pt x="100" y="37"/>
                    <a:pt x="80" y="2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9" name="Freeform 20716"/>
            <p:cNvSpPr>
              <a:spLocks/>
            </p:cNvSpPr>
            <p:nvPr/>
          </p:nvSpPr>
          <p:spPr bwMode="auto">
            <a:xfrm>
              <a:off x="5703504" y="1181736"/>
              <a:ext cx="66034" cy="66700"/>
            </a:xfrm>
            <a:custGeom>
              <a:avLst/>
              <a:gdLst>
                <a:gd name="T0" fmla="*/ 37 w 42"/>
                <a:gd name="T1" fmla="*/ 29 h 42"/>
                <a:gd name="T2" fmla="*/ 13 w 42"/>
                <a:gd name="T3" fmla="*/ 37 h 42"/>
                <a:gd name="T4" fmla="*/ 5 w 42"/>
                <a:gd name="T5" fmla="*/ 12 h 42"/>
                <a:gd name="T6" fmla="*/ 30 w 42"/>
                <a:gd name="T7" fmla="*/ 4 h 42"/>
                <a:gd name="T8" fmla="*/ 37 w 42"/>
                <a:gd name="T9" fmla="*/ 29 h 42"/>
              </a:gdLst>
              <a:ahLst/>
              <a:cxnLst>
                <a:cxn ang="0">
                  <a:pos x="T0" y="T1"/>
                </a:cxn>
                <a:cxn ang="0">
                  <a:pos x="T2" y="T3"/>
                </a:cxn>
                <a:cxn ang="0">
                  <a:pos x="T4" y="T5"/>
                </a:cxn>
                <a:cxn ang="0">
                  <a:pos x="T6" y="T7"/>
                </a:cxn>
                <a:cxn ang="0">
                  <a:pos x="T8" y="T9"/>
                </a:cxn>
              </a:cxnLst>
              <a:rect l="0" t="0" r="r" b="b"/>
              <a:pathLst>
                <a:path w="42" h="42">
                  <a:moveTo>
                    <a:pt x="37" y="29"/>
                  </a:moveTo>
                  <a:cubicBezTo>
                    <a:pt x="33" y="38"/>
                    <a:pt x="22" y="42"/>
                    <a:pt x="13" y="37"/>
                  </a:cubicBezTo>
                  <a:cubicBezTo>
                    <a:pt x="4" y="32"/>
                    <a:pt x="0" y="21"/>
                    <a:pt x="5" y="12"/>
                  </a:cubicBezTo>
                  <a:cubicBezTo>
                    <a:pt x="9" y="3"/>
                    <a:pt x="20" y="0"/>
                    <a:pt x="30" y="4"/>
                  </a:cubicBezTo>
                  <a:cubicBezTo>
                    <a:pt x="39" y="9"/>
                    <a:pt x="42" y="20"/>
                    <a:pt x="37" y="29"/>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0" name="Freeform 20717"/>
            <p:cNvSpPr>
              <a:spLocks noEditPoints="1"/>
            </p:cNvSpPr>
            <p:nvPr/>
          </p:nvSpPr>
          <p:spPr bwMode="auto">
            <a:xfrm>
              <a:off x="5668820" y="1147052"/>
              <a:ext cx="135402" cy="134068"/>
            </a:xfrm>
            <a:custGeom>
              <a:avLst/>
              <a:gdLst>
                <a:gd name="T0" fmla="*/ 26 w 86"/>
                <a:gd name="T1" fmla="*/ 76 h 85"/>
                <a:gd name="T2" fmla="*/ 10 w 86"/>
                <a:gd name="T3" fmla="*/ 25 h 85"/>
                <a:gd name="T4" fmla="*/ 60 w 86"/>
                <a:gd name="T5" fmla="*/ 9 h 85"/>
                <a:gd name="T6" fmla="*/ 76 w 86"/>
                <a:gd name="T7" fmla="*/ 60 h 85"/>
                <a:gd name="T8" fmla="*/ 26 w 86"/>
                <a:gd name="T9" fmla="*/ 76 h 85"/>
                <a:gd name="T10" fmla="*/ 56 w 86"/>
                <a:gd name="T11" fmla="*/ 18 h 85"/>
                <a:gd name="T12" fmla="*/ 19 w 86"/>
                <a:gd name="T13" fmla="*/ 30 h 85"/>
                <a:gd name="T14" fmla="*/ 31 w 86"/>
                <a:gd name="T15" fmla="*/ 67 h 85"/>
                <a:gd name="T16" fmla="*/ 67 w 86"/>
                <a:gd name="T17" fmla="*/ 55 h 85"/>
                <a:gd name="T18" fmla="*/ 56 w 86"/>
                <a:gd name="T19" fmla="*/ 1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5">
                  <a:moveTo>
                    <a:pt x="26" y="76"/>
                  </a:moveTo>
                  <a:cubicBezTo>
                    <a:pt x="8" y="66"/>
                    <a:pt x="0" y="44"/>
                    <a:pt x="10" y="25"/>
                  </a:cubicBezTo>
                  <a:cubicBezTo>
                    <a:pt x="19" y="7"/>
                    <a:pt x="42" y="0"/>
                    <a:pt x="60" y="9"/>
                  </a:cubicBezTo>
                  <a:cubicBezTo>
                    <a:pt x="79" y="19"/>
                    <a:pt x="86" y="41"/>
                    <a:pt x="76" y="60"/>
                  </a:cubicBezTo>
                  <a:cubicBezTo>
                    <a:pt x="67" y="78"/>
                    <a:pt x="44" y="85"/>
                    <a:pt x="26" y="76"/>
                  </a:cubicBezTo>
                  <a:close/>
                  <a:moveTo>
                    <a:pt x="56" y="18"/>
                  </a:moveTo>
                  <a:cubicBezTo>
                    <a:pt x="42" y="11"/>
                    <a:pt x="26" y="17"/>
                    <a:pt x="19" y="30"/>
                  </a:cubicBezTo>
                  <a:cubicBezTo>
                    <a:pt x="12" y="43"/>
                    <a:pt x="17" y="60"/>
                    <a:pt x="31" y="67"/>
                  </a:cubicBezTo>
                  <a:cubicBezTo>
                    <a:pt x="44" y="74"/>
                    <a:pt x="60" y="69"/>
                    <a:pt x="67" y="55"/>
                  </a:cubicBezTo>
                  <a:cubicBezTo>
                    <a:pt x="74" y="42"/>
                    <a:pt x="69" y="25"/>
                    <a:pt x="56" y="1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1" name="Freeform 20718"/>
            <p:cNvSpPr>
              <a:spLocks/>
            </p:cNvSpPr>
            <p:nvPr/>
          </p:nvSpPr>
          <p:spPr bwMode="auto">
            <a:xfrm>
              <a:off x="5880260" y="21817"/>
              <a:ext cx="70702" cy="71370"/>
            </a:xfrm>
            <a:custGeom>
              <a:avLst/>
              <a:gdLst>
                <a:gd name="T0" fmla="*/ 40 w 45"/>
                <a:gd name="T1" fmla="*/ 32 h 45"/>
                <a:gd name="T2" fmla="*/ 14 w 45"/>
                <a:gd name="T3" fmla="*/ 40 h 45"/>
                <a:gd name="T4" fmla="*/ 5 w 45"/>
                <a:gd name="T5" fmla="*/ 14 h 45"/>
                <a:gd name="T6" fmla="*/ 32 w 45"/>
                <a:gd name="T7" fmla="*/ 5 h 45"/>
                <a:gd name="T8" fmla="*/ 40 w 45"/>
                <a:gd name="T9" fmla="*/ 32 h 45"/>
              </a:gdLst>
              <a:ahLst/>
              <a:cxnLst>
                <a:cxn ang="0">
                  <a:pos x="T0" y="T1"/>
                </a:cxn>
                <a:cxn ang="0">
                  <a:pos x="T2" y="T3"/>
                </a:cxn>
                <a:cxn ang="0">
                  <a:pos x="T4" y="T5"/>
                </a:cxn>
                <a:cxn ang="0">
                  <a:pos x="T6" y="T7"/>
                </a:cxn>
                <a:cxn ang="0">
                  <a:pos x="T8" y="T9"/>
                </a:cxn>
              </a:cxnLst>
              <a:rect l="0" t="0" r="r" b="b"/>
              <a:pathLst>
                <a:path w="45" h="45">
                  <a:moveTo>
                    <a:pt x="40" y="32"/>
                  </a:moveTo>
                  <a:cubicBezTo>
                    <a:pt x="35" y="41"/>
                    <a:pt x="23" y="45"/>
                    <a:pt x="14" y="40"/>
                  </a:cubicBezTo>
                  <a:cubicBezTo>
                    <a:pt x="4" y="35"/>
                    <a:pt x="0" y="23"/>
                    <a:pt x="5" y="14"/>
                  </a:cubicBezTo>
                  <a:cubicBezTo>
                    <a:pt x="10" y="4"/>
                    <a:pt x="22" y="0"/>
                    <a:pt x="32" y="5"/>
                  </a:cubicBezTo>
                  <a:cubicBezTo>
                    <a:pt x="41" y="10"/>
                    <a:pt x="45" y="22"/>
                    <a:pt x="40" y="32"/>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20719"/>
            <p:cNvSpPr>
              <a:spLocks noEditPoints="1"/>
            </p:cNvSpPr>
            <p:nvPr/>
          </p:nvSpPr>
          <p:spPr bwMode="auto">
            <a:xfrm>
              <a:off x="5843575" y="-14201"/>
              <a:ext cx="143406" cy="143406"/>
            </a:xfrm>
            <a:custGeom>
              <a:avLst/>
              <a:gdLst>
                <a:gd name="T0" fmla="*/ 27 w 91"/>
                <a:gd name="T1" fmla="*/ 81 h 91"/>
                <a:gd name="T2" fmla="*/ 10 w 91"/>
                <a:gd name="T3" fmla="*/ 27 h 91"/>
                <a:gd name="T4" fmla="*/ 64 w 91"/>
                <a:gd name="T5" fmla="*/ 10 h 91"/>
                <a:gd name="T6" fmla="*/ 81 w 91"/>
                <a:gd name="T7" fmla="*/ 64 h 91"/>
                <a:gd name="T8" fmla="*/ 27 w 91"/>
                <a:gd name="T9" fmla="*/ 81 h 91"/>
                <a:gd name="T10" fmla="*/ 59 w 91"/>
                <a:gd name="T11" fmla="*/ 20 h 91"/>
                <a:gd name="T12" fmla="*/ 20 w 91"/>
                <a:gd name="T13" fmla="*/ 32 h 91"/>
                <a:gd name="T14" fmla="*/ 32 w 91"/>
                <a:gd name="T15" fmla="*/ 72 h 91"/>
                <a:gd name="T16" fmla="*/ 72 w 91"/>
                <a:gd name="T17" fmla="*/ 59 h 91"/>
                <a:gd name="T18" fmla="*/ 59 w 91"/>
                <a:gd name="T19" fmla="*/ 2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1">
                  <a:moveTo>
                    <a:pt x="27" y="81"/>
                  </a:moveTo>
                  <a:cubicBezTo>
                    <a:pt x="8" y="71"/>
                    <a:pt x="0" y="47"/>
                    <a:pt x="10" y="27"/>
                  </a:cubicBezTo>
                  <a:cubicBezTo>
                    <a:pt x="20" y="8"/>
                    <a:pt x="44" y="0"/>
                    <a:pt x="64" y="10"/>
                  </a:cubicBezTo>
                  <a:cubicBezTo>
                    <a:pt x="84" y="20"/>
                    <a:pt x="91" y="44"/>
                    <a:pt x="81" y="64"/>
                  </a:cubicBezTo>
                  <a:cubicBezTo>
                    <a:pt x="71" y="84"/>
                    <a:pt x="47" y="91"/>
                    <a:pt x="27" y="81"/>
                  </a:cubicBezTo>
                  <a:close/>
                  <a:moveTo>
                    <a:pt x="59" y="20"/>
                  </a:moveTo>
                  <a:cubicBezTo>
                    <a:pt x="45" y="12"/>
                    <a:pt x="27" y="18"/>
                    <a:pt x="20" y="32"/>
                  </a:cubicBezTo>
                  <a:cubicBezTo>
                    <a:pt x="12" y="47"/>
                    <a:pt x="18" y="64"/>
                    <a:pt x="32" y="72"/>
                  </a:cubicBezTo>
                  <a:cubicBezTo>
                    <a:pt x="47" y="79"/>
                    <a:pt x="64" y="74"/>
                    <a:pt x="72" y="59"/>
                  </a:cubicBezTo>
                  <a:cubicBezTo>
                    <a:pt x="79" y="45"/>
                    <a:pt x="74" y="27"/>
                    <a:pt x="59" y="2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20720"/>
            <p:cNvSpPr>
              <a:spLocks/>
            </p:cNvSpPr>
            <p:nvPr/>
          </p:nvSpPr>
          <p:spPr bwMode="auto">
            <a:xfrm>
              <a:off x="6887435" y="-102913"/>
              <a:ext cx="70702" cy="71370"/>
            </a:xfrm>
            <a:custGeom>
              <a:avLst/>
              <a:gdLst>
                <a:gd name="T0" fmla="*/ 40 w 45"/>
                <a:gd name="T1" fmla="*/ 31 h 45"/>
                <a:gd name="T2" fmla="*/ 13 w 45"/>
                <a:gd name="T3" fmla="*/ 40 h 45"/>
                <a:gd name="T4" fmla="*/ 5 w 45"/>
                <a:gd name="T5" fmla="*/ 13 h 45"/>
                <a:gd name="T6" fmla="*/ 31 w 45"/>
                <a:gd name="T7" fmla="*/ 5 h 45"/>
                <a:gd name="T8" fmla="*/ 40 w 45"/>
                <a:gd name="T9" fmla="*/ 31 h 45"/>
              </a:gdLst>
              <a:ahLst/>
              <a:cxnLst>
                <a:cxn ang="0">
                  <a:pos x="T0" y="T1"/>
                </a:cxn>
                <a:cxn ang="0">
                  <a:pos x="T2" y="T3"/>
                </a:cxn>
                <a:cxn ang="0">
                  <a:pos x="T4" y="T5"/>
                </a:cxn>
                <a:cxn ang="0">
                  <a:pos x="T6" y="T7"/>
                </a:cxn>
                <a:cxn ang="0">
                  <a:pos x="T8" y="T9"/>
                </a:cxn>
              </a:cxnLst>
              <a:rect l="0" t="0" r="r" b="b"/>
              <a:pathLst>
                <a:path w="45" h="45">
                  <a:moveTo>
                    <a:pt x="40" y="31"/>
                  </a:moveTo>
                  <a:cubicBezTo>
                    <a:pt x="35" y="41"/>
                    <a:pt x="23" y="45"/>
                    <a:pt x="13" y="40"/>
                  </a:cubicBezTo>
                  <a:cubicBezTo>
                    <a:pt x="4" y="35"/>
                    <a:pt x="0" y="23"/>
                    <a:pt x="5" y="13"/>
                  </a:cubicBezTo>
                  <a:cubicBezTo>
                    <a:pt x="10" y="3"/>
                    <a:pt x="22" y="0"/>
                    <a:pt x="31" y="5"/>
                  </a:cubicBezTo>
                  <a:cubicBezTo>
                    <a:pt x="41" y="10"/>
                    <a:pt x="45" y="22"/>
                    <a:pt x="40" y="3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4" name="Freeform 20721"/>
            <p:cNvSpPr>
              <a:spLocks noEditPoints="1"/>
            </p:cNvSpPr>
            <p:nvPr/>
          </p:nvSpPr>
          <p:spPr bwMode="auto">
            <a:xfrm>
              <a:off x="6850750" y="-140265"/>
              <a:ext cx="143406" cy="144740"/>
            </a:xfrm>
            <a:custGeom>
              <a:avLst/>
              <a:gdLst>
                <a:gd name="T0" fmla="*/ 27 w 91"/>
                <a:gd name="T1" fmla="*/ 82 h 92"/>
                <a:gd name="T2" fmla="*/ 10 w 91"/>
                <a:gd name="T3" fmla="*/ 28 h 92"/>
                <a:gd name="T4" fmla="*/ 64 w 91"/>
                <a:gd name="T5" fmla="*/ 11 h 92"/>
                <a:gd name="T6" fmla="*/ 81 w 91"/>
                <a:gd name="T7" fmla="*/ 65 h 92"/>
                <a:gd name="T8" fmla="*/ 27 w 91"/>
                <a:gd name="T9" fmla="*/ 82 h 92"/>
                <a:gd name="T10" fmla="*/ 59 w 91"/>
                <a:gd name="T11" fmla="*/ 20 h 92"/>
                <a:gd name="T12" fmla="*/ 19 w 91"/>
                <a:gd name="T13" fmla="*/ 33 h 92"/>
                <a:gd name="T14" fmla="*/ 32 w 91"/>
                <a:gd name="T15" fmla="*/ 72 h 92"/>
                <a:gd name="T16" fmla="*/ 71 w 91"/>
                <a:gd name="T17" fmla="*/ 60 h 92"/>
                <a:gd name="T18" fmla="*/ 59 w 91"/>
                <a:gd name="T19" fmla="*/ 2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27" y="82"/>
                  </a:moveTo>
                  <a:cubicBezTo>
                    <a:pt x="7" y="72"/>
                    <a:pt x="0" y="48"/>
                    <a:pt x="10" y="28"/>
                  </a:cubicBezTo>
                  <a:cubicBezTo>
                    <a:pt x="20" y="8"/>
                    <a:pt x="44" y="0"/>
                    <a:pt x="64" y="11"/>
                  </a:cubicBezTo>
                  <a:cubicBezTo>
                    <a:pt x="83" y="21"/>
                    <a:pt x="91" y="45"/>
                    <a:pt x="81" y="65"/>
                  </a:cubicBezTo>
                  <a:cubicBezTo>
                    <a:pt x="71" y="84"/>
                    <a:pt x="47" y="92"/>
                    <a:pt x="27" y="82"/>
                  </a:cubicBezTo>
                  <a:close/>
                  <a:moveTo>
                    <a:pt x="59" y="20"/>
                  </a:moveTo>
                  <a:cubicBezTo>
                    <a:pt x="44" y="13"/>
                    <a:pt x="27" y="18"/>
                    <a:pt x="19" y="33"/>
                  </a:cubicBezTo>
                  <a:cubicBezTo>
                    <a:pt x="12" y="47"/>
                    <a:pt x="18" y="65"/>
                    <a:pt x="32" y="72"/>
                  </a:cubicBezTo>
                  <a:cubicBezTo>
                    <a:pt x="46" y="80"/>
                    <a:pt x="64" y="74"/>
                    <a:pt x="71" y="60"/>
                  </a:cubicBezTo>
                  <a:cubicBezTo>
                    <a:pt x="79" y="45"/>
                    <a:pt x="73" y="28"/>
                    <a:pt x="59" y="2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7" name="Freeform 20724"/>
            <p:cNvSpPr>
              <a:spLocks/>
            </p:cNvSpPr>
            <p:nvPr/>
          </p:nvSpPr>
          <p:spPr bwMode="auto">
            <a:xfrm>
              <a:off x="4890427" y="1627961"/>
              <a:ext cx="54694" cy="56696"/>
            </a:xfrm>
            <a:custGeom>
              <a:avLst/>
              <a:gdLst>
                <a:gd name="T0" fmla="*/ 31 w 35"/>
                <a:gd name="T1" fmla="*/ 25 h 36"/>
                <a:gd name="T2" fmla="*/ 10 w 35"/>
                <a:gd name="T3" fmla="*/ 32 h 36"/>
                <a:gd name="T4" fmla="*/ 4 w 35"/>
                <a:gd name="T5" fmla="*/ 11 h 36"/>
                <a:gd name="T6" fmla="*/ 25 w 35"/>
                <a:gd name="T7" fmla="*/ 4 h 36"/>
                <a:gd name="T8" fmla="*/ 31 w 35"/>
                <a:gd name="T9" fmla="*/ 25 h 36"/>
              </a:gdLst>
              <a:ahLst/>
              <a:cxnLst>
                <a:cxn ang="0">
                  <a:pos x="T0" y="T1"/>
                </a:cxn>
                <a:cxn ang="0">
                  <a:pos x="T2" y="T3"/>
                </a:cxn>
                <a:cxn ang="0">
                  <a:pos x="T4" y="T5"/>
                </a:cxn>
                <a:cxn ang="0">
                  <a:pos x="T6" y="T7"/>
                </a:cxn>
                <a:cxn ang="0">
                  <a:pos x="T8" y="T9"/>
                </a:cxn>
              </a:cxnLst>
              <a:rect l="0" t="0" r="r" b="b"/>
              <a:pathLst>
                <a:path w="35" h="36">
                  <a:moveTo>
                    <a:pt x="31" y="25"/>
                  </a:moveTo>
                  <a:cubicBezTo>
                    <a:pt x="27" y="33"/>
                    <a:pt x="18" y="36"/>
                    <a:pt x="10" y="32"/>
                  </a:cubicBezTo>
                  <a:cubicBezTo>
                    <a:pt x="3" y="28"/>
                    <a:pt x="0" y="19"/>
                    <a:pt x="4" y="11"/>
                  </a:cubicBezTo>
                  <a:cubicBezTo>
                    <a:pt x="8" y="3"/>
                    <a:pt x="17" y="0"/>
                    <a:pt x="25" y="4"/>
                  </a:cubicBezTo>
                  <a:cubicBezTo>
                    <a:pt x="32" y="8"/>
                    <a:pt x="35" y="18"/>
                    <a:pt x="31" y="25"/>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20722"/>
            <p:cNvSpPr>
              <a:spLocks/>
            </p:cNvSpPr>
            <p:nvPr/>
          </p:nvSpPr>
          <p:spPr bwMode="auto">
            <a:xfrm>
              <a:off x="6409873" y="919938"/>
              <a:ext cx="156078" cy="156078"/>
            </a:xfrm>
            <a:custGeom>
              <a:avLst/>
              <a:gdLst>
                <a:gd name="T0" fmla="*/ 52 w 59"/>
                <a:gd name="T1" fmla="*/ 41 h 59"/>
                <a:gd name="T2" fmla="*/ 17 w 59"/>
                <a:gd name="T3" fmla="*/ 52 h 59"/>
                <a:gd name="T4" fmla="*/ 6 w 59"/>
                <a:gd name="T5" fmla="*/ 17 h 59"/>
                <a:gd name="T6" fmla="*/ 41 w 59"/>
                <a:gd name="T7" fmla="*/ 6 h 59"/>
                <a:gd name="T8" fmla="*/ 52 w 59"/>
                <a:gd name="T9" fmla="*/ 41 h 59"/>
              </a:gdLst>
              <a:ahLst/>
              <a:cxnLst>
                <a:cxn ang="0">
                  <a:pos x="T0" y="T1"/>
                </a:cxn>
                <a:cxn ang="0">
                  <a:pos x="T2" y="T3"/>
                </a:cxn>
                <a:cxn ang="0">
                  <a:pos x="T4" y="T5"/>
                </a:cxn>
                <a:cxn ang="0">
                  <a:pos x="T6" y="T7"/>
                </a:cxn>
                <a:cxn ang="0">
                  <a:pos x="T8" y="T9"/>
                </a:cxn>
              </a:cxnLst>
              <a:rect l="0" t="0" r="r" b="b"/>
              <a:pathLst>
                <a:path w="59" h="59">
                  <a:moveTo>
                    <a:pt x="52" y="41"/>
                  </a:moveTo>
                  <a:cubicBezTo>
                    <a:pt x="46" y="54"/>
                    <a:pt x="30" y="59"/>
                    <a:pt x="17" y="52"/>
                  </a:cubicBezTo>
                  <a:cubicBezTo>
                    <a:pt x="5" y="46"/>
                    <a:pt x="0" y="30"/>
                    <a:pt x="6" y="17"/>
                  </a:cubicBezTo>
                  <a:cubicBezTo>
                    <a:pt x="13" y="5"/>
                    <a:pt x="28" y="0"/>
                    <a:pt x="41" y="6"/>
                  </a:cubicBezTo>
                  <a:cubicBezTo>
                    <a:pt x="54" y="13"/>
                    <a:pt x="59" y="28"/>
                    <a:pt x="52" y="41"/>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344" name="椭圆 343"/>
          <p:cNvSpPr/>
          <p:nvPr/>
        </p:nvSpPr>
        <p:spPr>
          <a:xfrm>
            <a:off x="6016387" y="2316592"/>
            <a:ext cx="159223" cy="159223"/>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47" name="文本框 346"/>
          <p:cNvSpPr txBox="1"/>
          <p:nvPr/>
        </p:nvSpPr>
        <p:spPr>
          <a:xfrm>
            <a:off x="1037331" y="1993427"/>
            <a:ext cx="4979058" cy="646331"/>
          </a:xfrm>
          <a:prstGeom prst="rect">
            <a:avLst/>
          </a:prstGeom>
          <a:noFill/>
        </p:spPr>
        <p:txBody>
          <a:bodyPr wrap="square" rtlCol="0">
            <a:spAutoFit/>
          </a:bodyPr>
          <a:lstStyle/>
          <a:p>
            <a:r>
              <a:rPr lang="en-US" altLang="zh-CN"/>
              <a:t>Harmony OS introduces </a:t>
            </a:r>
            <a:r>
              <a:rPr lang="en-US" altLang="zh-CN" b="1"/>
              <a:t>the Little file system</a:t>
            </a:r>
            <a:r>
              <a:rPr lang="en-US" altLang="zh-CN"/>
              <a:t>, which is a small Flash file system(JFFS2)</a:t>
            </a:r>
            <a:r>
              <a:rPr lang="zh-CN" altLang="zh-CN">
                <a:effectLst/>
              </a:rPr>
              <a:t> </a:t>
            </a:r>
            <a:endParaRPr lang="en-US" altLang="zh-CN" dirty="0">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349" name="椭圆 348"/>
          <p:cNvSpPr/>
          <p:nvPr/>
        </p:nvSpPr>
        <p:spPr>
          <a:xfrm>
            <a:off x="6008943" y="3563932"/>
            <a:ext cx="159223" cy="159223"/>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51" name="文本框 350"/>
          <p:cNvSpPr txBox="1"/>
          <p:nvPr/>
        </p:nvSpPr>
        <p:spPr>
          <a:xfrm>
            <a:off x="6489716" y="3295117"/>
            <a:ext cx="5172295" cy="646331"/>
          </a:xfrm>
          <a:prstGeom prst="rect">
            <a:avLst/>
          </a:prstGeom>
          <a:noFill/>
        </p:spPr>
        <p:txBody>
          <a:bodyPr wrap="square" rtlCol="0">
            <a:spAutoFit/>
          </a:bodyPr>
          <a:lstStyle/>
          <a:p>
            <a:r>
              <a:rPr lang="en-US" altLang="zh-CN"/>
              <a:t>LittleFS</a:t>
            </a:r>
            <a:r>
              <a:rPr lang="zh-CN" altLang="en-US"/>
              <a:t> </a:t>
            </a:r>
            <a:r>
              <a:rPr lang="en-US" altLang="zh-CN"/>
              <a:t>combines the ideas of </a:t>
            </a:r>
            <a:r>
              <a:rPr lang="en-US" altLang="zh-CN" b="1"/>
              <a:t>log-structured</a:t>
            </a:r>
            <a:r>
              <a:rPr lang="zh-CN" altLang="en-US" b="1"/>
              <a:t> </a:t>
            </a:r>
            <a:r>
              <a:rPr lang="en-US" altLang="zh-CN"/>
              <a:t>and </a:t>
            </a:r>
            <a:r>
              <a:rPr lang="en-US" altLang="zh-CN" b="1"/>
              <a:t>COW (copy-on-write) file system</a:t>
            </a:r>
            <a:endParaRPr lang="zh-CN" altLang="zh-CN"/>
          </a:p>
        </p:txBody>
      </p:sp>
      <p:sp>
        <p:nvSpPr>
          <p:cNvPr id="207" name="文本框 206"/>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226" name="直接连接符 225"/>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229" name="弦形 228"/>
          <p:cNvSpPr/>
          <p:nvPr/>
        </p:nvSpPr>
        <p:spPr>
          <a:xfrm rot="7898653">
            <a:off x="5601653" y="6474093"/>
            <a:ext cx="988694" cy="950116"/>
          </a:xfrm>
          <a:prstGeom prst="chord">
            <a:avLst>
              <a:gd name="adj1" fmla="val 2412988"/>
              <a:gd name="adj2" fmla="val 14173956"/>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30" name="弦形 229"/>
          <p:cNvSpPr/>
          <p:nvPr/>
        </p:nvSpPr>
        <p:spPr>
          <a:xfrm rot="18728571">
            <a:off x="5601653" y="-566209"/>
            <a:ext cx="988694" cy="950116"/>
          </a:xfrm>
          <a:prstGeom prst="chord">
            <a:avLst>
              <a:gd name="adj1" fmla="val 2412988"/>
              <a:gd name="adj2" fmla="val 14173956"/>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31" name="文本框 230">
            <a:extLst>
              <a:ext uri="{FF2B5EF4-FFF2-40B4-BE49-F238E27FC236}">
                <a16:creationId xmlns:a16="http://schemas.microsoft.com/office/drawing/2014/main" id="{7B4B643A-47D7-A2B8-F5E5-3E49B9A8894E}"/>
              </a:ext>
            </a:extLst>
          </p:cNvPr>
          <p:cNvSpPr txBox="1"/>
          <p:nvPr/>
        </p:nvSpPr>
        <p:spPr>
          <a:xfrm>
            <a:off x="1037330" y="4744152"/>
            <a:ext cx="4899447" cy="646331"/>
          </a:xfrm>
          <a:prstGeom prst="rect">
            <a:avLst/>
          </a:prstGeom>
          <a:noFill/>
        </p:spPr>
        <p:txBody>
          <a:bodyPr wrap="square">
            <a:spAutoFit/>
          </a:bodyPr>
          <a:lstStyle/>
          <a:p>
            <a:r>
              <a:rPr lang="en-US" altLang="zh-CN"/>
              <a:t>Storing file metadata in a log structure and data in a COW structure</a:t>
            </a:r>
            <a:endParaRPr lang="zh-CN" altLang="en-US"/>
          </a:p>
        </p:txBody>
      </p:sp>
      <p:sp>
        <p:nvSpPr>
          <p:cNvPr id="232" name="椭圆 231">
            <a:extLst>
              <a:ext uri="{FF2B5EF4-FFF2-40B4-BE49-F238E27FC236}">
                <a16:creationId xmlns:a16="http://schemas.microsoft.com/office/drawing/2014/main" id="{B01B4BDF-3682-B52F-638C-8752F6B509AE}"/>
              </a:ext>
            </a:extLst>
          </p:cNvPr>
          <p:cNvSpPr/>
          <p:nvPr/>
        </p:nvSpPr>
        <p:spPr>
          <a:xfrm>
            <a:off x="6016388" y="4908095"/>
            <a:ext cx="159223" cy="159223"/>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Tree>
    <p:extLst>
      <p:ext uri="{BB962C8B-B14F-4D97-AF65-F5344CB8AC3E}">
        <p14:creationId xmlns:p14="http://schemas.microsoft.com/office/powerpoint/2010/main" val="36193418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图片 46"/>
          <p:cNvPicPr>
            <a:picLocks noChangeAspect="1"/>
          </p:cNvPicPr>
          <p:nvPr/>
        </p:nvPicPr>
        <p:blipFill>
          <a:blip r:embed="rId3" cstate="print">
            <a:duotone>
              <a:prstClr val="black"/>
              <a:schemeClr val="tx1">
                <a:tint val="45000"/>
                <a:satMod val="400000"/>
              </a:schemeClr>
            </a:duotone>
            <a:extLst>
              <a:ext uri="{28A0092B-C50C-407E-A947-70E740481C1C}">
                <a14:useLocalDpi xmlns:a14="http://schemas.microsoft.com/office/drawing/2010/main" val="0"/>
              </a:ext>
            </a:extLst>
          </a:blip>
          <a:stretch>
            <a:fillRect/>
          </a:stretch>
        </p:blipFill>
        <p:spPr>
          <a:xfrm>
            <a:off x="5991406" y="0"/>
            <a:ext cx="7820116" cy="6858000"/>
          </a:xfrm>
          <a:prstGeom prst="rect">
            <a:avLst/>
          </a:prstGeom>
        </p:spPr>
      </p:pic>
      <p:grpSp>
        <p:nvGrpSpPr>
          <p:cNvPr id="2" name="组合 1">
            <a:extLst>
              <a:ext uri="{FF2B5EF4-FFF2-40B4-BE49-F238E27FC236}">
                <a16:creationId xmlns:a16="http://schemas.microsoft.com/office/drawing/2014/main" id="{7E4749E4-D059-555E-BCED-658D575B2AF1}"/>
              </a:ext>
            </a:extLst>
          </p:cNvPr>
          <p:cNvGrpSpPr/>
          <p:nvPr/>
        </p:nvGrpSpPr>
        <p:grpSpPr>
          <a:xfrm>
            <a:off x="1106334" y="1663333"/>
            <a:ext cx="1564535" cy="1564535"/>
            <a:chOff x="1421493" y="2799646"/>
            <a:chExt cx="1564535" cy="1564535"/>
          </a:xfrm>
        </p:grpSpPr>
        <p:sp>
          <p:nvSpPr>
            <p:cNvPr id="6" name="椭圆 5"/>
            <p:cNvSpPr/>
            <p:nvPr/>
          </p:nvSpPr>
          <p:spPr>
            <a:xfrm>
              <a:off x="1421493" y="2799646"/>
              <a:ext cx="1564535" cy="1564535"/>
            </a:xfrm>
            <a:prstGeom prst="ellipse">
              <a:avLst/>
            </a:prstGeom>
            <a:solidFill>
              <a:srgbClr val="1A1D1A"/>
            </a:solidFill>
            <a:ln>
              <a:noFill/>
            </a:ln>
            <a:effectLst>
              <a:outerShdw blurRad="114300" dist="63500" dir="126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0" name="文本框 9"/>
            <p:cNvSpPr txBox="1"/>
            <p:nvPr/>
          </p:nvSpPr>
          <p:spPr>
            <a:xfrm>
              <a:off x="1464892" y="3397247"/>
              <a:ext cx="1477736" cy="369332"/>
            </a:xfrm>
            <a:prstGeom prst="rect">
              <a:avLst/>
            </a:prstGeom>
            <a:noFill/>
          </p:spPr>
          <p:txBody>
            <a:bodyPr wrap="square" rtlCol="0">
              <a:spAutoFit/>
            </a:bodyPr>
            <a:lstStyle/>
            <a:p>
              <a:pPr algn="ctr"/>
              <a:r>
                <a:rPr lang="en-US" altLang="zh-CN" dirty="0">
                  <a:solidFill>
                    <a:schemeClr val="bg1"/>
                  </a:solidFill>
                  <a:latin typeface="+mn-ea"/>
                </a:rPr>
                <a:t>metadata</a:t>
              </a:r>
              <a:endParaRPr lang="zh-CN" altLang="en-US" dirty="0">
                <a:solidFill>
                  <a:schemeClr val="bg1"/>
                </a:solidFill>
                <a:latin typeface="+mn-ea"/>
              </a:endParaRPr>
            </a:p>
          </p:txBody>
        </p:sp>
      </p:grpSp>
      <p:sp>
        <p:nvSpPr>
          <p:cNvPr id="11" name="文本框 10"/>
          <p:cNvSpPr txBox="1"/>
          <p:nvPr/>
        </p:nvSpPr>
        <p:spPr>
          <a:xfrm>
            <a:off x="8327625" y="2191302"/>
            <a:ext cx="2914302" cy="369332"/>
          </a:xfrm>
          <a:prstGeom prst="rect">
            <a:avLst/>
          </a:prstGeom>
          <a:noFill/>
        </p:spPr>
        <p:txBody>
          <a:bodyPr wrap="square" rtlCol="0">
            <a:spAutoFit/>
          </a:bodyPr>
          <a:lstStyle/>
          <a:p>
            <a:pPr algn="ctr"/>
            <a:r>
              <a:rPr lang="en-US" altLang="zh-CN" b="1" dirty="0">
                <a:latin typeface="+mn-ea"/>
              </a:rPr>
              <a:t>Log</a:t>
            </a:r>
            <a:r>
              <a:rPr lang="zh-CN" altLang="en-US" b="1" dirty="0">
                <a:latin typeface="+mn-ea"/>
              </a:rPr>
              <a:t> </a:t>
            </a:r>
            <a:r>
              <a:rPr lang="en-US" altLang="zh-CN" b="1"/>
              <a:t>structure</a:t>
            </a:r>
            <a:r>
              <a:rPr lang="zh-CN" altLang="en-US" b="1" dirty="0">
                <a:latin typeface="+mn-ea"/>
              </a:rPr>
              <a:t> </a:t>
            </a:r>
          </a:p>
        </p:txBody>
      </p:sp>
      <p:sp>
        <p:nvSpPr>
          <p:cNvPr id="13" name="文本框 12"/>
          <p:cNvSpPr txBox="1"/>
          <p:nvPr/>
        </p:nvSpPr>
        <p:spPr>
          <a:xfrm>
            <a:off x="9341235" y="3502951"/>
            <a:ext cx="1169419" cy="369332"/>
          </a:xfrm>
          <a:prstGeom prst="rect">
            <a:avLst/>
          </a:prstGeom>
          <a:noFill/>
        </p:spPr>
        <p:txBody>
          <a:bodyPr wrap="square" rtlCol="0">
            <a:spAutoFit/>
          </a:bodyPr>
          <a:lstStyle/>
          <a:p>
            <a:pPr algn="ctr"/>
            <a:r>
              <a:rPr lang="en-US" altLang="zh-CN" dirty="0">
                <a:solidFill>
                  <a:schemeClr val="bg1"/>
                </a:solidFill>
                <a:latin typeface="+mn-ea"/>
              </a:rPr>
              <a:t>45784</a:t>
            </a:r>
            <a:r>
              <a:rPr lang="zh-CN" altLang="en-US" dirty="0">
                <a:solidFill>
                  <a:schemeClr val="bg1"/>
                </a:solidFill>
                <a:latin typeface="+mn-ea"/>
              </a:rPr>
              <a:t>￥</a:t>
            </a:r>
          </a:p>
        </p:txBody>
      </p:sp>
      <p:sp>
        <p:nvSpPr>
          <p:cNvPr id="29" name="文本框 28"/>
          <p:cNvSpPr txBox="1"/>
          <p:nvPr/>
        </p:nvSpPr>
        <p:spPr>
          <a:xfrm>
            <a:off x="2943927" y="1524068"/>
            <a:ext cx="5110640" cy="170380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a:t>file name</a:t>
            </a:r>
          </a:p>
          <a:p>
            <a:pPr marL="285750" indent="-285750">
              <a:lnSpc>
                <a:spcPct val="150000"/>
              </a:lnSpc>
              <a:buFont typeface="Arial" panose="020B0604020202020204" pitchFamily="34" charset="0"/>
              <a:buChar char="•"/>
            </a:pPr>
            <a:r>
              <a:rPr lang="en-US" altLang="zh-CN"/>
              <a:t>file size</a:t>
            </a:r>
          </a:p>
          <a:p>
            <a:pPr marL="285750" indent="-285750">
              <a:lnSpc>
                <a:spcPct val="150000"/>
              </a:lnSpc>
              <a:buFont typeface="Arial" panose="020B0604020202020204" pitchFamily="34" charset="0"/>
              <a:buChar char="•"/>
            </a:pPr>
            <a:r>
              <a:rPr lang="en-US" altLang="zh-CN"/>
              <a:t>creation/ access/</a:t>
            </a:r>
            <a:r>
              <a:rPr lang="zh-CN" altLang="en-US"/>
              <a:t> </a:t>
            </a:r>
            <a:r>
              <a:rPr lang="en-US" altLang="zh-CN"/>
              <a:t>modification</a:t>
            </a:r>
            <a:r>
              <a:rPr lang="zh-CN" altLang="en-US"/>
              <a:t> </a:t>
            </a:r>
            <a:r>
              <a:rPr lang="en-US" altLang="zh-CN"/>
              <a:t>time</a:t>
            </a:r>
          </a:p>
          <a:p>
            <a:pPr marL="285750" indent="-285750">
              <a:lnSpc>
                <a:spcPct val="150000"/>
              </a:lnSpc>
              <a:buFont typeface="Arial" panose="020B0604020202020204" pitchFamily="34" charset="0"/>
              <a:buChar char="•"/>
            </a:pPr>
            <a:r>
              <a:rPr lang="en-US" altLang="zh-CN"/>
              <a:t>... </a:t>
            </a:r>
            <a:endParaRPr lang="zh-CN" altLang="en-US" sz="1600" dirty="0">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33" name="文本框 32"/>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34" name="直接连接符 3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grpSp>
        <p:nvGrpSpPr>
          <p:cNvPr id="31" name="组合 30">
            <a:extLst>
              <a:ext uri="{FF2B5EF4-FFF2-40B4-BE49-F238E27FC236}">
                <a16:creationId xmlns:a16="http://schemas.microsoft.com/office/drawing/2014/main" id="{AB27942F-6B8F-6112-8400-96056A8561A8}"/>
              </a:ext>
            </a:extLst>
          </p:cNvPr>
          <p:cNvGrpSpPr/>
          <p:nvPr/>
        </p:nvGrpSpPr>
        <p:grpSpPr>
          <a:xfrm>
            <a:off x="1062934" y="4254133"/>
            <a:ext cx="1564535" cy="1564535"/>
            <a:chOff x="1421493" y="2799646"/>
            <a:chExt cx="1564535" cy="1564535"/>
          </a:xfrm>
        </p:grpSpPr>
        <p:sp>
          <p:nvSpPr>
            <p:cNvPr id="32" name="椭圆 31">
              <a:extLst>
                <a:ext uri="{FF2B5EF4-FFF2-40B4-BE49-F238E27FC236}">
                  <a16:creationId xmlns:a16="http://schemas.microsoft.com/office/drawing/2014/main" id="{D4941379-5371-E18D-CF06-0E14E2694D8C}"/>
                </a:ext>
              </a:extLst>
            </p:cNvPr>
            <p:cNvSpPr/>
            <p:nvPr/>
          </p:nvSpPr>
          <p:spPr>
            <a:xfrm>
              <a:off x="1421493" y="2799646"/>
              <a:ext cx="1564535" cy="1564535"/>
            </a:xfrm>
            <a:prstGeom prst="ellipse">
              <a:avLst/>
            </a:prstGeom>
            <a:solidFill>
              <a:srgbClr val="1A1D1A"/>
            </a:solidFill>
            <a:ln>
              <a:noFill/>
            </a:ln>
            <a:effectLst>
              <a:outerShdw blurRad="114300" dist="63500" dir="126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5" name="文本框 34">
              <a:extLst>
                <a:ext uri="{FF2B5EF4-FFF2-40B4-BE49-F238E27FC236}">
                  <a16:creationId xmlns:a16="http://schemas.microsoft.com/office/drawing/2014/main" id="{9651BEC7-0350-5677-41B3-4CE3795399AA}"/>
                </a:ext>
              </a:extLst>
            </p:cNvPr>
            <p:cNvSpPr txBox="1"/>
            <p:nvPr/>
          </p:nvSpPr>
          <p:spPr>
            <a:xfrm>
              <a:off x="1464892" y="3397247"/>
              <a:ext cx="1477736" cy="369332"/>
            </a:xfrm>
            <a:prstGeom prst="rect">
              <a:avLst/>
            </a:prstGeom>
            <a:noFill/>
          </p:spPr>
          <p:txBody>
            <a:bodyPr wrap="square" rtlCol="0">
              <a:spAutoFit/>
            </a:bodyPr>
            <a:lstStyle/>
            <a:p>
              <a:pPr algn="ctr"/>
              <a:r>
                <a:rPr lang="en-US" altLang="zh-CN" dirty="0">
                  <a:solidFill>
                    <a:schemeClr val="bg1"/>
                  </a:solidFill>
                  <a:latin typeface="+mn-ea"/>
                </a:rPr>
                <a:t>COW</a:t>
              </a:r>
              <a:endParaRPr lang="zh-CN" altLang="en-US" dirty="0">
                <a:solidFill>
                  <a:schemeClr val="bg1"/>
                </a:solidFill>
                <a:latin typeface="+mn-ea"/>
              </a:endParaRPr>
            </a:p>
          </p:txBody>
        </p:sp>
      </p:grpSp>
      <p:sp>
        <p:nvSpPr>
          <p:cNvPr id="36" name="文本框 35">
            <a:extLst>
              <a:ext uri="{FF2B5EF4-FFF2-40B4-BE49-F238E27FC236}">
                <a16:creationId xmlns:a16="http://schemas.microsoft.com/office/drawing/2014/main" id="{BF8D211B-C5EE-2273-B636-53CB8911194B}"/>
              </a:ext>
            </a:extLst>
          </p:cNvPr>
          <p:cNvSpPr txBox="1"/>
          <p:nvPr/>
        </p:nvSpPr>
        <p:spPr>
          <a:xfrm>
            <a:off x="2943928" y="4159237"/>
            <a:ext cx="4906982" cy="211929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a:t>a resource management technique</a:t>
            </a:r>
            <a:r>
              <a:rPr lang="zh-CN" altLang="zh-CN">
                <a:effectLst/>
              </a:rPr>
              <a:t> </a:t>
            </a:r>
            <a:endParaRPr lang="en-US" altLang="zh-CN">
              <a:effectLst/>
            </a:endParaRPr>
          </a:p>
          <a:p>
            <a:pPr marL="285750" indent="-285750">
              <a:lnSpc>
                <a:spcPct val="150000"/>
              </a:lnSpc>
              <a:buFont typeface="Arial" panose="020B0604020202020204" pitchFamily="34" charset="0"/>
              <a:buChar char="•"/>
            </a:pPr>
            <a:r>
              <a:rPr lang="en-US" altLang="zh-CN"/>
              <a:t>implement fork system calls that share the virtual memory (pages) of the OS</a:t>
            </a:r>
            <a:endParaRPr lang="en-US" altLang="zh-CN">
              <a:effectLst/>
            </a:endParaRPr>
          </a:p>
          <a:p>
            <a:pPr marL="285750" indent="-285750">
              <a:lnSpc>
                <a:spcPct val="150000"/>
              </a:lnSpc>
              <a:buFont typeface="Arial" panose="020B0604020202020204" pitchFamily="34" charset="0"/>
              <a:buChar char="•"/>
            </a:pPr>
            <a:r>
              <a:rPr lang="en-US" altLang="zh-CN" b="1"/>
              <a:t>space efficient</a:t>
            </a:r>
            <a:r>
              <a:rPr lang="zh-CN" altLang="zh-CN" b="1">
                <a:effectLst/>
              </a:rPr>
              <a:t> </a:t>
            </a:r>
            <a:endParaRPr lang="en-US" altLang="zh-CN" b="1">
              <a:effectLst/>
            </a:endParaRPr>
          </a:p>
          <a:p>
            <a:pPr marL="285750" indent="-285750">
              <a:lnSpc>
                <a:spcPct val="150000"/>
              </a:lnSpc>
              <a:buFont typeface="Arial" panose="020B0604020202020204" pitchFamily="34" charset="0"/>
              <a:buChar char="•"/>
            </a:pPr>
            <a:r>
              <a:rPr lang="en-US" altLang="zh-CN"/>
              <a:t>... </a:t>
            </a:r>
            <a:endParaRPr lang="zh-CN" altLang="en-US" sz="1600" dirty="0">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48" name="KSO_Shape">
            <a:extLst>
              <a:ext uri="{FF2B5EF4-FFF2-40B4-BE49-F238E27FC236}">
                <a16:creationId xmlns:a16="http://schemas.microsoft.com/office/drawing/2014/main" id="{91C1B2EF-C5B0-ADEA-F587-A28AFDBB84E4}"/>
              </a:ext>
            </a:extLst>
          </p:cNvPr>
          <p:cNvSpPr/>
          <p:nvPr/>
        </p:nvSpPr>
        <p:spPr>
          <a:xfrm rot="5400000">
            <a:off x="8203686" y="2278079"/>
            <a:ext cx="247876" cy="213587"/>
          </a:xfrm>
          <a:custGeom>
            <a:avLst/>
            <a:gdLst/>
            <a:ahLst/>
            <a:cxnLst/>
            <a:rect l="l" t="t" r="r" b="b"/>
            <a:pathLst>
              <a:path w="351454" h="302978">
                <a:moveTo>
                  <a:pt x="175727" y="0"/>
                </a:moveTo>
                <a:lnTo>
                  <a:pt x="351454" y="302978"/>
                </a:lnTo>
                <a:cubicBezTo>
                  <a:pt x="296917" y="281626"/>
                  <a:pt x="237534" y="271243"/>
                  <a:pt x="175726" y="271243"/>
                </a:cubicBezTo>
                <a:cubicBezTo>
                  <a:pt x="113918" y="271243"/>
                  <a:pt x="54536" y="281626"/>
                  <a:pt x="0" y="302978"/>
                </a:cubicBez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ym typeface="华文细黑" panose="02010600040101010101" pitchFamily="2" charset="-122"/>
            </a:endParaRPr>
          </a:p>
        </p:txBody>
      </p:sp>
      <p:sp>
        <p:nvSpPr>
          <p:cNvPr id="49" name="KSO_Shape">
            <a:extLst>
              <a:ext uri="{FF2B5EF4-FFF2-40B4-BE49-F238E27FC236}">
                <a16:creationId xmlns:a16="http://schemas.microsoft.com/office/drawing/2014/main" id="{179E3D70-D776-5CF8-9840-116A1C671A05}"/>
              </a:ext>
            </a:extLst>
          </p:cNvPr>
          <p:cNvSpPr/>
          <p:nvPr/>
        </p:nvSpPr>
        <p:spPr>
          <a:xfrm rot="5400000">
            <a:off x="8238208" y="4814998"/>
            <a:ext cx="247876" cy="213587"/>
          </a:xfrm>
          <a:custGeom>
            <a:avLst/>
            <a:gdLst/>
            <a:ahLst/>
            <a:cxnLst/>
            <a:rect l="l" t="t" r="r" b="b"/>
            <a:pathLst>
              <a:path w="351454" h="302978">
                <a:moveTo>
                  <a:pt x="175727" y="0"/>
                </a:moveTo>
                <a:lnTo>
                  <a:pt x="351454" y="302978"/>
                </a:lnTo>
                <a:cubicBezTo>
                  <a:pt x="296917" y="281626"/>
                  <a:pt x="237534" y="271243"/>
                  <a:pt x="175726" y="271243"/>
                </a:cubicBezTo>
                <a:cubicBezTo>
                  <a:pt x="113918" y="271243"/>
                  <a:pt x="54536" y="281626"/>
                  <a:pt x="0" y="302978"/>
                </a:cubicBez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ym typeface="华文细黑" panose="02010600040101010101" pitchFamily="2" charset="-122"/>
            </a:endParaRPr>
          </a:p>
        </p:txBody>
      </p:sp>
      <p:sp>
        <p:nvSpPr>
          <p:cNvPr id="50" name="文本框 49">
            <a:extLst>
              <a:ext uri="{FF2B5EF4-FFF2-40B4-BE49-F238E27FC236}">
                <a16:creationId xmlns:a16="http://schemas.microsoft.com/office/drawing/2014/main" id="{0542A89A-BAE3-80C8-B63B-A5EC18608C51}"/>
              </a:ext>
            </a:extLst>
          </p:cNvPr>
          <p:cNvSpPr txBox="1"/>
          <p:nvPr/>
        </p:nvSpPr>
        <p:spPr>
          <a:xfrm>
            <a:off x="8327624" y="4764689"/>
            <a:ext cx="2914302" cy="369332"/>
          </a:xfrm>
          <a:prstGeom prst="rect">
            <a:avLst/>
          </a:prstGeom>
          <a:noFill/>
        </p:spPr>
        <p:txBody>
          <a:bodyPr wrap="square" rtlCol="0">
            <a:spAutoFit/>
          </a:bodyPr>
          <a:lstStyle/>
          <a:p>
            <a:pPr algn="ctr"/>
            <a:r>
              <a:rPr lang="en-US" altLang="zh-CN" b="1" dirty="0">
                <a:latin typeface="+mn-ea"/>
              </a:rPr>
              <a:t>COW</a:t>
            </a:r>
            <a:r>
              <a:rPr lang="zh-CN" altLang="en-US" b="1" dirty="0">
                <a:latin typeface="+mn-ea"/>
              </a:rPr>
              <a:t> </a:t>
            </a:r>
            <a:r>
              <a:rPr lang="en-US" altLang="zh-CN" b="1"/>
              <a:t>structure</a:t>
            </a:r>
            <a:r>
              <a:rPr lang="zh-CN" altLang="en-US" b="1" dirty="0">
                <a:latin typeface="+mn-ea"/>
              </a:rPr>
              <a:t> </a:t>
            </a:r>
          </a:p>
        </p:txBody>
      </p:sp>
    </p:spTree>
    <p:extLst>
      <p:ext uri="{BB962C8B-B14F-4D97-AF65-F5344CB8AC3E}">
        <p14:creationId xmlns:p14="http://schemas.microsoft.com/office/powerpoint/2010/main" val="17643915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rot="5400000">
            <a:off x="3050290" y="3428999"/>
            <a:ext cx="6091420" cy="0"/>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grpSp>
        <p:nvGrpSpPr>
          <p:cNvPr id="3" name="组合 2"/>
          <p:cNvGrpSpPr/>
          <p:nvPr/>
        </p:nvGrpSpPr>
        <p:grpSpPr>
          <a:xfrm>
            <a:off x="4289459" y="5794573"/>
            <a:ext cx="4179442" cy="2901465"/>
            <a:chOff x="4289459" y="5794573"/>
            <a:chExt cx="4179442" cy="2901465"/>
          </a:xfrm>
        </p:grpSpPr>
        <p:sp>
          <p:nvSpPr>
            <p:cNvPr id="120" name="Freeform 20113"/>
            <p:cNvSpPr>
              <a:spLocks noEditPoints="1"/>
            </p:cNvSpPr>
            <p:nvPr/>
          </p:nvSpPr>
          <p:spPr bwMode="auto">
            <a:xfrm>
              <a:off x="6932805" y="6155423"/>
              <a:ext cx="447560" cy="1528772"/>
            </a:xfrm>
            <a:custGeom>
              <a:avLst/>
              <a:gdLst>
                <a:gd name="T0" fmla="*/ 280 w 284"/>
                <a:gd name="T1" fmla="*/ 957 h 970"/>
                <a:gd name="T2" fmla="*/ 276 w 284"/>
                <a:gd name="T3" fmla="*/ 958 h 970"/>
                <a:gd name="T4" fmla="*/ 279 w 284"/>
                <a:gd name="T5" fmla="*/ 970 h 970"/>
                <a:gd name="T6" fmla="*/ 284 w 284"/>
                <a:gd name="T7" fmla="*/ 969 h 970"/>
                <a:gd name="T8" fmla="*/ 280 w 284"/>
                <a:gd name="T9" fmla="*/ 957 h 970"/>
                <a:gd name="T10" fmla="*/ 89 w 284"/>
                <a:gd name="T11" fmla="*/ 313 h 970"/>
                <a:gd name="T12" fmla="*/ 85 w 284"/>
                <a:gd name="T13" fmla="*/ 314 h 970"/>
                <a:gd name="T14" fmla="*/ 89 w 284"/>
                <a:gd name="T15" fmla="*/ 326 h 970"/>
                <a:gd name="T16" fmla="*/ 93 w 284"/>
                <a:gd name="T17" fmla="*/ 324 h 970"/>
                <a:gd name="T18" fmla="*/ 89 w 284"/>
                <a:gd name="T19" fmla="*/ 313 h 970"/>
                <a:gd name="T20" fmla="*/ 73 w 284"/>
                <a:gd name="T21" fmla="*/ 253 h 970"/>
                <a:gd name="T22" fmla="*/ 69 w 284"/>
                <a:gd name="T23" fmla="*/ 255 h 970"/>
                <a:gd name="T24" fmla="*/ 72 w 284"/>
                <a:gd name="T25" fmla="*/ 266 h 970"/>
                <a:gd name="T26" fmla="*/ 76 w 284"/>
                <a:gd name="T27" fmla="*/ 265 h 970"/>
                <a:gd name="T28" fmla="*/ 73 w 284"/>
                <a:gd name="T29" fmla="*/ 253 h 970"/>
                <a:gd name="T30" fmla="*/ 15 w 284"/>
                <a:gd name="T31" fmla="*/ 41 h 970"/>
                <a:gd name="T32" fmla="*/ 11 w 284"/>
                <a:gd name="T33" fmla="*/ 42 h 970"/>
                <a:gd name="T34" fmla="*/ 13 w 284"/>
                <a:gd name="T35" fmla="*/ 50 h 970"/>
                <a:gd name="T36" fmla="*/ 18 w 284"/>
                <a:gd name="T37" fmla="*/ 49 h 970"/>
                <a:gd name="T38" fmla="*/ 15 w 284"/>
                <a:gd name="T39" fmla="*/ 41 h 970"/>
                <a:gd name="T40" fmla="*/ 5 w 284"/>
                <a:gd name="T41" fmla="*/ 0 h 970"/>
                <a:gd name="T42" fmla="*/ 0 w 284"/>
                <a:gd name="T43" fmla="*/ 1 h 970"/>
                <a:gd name="T44" fmla="*/ 3 w 284"/>
                <a:gd name="T45" fmla="*/ 9 h 970"/>
                <a:gd name="T46" fmla="*/ 7 w 284"/>
                <a:gd name="T47" fmla="*/ 8 h 970"/>
                <a:gd name="T48" fmla="*/ 5 w 284"/>
                <a:gd name="T49" fmla="*/ 0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4" h="970">
                  <a:moveTo>
                    <a:pt x="280" y="957"/>
                  </a:moveTo>
                  <a:cubicBezTo>
                    <a:pt x="279" y="957"/>
                    <a:pt x="277" y="958"/>
                    <a:pt x="276" y="958"/>
                  </a:cubicBezTo>
                  <a:cubicBezTo>
                    <a:pt x="279" y="970"/>
                    <a:pt x="279" y="970"/>
                    <a:pt x="279" y="970"/>
                  </a:cubicBezTo>
                  <a:cubicBezTo>
                    <a:pt x="281" y="969"/>
                    <a:pt x="282" y="969"/>
                    <a:pt x="284" y="969"/>
                  </a:cubicBezTo>
                  <a:cubicBezTo>
                    <a:pt x="280" y="957"/>
                    <a:pt x="280" y="957"/>
                    <a:pt x="280" y="957"/>
                  </a:cubicBezTo>
                  <a:moveTo>
                    <a:pt x="89" y="313"/>
                  </a:moveTo>
                  <a:cubicBezTo>
                    <a:pt x="88" y="313"/>
                    <a:pt x="87" y="314"/>
                    <a:pt x="85" y="314"/>
                  </a:cubicBezTo>
                  <a:cubicBezTo>
                    <a:pt x="89" y="326"/>
                    <a:pt x="89" y="326"/>
                    <a:pt x="89" y="326"/>
                  </a:cubicBezTo>
                  <a:cubicBezTo>
                    <a:pt x="90" y="325"/>
                    <a:pt x="91" y="325"/>
                    <a:pt x="93" y="324"/>
                  </a:cubicBezTo>
                  <a:cubicBezTo>
                    <a:pt x="89" y="313"/>
                    <a:pt x="89" y="313"/>
                    <a:pt x="89" y="313"/>
                  </a:cubicBezTo>
                  <a:moveTo>
                    <a:pt x="73" y="253"/>
                  </a:moveTo>
                  <a:cubicBezTo>
                    <a:pt x="71" y="254"/>
                    <a:pt x="70" y="254"/>
                    <a:pt x="69" y="255"/>
                  </a:cubicBezTo>
                  <a:cubicBezTo>
                    <a:pt x="72" y="266"/>
                    <a:pt x="72" y="266"/>
                    <a:pt x="72" y="266"/>
                  </a:cubicBezTo>
                  <a:cubicBezTo>
                    <a:pt x="73" y="266"/>
                    <a:pt x="75" y="265"/>
                    <a:pt x="76" y="265"/>
                  </a:cubicBezTo>
                  <a:cubicBezTo>
                    <a:pt x="73" y="253"/>
                    <a:pt x="73" y="253"/>
                    <a:pt x="73" y="253"/>
                  </a:cubicBezTo>
                  <a:moveTo>
                    <a:pt x="15" y="41"/>
                  </a:moveTo>
                  <a:cubicBezTo>
                    <a:pt x="14" y="41"/>
                    <a:pt x="13" y="42"/>
                    <a:pt x="11" y="42"/>
                  </a:cubicBezTo>
                  <a:cubicBezTo>
                    <a:pt x="13" y="50"/>
                    <a:pt x="13" y="50"/>
                    <a:pt x="13" y="50"/>
                  </a:cubicBezTo>
                  <a:cubicBezTo>
                    <a:pt x="15" y="50"/>
                    <a:pt x="16" y="49"/>
                    <a:pt x="18" y="49"/>
                  </a:cubicBezTo>
                  <a:cubicBezTo>
                    <a:pt x="15" y="41"/>
                    <a:pt x="15" y="41"/>
                    <a:pt x="15" y="41"/>
                  </a:cubicBezTo>
                  <a:moveTo>
                    <a:pt x="5" y="0"/>
                  </a:moveTo>
                  <a:cubicBezTo>
                    <a:pt x="3" y="0"/>
                    <a:pt x="2" y="1"/>
                    <a:pt x="0" y="1"/>
                  </a:cubicBezTo>
                  <a:cubicBezTo>
                    <a:pt x="3" y="9"/>
                    <a:pt x="3" y="9"/>
                    <a:pt x="3" y="9"/>
                  </a:cubicBezTo>
                  <a:cubicBezTo>
                    <a:pt x="4" y="9"/>
                    <a:pt x="5" y="8"/>
                    <a:pt x="7" y="8"/>
                  </a:cubicBezTo>
                  <a:cubicBezTo>
                    <a:pt x="5" y="0"/>
                    <a:pt x="5" y="0"/>
                    <a:pt x="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2" name="Freeform 20173"/>
            <p:cNvSpPr>
              <a:spLocks/>
            </p:cNvSpPr>
            <p:nvPr/>
          </p:nvSpPr>
          <p:spPr bwMode="auto">
            <a:xfrm>
              <a:off x="4442874" y="8092401"/>
              <a:ext cx="9338" cy="4669"/>
            </a:xfrm>
            <a:custGeom>
              <a:avLst/>
              <a:gdLst>
                <a:gd name="T0" fmla="*/ 9 w 14"/>
                <a:gd name="T1" fmla="*/ 0 h 7"/>
                <a:gd name="T2" fmla="*/ 2 w 14"/>
                <a:gd name="T3" fmla="*/ 3 h 7"/>
                <a:gd name="T4" fmla="*/ 0 w 14"/>
                <a:gd name="T5" fmla="*/ 3 h 7"/>
                <a:gd name="T6" fmla="*/ 14 w 14"/>
                <a:gd name="T7" fmla="*/ 7 h 7"/>
                <a:gd name="T8" fmla="*/ 9 w 14"/>
                <a:gd name="T9" fmla="*/ 0 h 7"/>
              </a:gdLst>
              <a:ahLst/>
              <a:cxnLst>
                <a:cxn ang="0">
                  <a:pos x="T0" y="T1"/>
                </a:cxn>
                <a:cxn ang="0">
                  <a:pos x="T2" y="T3"/>
                </a:cxn>
                <a:cxn ang="0">
                  <a:pos x="T4" y="T5"/>
                </a:cxn>
                <a:cxn ang="0">
                  <a:pos x="T6" y="T7"/>
                </a:cxn>
                <a:cxn ang="0">
                  <a:pos x="T8" y="T9"/>
                </a:cxn>
              </a:cxnLst>
              <a:rect l="0" t="0" r="r" b="b"/>
              <a:pathLst>
                <a:path w="14" h="7">
                  <a:moveTo>
                    <a:pt x="9" y="0"/>
                  </a:moveTo>
                  <a:lnTo>
                    <a:pt x="2" y="3"/>
                  </a:lnTo>
                  <a:lnTo>
                    <a:pt x="0" y="3"/>
                  </a:lnTo>
                  <a:lnTo>
                    <a:pt x="14" y="7"/>
                  </a:lnTo>
                  <a:lnTo>
                    <a:pt x="9" y="0"/>
                  </a:ln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20175"/>
            <p:cNvSpPr>
              <a:spLocks noEditPoints="1"/>
            </p:cNvSpPr>
            <p:nvPr/>
          </p:nvSpPr>
          <p:spPr bwMode="auto">
            <a:xfrm>
              <a:off x="4328817" y="6333512"/>
              <a:ext cx="529602" cy="1161920"/>
            </a:xfrm>
            <a:custGeom>
              <a:avLst/>
              <a:gdLst>
                <a:gd name="T0" fmla="*/ 162 w 336"/>
                <a:gd name="T1" fmla="*/ 720 h 737"/>
                <a:gd name="T2" fmla="*/ 154 w 336"/>
                <a:gd name="T3" fmla="*/ 735 h 737"/>
                <a:gd name="T4" fmla="*/ 158 w 336"/>
                <a:gd name="T5" fmla="*/ 737 h 737"/>
                <a:gd name="T6" fmla="*/ 166 w 336"/>
                <a:gd name="T7" fmla="*/ 722 h 737"/>
                <a:gd name="T8" fmla="*/ 162 w 336"/>
                <a:gd name="T9" fmla="*/ 720 h 737"/>
                <a:gd name="T10" fmla="*/ 133 w 336"/>
                <a:gd name="T11" fmla="*/ 716 h 737"/>
                <a:gd name="T12" fmla="*/ 129 w 336"/>
                <a:gd name="T13" fmla="*/ 717 h 737"/>
                <a:gd name="T14" fmla="*/ 132 w 336"/>
                <a:gd name="T15" fmla="*/ 733 h 737"/>
                <a:gd name="T16" fmla="*/ 136 w 336"/>
                <a:gd name="T17" fmla="*/ 732 h 737"/>
                <a:gd name="T18" fmla="*/ 133 w 336"/>
                <a:gd name="T19" fmla="*/ 716 h 737"/>
                <a:gd name="T20" fmla="*/ 332 w 336"/>
                <a:gd name="T21" fmla="*/ 398 h 737"/>
                <a:gd name="T22" fmla="*/ 171 w 336"/>
                <a:gd name="T23" fmla="*/ 704 h 737"/>
                <a:gd name="T24" fmla="*/ 175 w 336"/>
                <a:gd name="T25" fmla="*/ 706 h 737"/>
                <a:gd name="T26" fmla="*/ 336 w 336"/>
                <a:gd name="T27" fmla="*/ 400 h 737"/>
                <a:gd name="T28" fmla="*/ 332 w 336"/>
                <a:gd name="T29" fmla="*/ 398 h 737"/>
                <a:gd name="T30" fmla="*/ 4 w 336"/>
                <a:gd name="T31" fmla="*/ 6 h 737"/>
                <a:gd name="T32" fmla="*/ 0 w 336"/>
                <a:gd name="T33" fmla="*/ 7 h 737"/>
                <a:gd name="T34" fmla="*/ 125 w 336"/>
                <a:gd name="T35" fmla="*/ 698 h 737"/>
                <a:gd name="T36" fmla="*/ 130 w 336"/>
                <a:gd name="T37" fmla="*/ 697 h 737"/>
                <a:gd name="T38" fmla="*/ 4 w 336"/>
                <a:gd name="T39" fmla="*/ 6 h 737"/>
                <a:gd name="T40" fmla="*/ 14 w 336"/>
                <a:gd name="T41" fmla="*/ 0 h 737"/>
                <a:gd name="T42" fmla="*/ 11 w 336"/>
                <a:gd name="T43" fmla="*/ 3 h 737"/>
                <a:gd name="T44" fmla="*/ 327 w 336"/>
                <a:gd name="T45" fmla="*/ 349 h 737"/>
                <a:gd name="T46" fmla="*/ 330 w 336"/>
                <a:gd name="T47" fmla="*/ 346 h 737"/>
                <a:gd name="T48" fmla="*/ 14 w 336"/>
                <a:gd name="T49" fmla="*/ 0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737">
                  <a:moveTo>
                    <a:pt x="162" y="720"/>
                  </a:moveTo>
                  <a:cubicBezTo>
                    <a:pt x="154" y="735"/>
                    <a:pt x="154" y="735"/>
                    <a:pt x="154" y="735"/>
                  </a:cubicBezTo>
                  <a:cubicBezTo>
                    <a:pt x="155" y="736"/>
                    <a:pt x="157" y="736"/>
                    <a:pt x="158" y="737"/>
                  </a:cubicBezTo>
                  <a:cubicBezTo>
                    <a:pt x="166" y="722"/>
                    <a:pt x="166" y="722"/>
                    <a:pt x="166" y="722"/>
                  </a:cubicBezTo>
                  <a:cubicBezTo>
                    <a:pt x="164" y="722"/>
                    <a:pt x="163" y="721"/>
                    <a:pt x="162" y="720"/>
                  </a:cubicBezTo>
                  <a:moveTo>
                    <a:pt x="133" y="716"/>
                  </a:moveTo>
                  <a:cubicBezTo>
                    <a:pt x="131" y="716"/>
                    <a:pt x="130" y="716"/>
                    <a:pt x="129" y="717"/>
                  </a:cubicBezTo>
                  <a:cubicBezTo>
                    <a:pt x="132" y="733"/>
                    <a:pt x="132" y="733"/>
                    <a:pt x="132" y="733"/>
                  </a:cubicBezTo>
                  <a:cubicBezTo>
                    <a:pt x="133" y="733"/>
                    <a:pt x="134" y="732"/>
                    <a:pt x="136" y="732"/>
                  </a:cubicBezTo>
                  <a:cubicBezTo>
                    <a:pt x="133" y="716"/>
                    <a:pt x="133" y="716"/>
                    <a:pt x="133" y="716"/>
                  </a:cubicBezTo>
                  <a:moveTo>
                    <a:pt x="332" y="398"/>
                  </a:moveTo>
                  <a:cubicBezTo>
                    <a:pt x="171" y="704"/>
                    <a:pt x="171" y="704"/>
                    <a:pt x="171" y="704"/>
                  </a:cubicBezTo>
                  <a:cubicBezTo>
                    <a:pt x="172" y="704"/>
                    <a:pt x="173" y="705"/>
                    <a:pt x="175" y="706"/>
                  </a:cubicBezTo>
                  <a:cubicBezTo>
                    <a:pt x="336" y="400"/>
                    <a:pt x="336" y="400"/>
                    <a:pt x="336" y="400"/>
                  </a:cubicBezTo>
                  <a:cubicBezTo>
                    <a:pt x="335" y="399"/>
                    <a:pt x="333" y="399"/>
                    <a:pt x="332" y="398"/>
                  </a:cubicBezTo>
                  <a:moveTo>
                    <a:pt x="4" y="6"/>
                  </a:moveTo>
                  <a:cubicBezTo>
                    <a:pt x="3" y="7"/>
                    <a:pt x="2" y="7"/>
                    <a:pt x="0" y="7"/>
                  </a:cubicBezTo>
                  <a:cubicBezTo>
                    <a:pt x="125" y="698"/>
                    <a:pt x="125" y="698"/>
                    <a:pt x="125" y="698"/>
                  </a:cubicBezTo>
                  <a:cubicBezTo>
                    <a:pt x="127" y="698"/>
                    <a:pt x="128" y="697"/>
                    <a:pt x="130" y="697"/>
                  </a:cubicBezTo>
                  <a:cubicBezTo>
                    <a:pt x="4" y="6"/>
                    <a:pt x="4" y="6"/>
                    <a:pt x="4" y="6"/>
                  </a:cubicBezTo>
                  <a:moveTo>
                    <a:pt x="14" y="0"/>
                  </a:moveTo>
                  <a:cubicBezTo>
                    <a:pt x="13" y="1"/>
                    <a:pt x="12" y="2"/>
                    <a:pt x="11" y="3"/>
                  </a:cubicBezTo>
                  <a:cubicBezTo>
                    <a:pt x="327" y="349"/>
                    <a:pt x="327" y="349"/>
                    <a:pt x="327" y="349"/>
                  </a:cubicBezTo>
                  <a:cubicBezTo>
                    <a:pt x="328" y="348"/>
                    <a:pt x="329" y="347"/>
                    <a:pt x="330" y="346"/>
                  </a:cubicBezTo>
                  <a:cubicBezTo>
                    <a:pt x="14" y="0"/>
                    <a:pt x="14" y="0"/>
                    <a:pt x="1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20176"/>
            <p:cNvSpPr>
              <a:spLocks noEditPoints="1"/>
            </p:cNvSpPr>
            <p:nvPr/>
          </p:nvSpPr>
          <p:spPr bwMode="auto">
            <a:xfrm>
              <a:off x="4352829" y="6060708"/>
              <a:ext cx="764388" cy="815078"/>
            </a:xfrm>
            <a:custGeom>
              <a:avLst/>
              <a:gdLst>
                <a:gd name="T0" fmla="*/ 346 w 485"/>
                <a:gd name="T1" fmla="*/ 515 h 517"/>
                <a:gd name="T2" fmla="*/ 478 w 485"/>
                <a:gd name="T3" fmla="*/ 269 h 517"/>
                <a:gd name="T4" fmla="*/ 308 w 485"/>
                <a:gd name="T5" fmla="*/ 261 h 517"/>
                <a:gd name="T6" fmla="*/ 329 w 485"/>
                <a:gd name="T7" fmla="*/ 513 h 517"/>
                <a:gd name="T8" fmla="*/ 308 w 485"/>
                <a:gd name="T9" fmla="*/ 261 h 517"/>
                <a:gd name="T10" fmla="*/ 478 w 485"/>
                <a:gd name="T11" fmla="*/ 261 h 517"/>
                <a:gd name="T12" fmla="*/ 485 w 485"/>
                <a:gd name="T13" fmla="*/ 256 h 517"/>
                <a:gd name="T14" fmla="*/ 306 w 485"/>
                <a:gd name="T15" fmla="*/ 235 h 517"/>
                <a:gd name="T16" fmla="*/ 302 w 485"/>
                <a:gd name="T17" fmla="*/ 236 h 517"/>
                <a:gd name="T18" fmla="*/ 303 w 485"/>
                <a:gd name="T19" fmla="*/ 248 h 517"/>
                <a:gd name="T20" fmla="*/ 306 w 485"/>
                <a:gd name="T21" fmla="*/ 235 h 517"/>
                <a:gd name="T22" fmla="*/ 466 w 485"/>
                <a:gd name="T23" fmla="*/ 239 h 517"/>
                <a:gd name="T24" fmla="*/ 473 w 485"/>
                <a:gd name="T25" fmla="*/ 236 h 517"/>
                <a:gd name="T26" fmla="*/ 352 w 485"/>
                <a:gd name="T27" fmla="*/ 217 h 517"/>
                <a:gd name="T28" fmla="*/ 458 w 485"/>
                <a:gd name="T29" fmla="*/ 238 h 517"/>
                <a:gd name="T30" fmla="*/ 352 w 485"/>
                <a:gd name="T31" fmla="*/ 217 h 517"/>
                <a:gd name="T32" fmla="*/ 326 w 485"/>
                <a:gd name="T33" fmla="*/ 217 h 517"/>
                <a:gd name="T34" fmla="*/ 338 w 485"/>
                <a:gd name="T35" fmla="*/ 214 h 517"/>
                <a:gd name="T36" fmla="*/ 266 w 485"/>
                <a:gd name="T37" fmla="*/ 203 h 517"/>
                <a:gd name="T38" fmla="*/ 277 w 485"/>
                <a:gd name="T39" fmla="*/ 209 h 517"/>
                <a:gd name="T40" fmla="*/ 266 w 485"/>
                <a:gd name="T41" fmla="*/ 203 h 517"/>
                <a:gd name="T42" fmla="*/ 295 w 485"/>
                <a:gd name="T43" fmla="*/ 174 h 517"/>
                <a:gd name="T44" fmla="*/ 301 w 485"/>
                <a:gd name="T45" fmla="*/ 186 h 517"/>
                <a:gd name="T46" fmla="*/ 4 w 485"/>
                <a:gd name="T47" fmla="*/ 161 h 517"/>
                <a:gd name="T48" fmla="*/ 252 w 485"/>
                <a:gd name="T49" fmla="*/ 205 h 517"/>
                <a:gd name="T50" fmla="*/ 4 w 485"/>
                <a:gd name="T51" fmla="*/ 161 h 517"/>
                <a:gd name="T52" fmla="*/ 281 w 485"/>
                <a:gd name="T53" fmla="*/ 13 h 517"/>
                <a:gd name="T54" fmla="*/ 279 w 485"/>
                <a:gd name="T55" fmla="*/ 13 h 517"/>
                <a:gd name="T56" fmla="*/ 298 w 485"/>
                <a:gd name="T57" fmla="*/ 160 h 517"/>
                <a:gd name="T58" fmla="*/ 261 w 485"/>
                <a:gd name="T59" fmla="*/ 0 h 517"/>
                <a:gd name="T60" fmla="*/ 3 w 485"/>
                <a:gd name="T61" fmla="*/ 151 h 517"/>
                <a:gd name="T62" fmla="*/ 261 w 485"/>
                <a:gd name="T63" fmla="*/ 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5" h="517">
                  <a:moveTo>
                    <a:pt x="474" y="268"/>
                  </a:moveTo>
                  <a:cubicBezTo>
                    <a:pt x="346" y="515"/>
                    <a:pt x="346" y="515"/>
                    <a:pt x="346" y="515"/>
                  </a:cubicBezTo>
                  <a:cubicBezTo>
                    <a:pt x="347" y="516"/>
                    <a:pt x="349" y="517"/>
                    <a:pt x="350" y="517"/>
                  </a:cubicBezTo>
                  <a:cubicBezTo>
                    <a:pt x="478" y="269"/>
                    <a:pt x="478" y="269"/>
                    <a:pt x="478" y="269"/>
                  </a:cubicBezTo>
                  <a:cubicBezTo>
                    <a:pt x="477" y="269"/>
                    <a:pt x="475" y="268"/>
                    <a:pt x="474" y="268"/>
                  </a:cubicBezTo>
                  <a:moveTo>
                    <a:pt x="308" y="261"/>
                  </a:moveTo>
                  <a:cubicBezTo>
                    <a:pt x="307" y="261"/>
                    <a:pt x="305" y="261"/>
                    <a:pt x="304" y="261"/>
                  </a:cubicBezTo>
                  <a:cubicBezTo>
                    <a:pt x="329" y="513"/>
                    <a:pt x="329" y="513"/>
                    <a:pt x="329" y="513"/>
                  </a:cubicBezTo>
                  <a:cubicBezTo>
                    <a:pt x="330" y="513"/>
                    <a:pt x="332" y="513"/>
                    <a:pt x="333" y="513"/>
                  </a:cubicBezTo>
                  <a:cubicBezTo>
                    <a:pt x="308" y="261"/>
                    <a:pt x="308" y="261"/>
                    <a:pt x="308" y="261"/>
                  </a:cubicBezTo>
                  <a:moveTo>
                    <a:pt x="481" y="254"/>
                  </a:moveTo>
                  <a:cubicBezTo>
                    <a:pt x="478" y="261"/>
                    <a:pt x="478" y="261"/>
                    <a:pt x="478" y="261"/>
                  </a:cubicBezTo>
                  <a:cubicBezTo>
                    <a:pt x="479" y="261"/>
                    <a:pt x="480" y="262"/>
                    <a:pt x="482" y="262"/>
                  </a:cubicBezTo>
                  <a:cubicBezTo>
                    <a:pt x="485" y="256"/>
                    <a:pt x="485" y="256"/>
                    <a:pt x="485" y="256"/>
                  </a:cubicBezTo>
                  <a:cubicBezTo>
                    <a:pt x="483" y="255"/>
                    <a:pt x="482" y="255"/>
                    <a:pt x="481" y="254"/>
                  </a:cubicBezTo>
                  <a:moveTo>
                    <a:pt x="306" y="235"/>
                  </a:moveTo>
                  <a:cubicBezTo>
                    <a:pt x="305" y="235"/>
                    <a:pt x="303" y="235"/>
                    <a:pt x="302" y="236"/>
                  </a:cubicBezTo>
                  <a:cubicBezTo>
                    <a:pt x="302" y="236"/>
                    <a:pt x="302" y="236"/>
                    <a:pt x="302" y="236"/>
                  </a:cubicBezTo>
                  <a:cubicBezTo>
                    <a:pt x="302" y="236"/>
                    <a:pt x="302" y="236"/>
                    <a:pt x="301" y="236"/>
                  </a:cubicBezTo>
                  <a:cubicBezTo>
                    <a:pt x="303" y="248"/>
                    <a:pt x="303" y="248"/>
                    <a:pt x="303" y="248"/>
                  </a:cubicBezTo>
                  <a:cubicBezTo>
                    <a:pt x="304" y="248"/>
                    <a:pt x="306" y="247"/>
                    <a:pt x="307" y="247"/>
                  </a:cubicBezTo>
                  <a:cubicBezTo>
                    <a:pt x="306" y="235"/>
                    <a:pt x="306" y="235"/>
                    <a:pt x="306" y="235"/>
                  </a:cubicBezTo>
                  <a:moveTo>
                    <a:pt x="466" y="235"/>
                  </a:moveTo>
                  <a:cubicBezTo>
                    <a:pt x="466" y="236"/>
                    <a:pt x="466" y="238"/>
                    <a:pt x="466" y="239"/>
                  </a:cubicBezTo>
                  <a:cubicBezTo>
                    <a:pt x="472" y="240"/>
                    <a:pt x="472" y="240"/>
                    <a:pt x="472" y="240"/>
                  </a:cubicBezTo>
                  <a:cubicBezTo>
                    <a:pt x="473" y="239"/>
                    <a:pt x="473" y="237"/>
                    <a:pt x="473" y="236"/>
                  </a:cubicBezTo>
                  <a:cubicBezTo>
                    <a:pt x="466" y="235"/>
                    <a:pt x="466" y="235"/>
                    <a:pt x="466" y="235"/>
                  </a:cubicBezTo>
                  <a:moveTo>
                    <a:pt x="352" y="217"/>
                  </a:moveTo>
                  <a:cubicBezTo>
                    <a:pt x="352" y="218"/>
                    <a:pt x="351" y="219"/>
                    <a:pt x="351" y="221"/>
                  </a:cubicBezTo>
                  <a:cubicBezTo>
                    <a:pt x="458" y="238"/>
                    <a:pt x="458" y="238"/>
                    <a:pt x="458" y="238"/>
                  </a:cubicBezTo>
                  <a:cubicBezTo>
                    <a:pt x="458" y="237"/>
                    <a:pt x="458" y="235"/>
                    <a:pt x="459" y="234"/>
                  </a:cubicBezTo>
                  <a:cubicBezTo>
                    <a:pt x="352" y="217"/>
                    <a:pt x="352" y="217"/>
                    <a:pt x="352" y="217"/>
                  </a:cubicBezTo>
                  <a:moveTo>
                    <a:pt x="326" y="212"/>
                  </a:moveTo>
                  <a:cubicBezTo>
                    <a:pt x="326" y="214"/>
                    <a:pt x="326" y="215"/>
                    <a:pt x="326" y="217"/>
                  </a:cubicBezTo>
                  <a:cubicBezTo>
                    <a:pt x="338" y="219"/>
                    <a:pt x="338" y="219"/>
                    <a:pt x="338" y="219"/>
                  </a:cubicBezTo>
                  <a:cubicBezTo>
                    <a:pt x="338" y="217"/>
                    <a:pt x="338" y="216"/>
                    <a:pt x="338" y="214"/>
                  </a:cubicBezTo>
                  <a:cubicBezTo>
                    <a:pt x="326" y="212"/>
                    <a:pt x="326" y="212"/>
                    <a:pt x="326" y="212"/>
                  </a:cubicBezTo>
                  <a:moveTo>
                    <a:pt x="266" y="203"/>
                  </a:moveTo>
                  <a:cubicBezTo>
                    <a:pt x="265" y="204"/>
                    <a:pt x="265" y="206"/>
                    <a:pt x="265" y="207"/>
                  </a:cubicBezTo>
                  <a:cubicBezTo>
                    <a:pt x="277" y="209"/>
                    <a:pt x="277" y="209"/>
                    <a:pt x="277" y="209"/>
                  </a:cubicBezTo>
                  <a:cubicBezTo>
                    <a:pt x="277" y="207"/>
                    <a:pt x="277" y="206"/>
                    <a:pt x="278" y="205"/>
                  </a:cubicBezTo>
                  <a:cubicBezTo>
                    <a:pt x="266" y="203"/>
                    <a:pt x="266" y="203"/>
                    <a:pt x="266" y="203"/>
                  </a:cubicBezTo>
                  <a:moveTo>
                    <a:pt x="300" y="174"/>
                  </a:moveTo>
                  <a:cubicBezTo>
                    <a:pt x="298" y="174"/>
                    <a:pt x="297" y="174"/>
                    <a:pt x="295" y="174"/>
                  </a:cubicBezTo>
                  <a:cubicBezTo>
                    <a:pt x="297" y="186"/>
                    <a:pt x="297" y="186"/>
                    <a:pt x="297" y="186"/>
                  </a:cubicBezTo>
                  <a:cubicBezTo>
                    <a:pt x="298" y="186"/>
                    <a:pt x="299" y="186"/>
                    <a:pt x="301" y="186"/>
                  </a:cubicBezTo>
                  <a:cubicBezTo>
                    <a:pt x="300" y="174"/>
                    <a:pt x="300" y="174"/>
                    <a:pt x="300" y="174"/>
                  </a:cubicBezTo>
                  <a:moveTo>
                    <a:pt x="4" y="161"/>
                  </a:moveTo>
                  <a:cubicBezTo>
                    <a:pt x="4" y="162"/>
                    <a:pt x="4" y="163"/>
                    <a:pt x="4" y="165"/>
                  </a:cubicBezTo>
                  <a:cubicBezTo>
                    <a:pt x="252" y="205"/>
                    <a:pt x="252" y="205"/>
                    <a:pt x="252" y="205"/>
                  </a:cubicBezTo>
                  <a:cubicBezTo>
                    <a:pt x="252" y="203"/>
                    <a:pt x="252" y="202"/>
                    <a:pt x="252" y="201"/>
                  </a:cubicBezTo>
                  <a:cubicBezTo>
                    <a:pt x="4" y="161"/>
                    <a:pt x="4" y="161"/>
                    <a:pt x="4" y="161"/>
                  </a:cubicBezTo>
                  <a:moveTo>
                    <a:pt x="284" y="13"/>
                  </a:moveTo>
                  <a:cubicBezTo>
                    <a:pt x="283" y="13"/>
                    <a:pt x="282" y="13"/>
                    <a:pt x="281" y="13"/>
                  </a:cubicBezTo>
                  <a:cubicBezTo>
                    <a:pt x="281" y="13"/>
                    <a:pt x="281" y="13"/>
                    <a:pt x="280" y="13"/>
                  </a:cubicBezTo>
                  <a:cubicBezTo>
                    <a:pt x="280" y="13"/>
                    <a:pt x="280" y="13"/>
                    <a:pt x="279" y="13"/>
                  </a:cubicBezTo>
                  <a:cubicBezTo>
                    <a:pt x="294" y="161"/>
                    <a:pt x="294" y="161"/>
                    <a:pt x="294" y="161"/>
                  </a:cubicBezTo>
                  <a:cubicBezTo>
                    <a:pt x="295" y="161"/>
                    <a:pt x="297" y="160"/>
                    <a:pt x="298" y="160"/>
                  </a:cubicBezTo>
                  <a:cubicBezTo>
                    <a:pt x="284" y="13"/>
                    <a:pt x="284" y="13"/>
                    <a:pt x="284" y="13"/>
                  </a:cubicBezTo>
                  <a:moveTo>
                    <a:pt x="261" y="0"/>
                  </a:moveTo>
                  <a:cubicBezTo>
                    <a:pt x="0" y="148"/>
                    <a:pt x="0" y="148"/>
                    <a:pt x="0" y="148"/>
                  </a:cubicBezTo>
                  <a:cubicBezTo>
                    <a:pt x="1" y="149"/>
                    <a:pt x="2" y="150"/>
                    <a:pt x="3" y="151"/>
                  </a:cubicBezTo>
                  <a:cubicBezTo>
                    <a:pt x="263" y="4"/>
                    <a:pt x="263" y="4"/>
                    <a:pt x="263" y="4"/>
                  </a:cubicBezTo>
                  <a:cubicBezTo>
                    <a:pt x="262" y="3"/>
                    <a:pt x="262" y="2"/>
                    <a:pt x="26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20177"/>
            <p:cNvSpPr>
              <a:spLocks noEditPoints="1"/>
            </p:cNvSpPr>
            <p:nvPr/>
          </p:nvSpPr>
          <p:spPr bwMode="auto">
            <a:xfrm>
              <a:off x="4813062" y="6072047"/>
              <a:ext cx="630320" cy="821081"/>
            </a:xfrm>
            <a:custGeom>
              <a:avLst/>
              <a:gdLst>
                <a:gd name="T0" fmla="*/ 398 w 400"/>
                <a:gd name="T1" fmla="*/ 306 h 521"/>
                <a:gd name="T2" fmla="*/ 67 w 400"/>
                <a:gd name="T3" fmla="*/ 518 h 521"/>
                <a:gd name="T4" fmla="*/ 69 w 400"/>
                <a:gd name="T5" fmla="*/ 521 h 521"/>
                <a:gd name="T6" fmla="*/ 400 w 400"/>
                <a:gd name="T7" fmla="*/ 310 h 521"/>
                <a:gd name="T8" fmla="*/ 398 w 400"/>
                <a:gd name="T9" fmla="*/ 306 h 521"/>
                <a:gd name="T10" fmla="*/ 224 w 400"/>
                <a:gd name="T11" fmla="*/ 237 h 521"/>
                <a:gd name="T12" fmla="*/ 223 w 400"/>
                <a:gd name="T13" fmla="*/ 242 h 521"/>
                <a:gd name="T14" fmla="*/ 395 w 400"/>
                <a:gd name="T15" fmla="*/ 279 h 521"/>
                <a:gd name="T16" fmla="*/ 396 w 400"/>
                <a:gd name="T17" fmla="*/ 275 h 521"/>
                <a:gd name="T18" fmla="*/ 224 w 400"/>
                <a:gd name="T19" fmla="*/ 237 h 521"/>
                <a:gd name="T20" fmla="*/ 3 w 400"/>
                <a:gd name="T21" fmla="*/ 0 h 521"/>
                <a:gd name="T22" fmla="*/ 0 w 400"/>
                <a:gd name="T23" fmla="*/ 3 h 521"/>
                <a:gd name="T24" fmla="*/ 176 w 400"/>
                <a:gd name="T25" fmla="*/ 212 h 521"/>
                <a:gd name="T26" fmla="*/ 180 w 400"/>
                <a:gd name="T27" fmla="*/ 209 h 521"/>
                <a:gd name="T28" fmla="*/ 3 w 400"/>
                <a:gd name="T29" fmla="*/ 0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0" h="521">
                  <a:moveTo>
                    <a:pt x="398" y="306"/>
                  </a:moveTo>
                  <a:cubicBezTo>
                    <a:pt x="67" y="518"/>
                    <a:pt x="67" y="518"/>
                    <a:pt x="67" y="518"/>
                  </a:cubicBezTo>
                  <a:cubicBezTo>
                    <a:pt x="68" y="519"/>
                    <a:pt x="68" y="520"/>
                    <a:pt x="69" y="521"/>
                  </a:cubicBezTo>
                  <a:cubicBezTo>
                    <a:pt x="400" y="310"/>
                    <a:pt x="400" y="310"/>
                    <a:pt x="400" y="310"/>
                  </a:cubicBezTo>
                  <a:cubicBezTo>
                    <a:pt x="399" y="308"/>
                    <a:pt x="399" y="307"/>
                    <a:pt x="398" y="306"/>
                  </a:cubicBezTo>
                  <a:moveTo>
                    <a:pt x="224" y="237"/>
                  </a:moveTo>
                  <a:cubicBezTo>
                    <a:pt x="224" y="239"/>
                    <a:pt x="224" y="240"/>
                    <a:pt x="223" y="242"/>
                  </a:cubicBezTo>
                  <a:cubicBezTo>
                    <a:pt x="395" y="279"/>
                    <a:pt x="395" y="279"/>
                    <a:pt x="395" y="279"/>
                  </a:cubicBezTo>
                  <a:cubicBezTo>
                    <a:pt x="395" y="278"/>
                    <a:pt x="395" y="276"/>
                    <a:pt x="396" y="275"/>
                  </a:cubicBezTo>
                  <a:cubicBezTo>
                    <a:pt x="224" y="237"/>
                    <a:pt x="224" y="237"/>
                    <a:pt x="224" y="237"/>
                  </a:cubicBezTo>
                  <a:moveTo>
                    <a:pt x="3" y="0"/>
                  </a:moveTo>
                  <a:cubicBezTo>
                    <a:pt x="2" y="1"/>
                    <a:pt x="1" y="2"/>
                    <a:pt x="0" y="3"/>
                  </a:cubicBezTo>
                  <a:cubicBezTo>
                    <a:pt x="176" y="212"/>
                    <a:pt x="176" y="212"/>
                    <a:pt x="176" y="212"/>
                  </a:cubicBezTo>
                  <a:cubicBezTo>
                    <a:pt x="177" y="211"/>
                    <a:pt x="178" y="210"/>
                    <a:pt x="180" y="209"/>
                  </a:cubicBezTo>
                  <a:cubicBezTo>
                    <a:pt x="3" y="0"/>
                    <a:pt x="3" y="0"/>
                    <a:pt x="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20181"/>
            <p:cNvSpPr>
              <a:spLocks/>
            </p:cNvSpPr>
            <p:nvPr/>
          </p:nvSpPr>
          <p:spPr bwMode="auto">
            <a:xfrm>
              <a:off x="4927787" y="7955665"/>
              <a:ext cx="6670" cy="4669"/>
            </a:xfrm>
            <a:custGeom>
              <a:avLst/>
              <a:gdLst>
                <a:gd name="T0" fmla="*/ 3 w 10"/>
                <a:gd name="T1" fmla="*/ 0 h 7"/>
                <a:gd name="T2" fmla="*/ 0 w 10"/>
                <a:gd name="T3" fmla="*/ 0 h 7"/>
                <a:gd name="T4" fmla="*/ 10 w 10"/>
                <a:gd name="T5" fmla="*/ 7 h 7"/>
                <a:gd name="T6" fmla="*/ 7 w 10"/>
                <a:gd name="T7" fmla="*/ 0 h 7"/>
                <a:gd name="T8" fmla="*/ 3 w 10"/>
                <a:gd name="T9" fmla="*/ 0 h 7"/>
              </a:gdLst>
              <a:ahLst/>
              <a:cxnLst>
                <a:cxn ang="0">
                  <a:pos x="T0" y="T1"/>
                </a:cxn>
                <a:cxn ang="0">
                  <a:pos x="T2" y="T3"/>
                </a:cxn>
                <a:cxn ang="0">
                  <a:pos x="T4" y="T5"/>
                </a:cxn>
                <a:cxn ang="0">
                  <a:pos x="T6" y="T7"/>
                </a:cxn>
                <a:cxn ang="0">
                  <a:pos x="T8" y="T9"/>
                </a:cxn>
              </a:cxnLst>
              <a:rect l="0" t="0" r="r" b="b"/>
              <a:pathLst>
                <a:path w="10" h="7">
                  <a:moveTo>
                    <a:pt x="3" y="0"/>
                  </a:moveTo>
                  <a:lnTo>
                    <a:pt x="0" y="0"/>
                  </a:lnTo>
                  <a:lnTo>
                    <a:pt x="10" y="7"/>
                  </a:lnTo>
                  <a:lnTo>
                    <a:pt x="7" y="0"/>
                  </a:lnTo>
                  <a:lnTo>
                    <a:pt x="3"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0" name="Freeform 20182"/>
            <p:cNvSpPr>
              <a:spLocks/>
            </p:cNvSpPr>
            <p:nvPr/>
          </p:nvSpPr>
          <p:spPr bwMode="auto">
            <a:xfrm>
              <a:off x="4927787" y="7955665"/>
              <a:ext cx="6670" cy="4669"/>
            </a:xfrm>
            <a:custGeom>
              <a:avLst/>
              <a:gdLst>
                <a:gd name="T0" fmla="*/ 3 w 10"/>
                <a:gd name="T1" fmla="*/ 0 h 7"/>
                <a:gd name="T2" fmla="*/ 0 w 10"/>
                <a:gd name="T3" fmla="*/ 0 h 7"/>
                <a:gd name="T4" fmla="*/ 10 w 10"/>
                <a:gd name="T5" fmla="*/ 7 h 7"/>
                <a:gd name="T6" fmla="*/ 7 w 10"/>
                <a:gd name="T7" fmla="*/ 0 h 7"/>
                <a:gd name="T8" fmla="*/ 3 w 10"/>
                <a:gd name="T9" fmla="*/ 0 h 7"/>
              </a:gdLst>
              <a:ahLst/>
              <a:cxnLst>
                <a:cxn ang="0">
                  <a:pos x="T0" y="T1"/>
                </a:cxn>
                <a:cxn ang="0">
                  <a:pos x="T2" y="T3"/>
                </a:cxn>
                <a:cxn ang="0">
                  <a:pos x="T4" y="T5"/>
                </a:cxn>
                <a:cxn ang="0">
                  <a:pos x="T6" y="T7"/>
                </a:cxn>
                <a:cxn ang="0">
                  <a:pos x="T8" y="T9"/>
                </a:cxn>
              </a:cxnLst>
              <a:rect l="0" t="0" r="r" b="b"/>
              <a:pathLst>
                <a:path w="10" h="7">
                  <a:moveTo>
                    <a:pt x="3" y="0"/>
                  </a:moveTo>
                  <a:lnTo>
                    <a:pt x="0" y="0"/>
                  </a:lnTo>
                  <a:lnTo>
                    <a:pt x="10" y="7"/>
                  </a:lnTo>
                  <a:lnTo>
                    <a:pt x="7" y="0"/>
                  </a:lnTo>
                  <a:lnTo>
                    <a:pt x="3"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1" name="Freeform 20183"/>
            <p:cNvSpPr>
              <a:spLocks noEditPoints="1"/>
            </p:cNvSpPr>
            <p:nvPr/>
          </p:nvSpPr>
          <p:spPr bwMode="auto">
            <a:xfrm>
              <a:off x="4584280" y="6410885"/>
              <a:ext cx="568955" cy="1193269"/>
            </a:xfrm>
            <a:custGeom>
              <a:avLst/>
              <a:gdLst>
                <a:gd name="T0" fmla="*/ 3 w 361"/>
                <a:gd name="T1" fmla="*/ 741 h 757"/>
                <a:gd name="T2" fmla="*/ 0 w 361"/>
                <a:gd name="T3" fmla="*/ 744 h 757"/>
                <a:gd name="T4" fmla="*/ 11 w 361"/>
                <a:gd name="T5" fmla="*/ 757 h 757"/>
                <a:gd name="T6" fmla="*/ 14 w 361"/>
                <a:gd name="T7" fmla="*/ 754 h 757"/>
                <a:gd name="T8" fmla="*/ 3 w 361"/>
                <a:gd name="T9" fmla="*/ 741 h 757"/>
                <a:gd name="T10" fmla="*/ 354 w 361"/>
                <a:gd name="T11" fmla="*/ 19 h 757"/>
                <a:gd name="T12" fmla="*/ 354 w 361"/>
                <a:gd name="T13" fmla="*/ 24 h 757"/>
                <a:gd name="T14" fmla="*/ 361 w 361"/>
                <a:gd name="T15" fmla="*/ 25 h 757"/>
                <a:gd name="T16" fmla="*/ 361 w 361"/>
                <a:gd name="T17" fmla="*/ 21 h 757"/>
                <a:gd name="T18" fmla="*/ 354 w 361"/>
                <a:gd name="T19" fmla="*/ 19 h 757"/>
                <a:gd name="T20" fmla="*/ 330 w 361"/>
                <a:gd name="T21" fmla="*/ 0 h 757"/>
                <a:gd name="T22" fmla="*/ 326 w 361"/>
                <a:gd name="T23" fmla="*/ 3 h 757"/>
                <a:gd name="T24" fmla="*/ 331 w 361"/>
                <a:gd name="T25" fmla="*/ 8 h 757"/>
                <a:gd name="T26" fmla="*/ 335 w 361"/>
                <a:gd name="T27" fmla="*/ 6 h 757"/>
                <a:gd name="T28" fmla="*/ 330 w 361"/>
                <a:gd name="T29" fmla="*/ 0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1" h="757">
                  <a:moveTo>
                    <a:pt x="3" y="741"/>
                  </a:moveTo>
                  <a:cubicBezTo>
                    <a:pt x="2" y="742"/>
                    <a:pt x="1" y="743"/>
                    <a:pt x="0" y="744"/>
                  </a:cubicBezTo>
                  <a:cubicBezTo>
                    <a:pt x="11" y="757"/>
                    <a:pt x="11" y="757"/>
                    <a:pt x="11" y="757"/>
                  </a:cubicBezTo>
                  <a:cubicBezTo>
                    <a:pt x="12" y="756"/>
                    <a:pt x="13" y="755"/>
                    <a:pt x="14" y="754"/>
                  </a:cubicBezTo>
                  <a:cubicBezTo>
                    <a:pt x="3" y="741"/>
                    <a:pt x="3" y="741"/>
                    <a:pt x="3" y="741"/>
                  </a:cubicBezTo>
                  <a:moveTo>
                    <a:pt x="354" y="19"/>
                  </a:moveTo>
                  <a:cubicBezTo>
                    <a:pt x="354" y="21"/>
                    <a:pt x="354" y="22"/>
                    <a:pt x="354" y="24"/>
                  </a:cubicBezTo>
                  <a:cubicBezTo>
                    <a:pt x="361" y="25"/>
                    <a:pt x="361" y="25"/>
                    <a:pt x="361" y="25"/>
                  </a:cubicBezTo>
                  <a:cubicBezTo>
                    <a:pt x="361" y="24"/>
                    <a:pt x="361" y="22"/>
                    <a:pt x="361" y="21"/>
                  </a:cubicBezTo>
                  <a:cubicBezTo>
                    <a:pt x="354" y="19"/>
                    <a:pt x="354" y="19"/>
                    <a:pt x="354" y="19"/>
                  </a:cubicBezTo>
                  <a:moveTo>
                    <a:pt x="330" y="0"/>
                  </a:moveTo>
                  <a:cubicBezTo>
                    <a:pt x="329" y="1"/>
                    <a:pt x="327" y="2"/>
                    <a:pt x="326" y="3"/>
                  </a:cubicBezTo>
                  <a:cubicBezTo>
                    <a:pt x="331" y="8"/>
                    <a:pt x="331" y="8"/>
                    <a:pt x="331" y="8"/>
                  </a:cubicBezTo>
                  <a:cubicBezTo>
                    <a:pt x="332" y="7"/>
                    <a:pt x="333" y="6"/>
                    <a:pt x="335" y="6"/>
                  </a:cubicBezTo>
                  <a:cubicBezTo>
                    <a:pt x="330" y="0"/>
                    <a:pt x="330" y="0"/>
                    <a:pt x="33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20184"/>
            <p:cNvSpPr>
              <a:spLocks/>
            </p:cNvSpPr>
            <p:nvPr/>
          </p:nvSpPr>
          <p:spPr bwMode="auto">
            <a:xfrm>
              <a:off x="4927787" y="7777575"/>
              <a:ext cx="172087" cy="171420"/>
            </a:xfrm>
            <a:custGeom>
              <a:avLst/>
              <a:gdLst>
                <a:gd name="T0" fmla="*/ 258 w 258"/>
                <a:gd name="T1" fmla="*/ 0 h 257"/>
                <a:gd name="T2" fmla="*/ 244 w 258"/>
                <a:gd name="T3" fmla="*/ 0 h 257"/>
                <a:gd name="T4" fmla="*/ 7 w 258"/>
                <a:gd name="T5" fmla="*/ 248 h 257"/>
                <a:gd name="T6" fmla="*/ 0 w 258"/>
                <a:gd name="T7" fmla="*/ 257 h 257"/>
                <a:gd name="T8" fmla="*/ 3 w 258"/>
                <a:gd name="T9" fmla="*/ 255 h 257"/>
                <a:gd name="T10" fmla="*/ 3 w 258"/>
                <a:gd name="T11" fmla="*/ 255 h 257"/>
                <a:gd name="T12" fmla="*/ 15 w 258"/>
                <a:gd name="T13" fmla="*/ 257 h 257"/>
                <a:gd name="T14" fmla="*/ 258 w 258"/>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257">
                  <a:moveTo>
                    <a:pt x="258" y="0"/>
                  </a:moveTo>
                  <a:lnTo>
                    <a:pt x="244" y="0"/>
                  </a:lnTo>
                  <a:lnTo>
                    <a:pt x="7" y="248"/>
                  </a:lnTo>
                  <a:lnTo>
                    <a:pt x="0" y="257"/>
                  </a:lnTo>
                  <a:lnTo>
                    <a:pt x="3" y="255"/>
                  </a:lnTo>
                  <a:lnTo>
                    <a:pt x="3" y="255"/>
                  </a:lnTo>
                  <a:lnTo>
                    <a:pt x="15" y="257"/>
                  </a:lnTo>
                  <a:lnTo>
                    <a:pt x="258"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3" name="Freeform 20185"/>
            <p:cNvSpPr>
              <a:spLocks/>
            </p:cNvSpPr>
            <p:nvPr/>
          </p:nvSpPr>
          <p:spPr bwMode="auto">
            <a:xfrm>
              <a:off x="4927787" y="7777575"/>
              <a:ext cx="172087" cy="171420"/>
            </a:xfrm>
            <a:custGeom>
              <a:avLst/>
              <a:gdLst>
                <a:gd name="T0" fmla="*/ 258 w 258"/>
                <a:gd name="T1" fmla="*/ 0 h 257"/>
                <a:gd name="T2" fmla="*/ 244 w 258"/>
                <a:gd name="T3" fmla="*/ 0 h 257"/>
                <a:gd name="T4" fmla="*/ 7 w 258"/>
                <a:gd name="T5" fmla="*/ 248 h 257"/>
                <a:gd name="T6" fmla="*/ 0 w 258"/>
                <a:gd name="T7" fmla="*/ 257 h 257"/>
                <a:gd name="T8" fmla="*/ 3 w 258"/>
                <a:gd name="T9" fmla="*/ 255 h 257"/>
                <a:gd name="T10" fmla="*/ 3 w 258"/>
                <a:gd name="T11" fmla="*/ 255 h 257"/>
                <a:gd name="T12" fmla="*/ 15 w 258"/>
                <a:gd name="T13" fmla="*/ 257 h 257"/>
                <a:gd name="T14" fmla="*/ 258 w 258"/>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257">
                  <a:moveTo>
                    <a:pt x="258" y="0"/>
                  </a:moveTo>
                  <a:lnTo>
                    <a:pt x="244" y="0"/>
                  </a:lnTo>
                  <a:lnTo>
                    <a:pt x="7" y="248"/>
                  </a:lnTo>
                  <a:lnTo>
                    <a:pt x="0" y="257"/>
                  </a:lnTo>
                  <a:lnTo>
                    <a:pt x="3" y="255"/>
                  </a:lnTo>
                  <a:lnTo>
                    <a:pt x="3" y="255"/>
                  </a:lnTo>
                  <a:lnTo>
                    <a:pt x="15" y="257"/>
                  </a:lnTo>
                  <a:lnTo>
                    <a:pt x="258"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4" name="Freeform 20186"/>
            <p:cNvSpPr>
              <a:spLocks noEditPoints="1"/>
            </p:cNvSpPr>
            <p:nvPr/>
          </p:nvSpPr>
          <p:spPr bwMode="auto">
            <a:xfrm>
              <a:off x="5090536" y="7482759"/>
              <a:ext cx="282143" cy="294816"/>
            </a:xfrm>
            <a:custGeom>
              <a:avLst/>
              <a:gdLst>
                <a:gd name="T0" fmla="*/ 162 w 179"/>
                <a:gd name="T1" fmla="*/ 14 h 187"/>
                <a:gd name="T2" fmla="*/ 0 w 179"/>
                <a:gd name="T3" fmla="*/ 187 h 187"/>
                <a:gd name="T4" fmla="*/ 6 w 179"/>
                <a:gd name="T5" fmla="*/ 187 h 187"/>
                <a:gd name="T6" fmla="*/ 165 w 179"/>
                <a:gd name="T7" fmla="*/ 17 h 187"/>
                <a:gd name="T8" fmla="*/ 162 w 179"/>
                <a:gd name="T9" fmla="*/ 14 h 187"/>
                <a:gd name="T10" fmla="*/ 176 w 179"/>
                <a:gd name="T11" fmla="*/ 0 h 187"/>
                <a:gd name="T12" fmla="*/ 169 w 179"/>
                <a:gd name="T13" fmla="*/ 6 h 187"/>
                <a:gd name="T14" fmla="*/ 172 w 179"/>
                <a:gd name="T15" fmla="*/ 9 h 187"/>
                <a:gd name="T16" fmla="*/ 179 w 179"/>
                <a:gd name="T17" fmla="*/ 3 h 187"/>
                <a:gd name="T18" fmla="*/ 176 w 179"/>
                <a:gd name="T19"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87">
                  <a:moveTo>
                    <a:pt x="162" y="14"/>
                  </a:moveTo>
                  <a:cubicBezTo>
                    <a:pt x="0" y="187"/>
                    <a:pt x="0" y="187"/>
                    <a:pt x="0" y="187"/>
                  </a:cubicBezTo>
                  <a:cubicBezTo>
                    <a:pt x="6" y="187"/>
                    <a:pt x="6" y="187"/>
                    <a:pt x="6" y="187"/>
                  </a:cubicBezTo>
                  <a:cubicBezTo>
                    <a:pt x="165" y="17"/>
                    <a:pt x="165" y="17"/>
                    <a:pt x="165" y="17"/>
                  </a:cubicBezTo>
                  <a:cubicBezTo>
                    <a:pt x="164" y="16"/>
                    <a:pt x="163" y="15"/>
                    <a:pt x="162" y="14"/>
                  </a:cubicBezTo>
                  <a:moveTo>
                    <a:pt x="176" y="0"/>
                  </a:moveTo>
                  <a:cubicBezTo>
                    <a:pt x="169" y="6"/>
                    <a:pt x="169" y="6"/>
                    <a:pt x="169" y="6"/>
                  </a:cubicBezTo>
                  <a:cubicBezTo>
                    <a:pt x="170" y="7"/>
                    <a:pt x="171" y="8"/>
                    <a:pt x="172" y="9"/>
                  </a:cubicBezTo>
                  <a:cubicBezTo>
                    <a:pt x="179" y="3"/>
                    <a:pt x="179" y="3"/>
                    <a:pt x="179" y="3"/>
                  </a:cubicBezTo>
                  <a:cubicBezTo>
                    <a:pt x="178" y="2"/>
                    <a:pt x="177" y="1"/>
                    <a:pt x="176"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5" name="Freeform 20187"/>
            <p:cNvSpPr>
              <a:spLocks noEditPoints="1"/>
            </p:cNvSpPr>
            <p:nvPr/>
          </p:nvSpPr>
          <p:spPr bwMode="auto">
            <a:xfrm>
              <a:off x="5912954" y="5887287"/>
              <a:ext cx="93381" cy="34684"/>
            </a:xfrm>
            <a:custGeom>
              <a:avLst/>
              <a:gdLst>
                <a:gd name="T0" fmla="*/ 7 w 59"/>
                <a:gd name="T1" fmla="*/ 9 h 22"/>
                <a:gd name="T2" fmla="*/ 0 w 59"/>
                <a:gd name="T3" fmla="*/ 19 h 22"/>
                <a:gd name="T4" fmla="*/ 4 w 59"/>
                <a:gd name="T5" fmla="*/ 22 h 22"/>
                <a:gd name="T6" fmla="*/ 11 w 59"/>
                <a:gd name="T7" fmla="*/ 12 h 22"/>
                <a:gd name="T8" fmla="*/ 7 w 59"/>
                <a:gd name="T9" fmla="*/ 9 h 22"/>
                <a:gd name="T10" fmla="*/ 47 w 59"/>
                <a:gd name="T11" fmla="*/ 0 h 22"/>
                <a:gd name="T12" fmla="*/ 46 w 59"/>
                <a:gd name="T13" fmla="*/ 4 h 22"/>
                <a:gd name="T14" fmla="*/ 57 w 59"/>
                <a:gd name="T15" fmla="*/ 9 h 22"/>
                <a:gd name="T16" fmla="*/ 59 w 59"/>
                <a:gd name="T17" fmla="*/ 5 h 22"/>
                <a:gd name="T18" fmla="*/ 53 w 59"/>
                <a:gd name="T19" fmla="*/ 2 h 22"/>
                <a:gd name="T20" fmla="*/ 47 w 59"/>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 h="22">
                  <a:moveTo>
                    <a:pt x="7" y="9"/>
                  </a:moveTo>
                  <a:cubicBezTo>
                    <a:pt x="0" y="19"/>
                    <a:pt x="0" y="19"/>
                    <a:pt x="0" y="19"/>
                  </a:cubicBezTo>
                  <a:cubicBezTo>
                    <a:pt x="1" y="20"/>
                    <a:pt x="2" y="21"/>
                    <a:pt x="4" y="22"/>
                  </a:cubicBezTo>
                  <a:cubicBezTo>
                    <a:pt x="11" y="12"/>
                    <a:pt x="11" y="12"/>
                    <a:pt x="11" y="12"/>
                  </a:cubicBezTo>
                  <a:cubicBezTo>
                    <a:pt x="9" y="11"/>
                    <a:pt x="8" y="10"/>
                    <a:pt x="7" y="9"/>
                  </a:cubicBezTo>
                  <a:moveTo>
                    <a:pt x="47" y="0"/>
                  </a:moveTo>
                  <a:cubicBezTo>
                    <a:pt x="47" y="1"/>
                    <a:pt x="46" y="3"/>
                    <a:pt x="46" y="4"/>
                  </a:cubicBezTo>
                  <a:cubicBezTo>
                    <a:pt x="57" y="9"/>
                    <a:pt x="57" y="9"/>
                    <a:pt x="57" y="9"/>
                  </a:cubicBezTo>
                  <a:cubicBezTo>
                    <a:pt x="57" y="8"/>
                    <a:pt x="58" y="6"/>
                    <a:pt x="59" y="5"/>
                  </a:cubicBezTo>
                  <a:cubicBezTo>
                    <a:pt x="53" y="2"/>
                    <a:pt x="53" y="2"/>
                    <a:pt x="53" y="2"/>
                  </a:cubicBezTo>
                  <a:cubicBezTo>
                    <a:pt x="47" y="0"/>
                    <a:pt x="47" y="0"/>
                    <a:pt x="47"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20188"/>
            <p:cNvSpPr>
              <a:spLocks/>
            </p:cNvSpPr>
            <p:nvPr/>
          </p:nvSpPr>
          <p:spPr bwMode="auto">
            <a:xfrm>
              <a:off x="6668004" y="6215453"/>
              <a:ext cx="6670" cy="7337"/>
            </a:xfrm>
            <a:custGeom>
              <a:avLst/>
              <a:gdLst>
                <a:gd name="T0" fmla="*/ 0 w 4"/>
                <a:gd name="T1" fmla="*/ 0 h 5"/>
                <a:gd name="T2" fmla="*/ 0 w 4"/>
                <a:gd name="T3" fmla="*/ 4 h 5"/>
                <a:gd name="T4" fmla="*/ 2 w 4"/>
                <a:gd name="T5" fmla="*/ 5 h 5"/>
                <a:gd name="T6" fmla="*/ 4 w 4"/>
                <a:gd name="T7" fmla="*/ 1 h 5"/>
                <a:gd name="T8" fmla="*/ 0 w 4"/>
                <a:gd name="T9" fmla="*/ 0 h 5"/>
              </a:gdLst>
              <a:ahLst/>
              <a:cxnLst>
                <a:cxn ang="0">
                  <a:pos x="T0" y="T1"/>
                </a:cxn>
                <a:cxn ang="0">
                  <a:pos x="T2" y="T3"/>
                </a:cxn>
                <a:cxn ang="0">
                  <a:pos x="T4" y="T5"/>
                </a:cxn>
                <a:cxn ang="0">
                  <a:pos x="T6" y="T7"/>
                </a:cxn>
                <a:cxn ang="0">
                  <a:pos x="T8" y="T9"/>
                </a:cxn>
              </a:cxnLst>
              <a:rect l="0" t="0" r="r" b="b"/>
              <a:pathLst>
                <a:path w="4" h="5">
                  <a:moveTo>
                    <a:pt x="0" y="0"/>
                  </a:moveTo>
                  <a:cubicBezTo>
                    <a:pt x="0" y="4"/>
                    <a:pt x="0" y="4"/>
                    <a:pt x="0" y="4"/>
                  </a:cubicBezTo>
                  <a:cubicBezTo>
                    <a:pt x="2" y="5"/>
                    <a:pt x="2" y="5"/>
                    <a:pt x="2" y="5"/>
                  </a:cubicBezTo>
                  <a:cubicBezTo>
                    <a:pt x="2" y="4"/>
                    <a:pt x="3" y="3"/>
                    <a:pt x="4" y="1"/>
                  </a:cubicBezTo>
                  <a:cubicBezTo>
                    <a:pt x="0" y="0"/>
                    <a:pt x="0" y="0"/>
                    <a:pt x="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7" name="Freeform 20189"/>
            <p:cNvSpPr>
              <a:spLocks noEditPoints="1"/>
            </p:cNvSpPr>
            <p:nvPr/>
          </p:nvSpPr>
          <p:spPr bwMode="auto">
            <a:xfrm>
              <a:off x="4912446" y="5904629"/>
              <a:ext cx="1755558" cy="1538777"/>
            </a:xfrm>
            <a:custGeom>
              <a:avLst/>
              <a:gdLst>
                <a:gd name="T0" fmla="*/ 286 w 1114"/>
                <a:gd name="T1" fmla="*/ 966 h 976"/>
                <a:gd name="T2" fmla="*/ 282 w 1114"/>
                <a:gd name="T3" fmla="*/ 969 h 976"/>
                <a:gd name="T4" fmla="*/ 289 w 1114"/>
                <a:gd name="T5" fmla="*/ 976 h 976"/>
                <a:gd name="T6" fmla="*/ 292 w 1114"/>
                <a:gd name="T7" fmla="*/ 973 h 976"/>
                <a:gd name="T8" fmla="*/ 286 w 1114"/>
                <a:gd name="T9" fmla="*/ 966 h 976"/>
                <a:gd name="T10" fmla="*/ 304 w 1114"/>
                <a:gd name="T11" fmla="*/ 960 h 976"/>
                <a:gd name="T12" fmla="*/ 303 w 1114"/>
                <a:gd name="T13" fmla="*/ 969 h 976"/>
                <a:gd name="T14" fmla="*/ 303 w 1114"/>
                <a:gd name="T15" fmla="*/ 969 h 976"/>
                <a:gd name="T16" fmla="*/ 308 w 1114"/>
                <a:gd name="T17" fmla="*/ 970 h 976"/>
                <a:gd name="T18" fmla="*/ 308 w 1114"/>
                <a:gd name="T19" fmla="*/ 969 h 976"/>
                <a:gd name="T20" fmla="*/ 309 w 1114"/>
                <a:gd name="T21" fmla="*/ 960 h 976"/>
                <a:gd name="T22" fmla="*/ 304 w 1114"/>
                <a:gd name="T23" fmla="*/ 960 h 976"/>
                <a:gd name="T24" fmla="*/ 3 w 1114"/>
                <a:gd name="T25" fmla="*/ 664 h 976"/>
                <a:gd name="T26" fmla="*/ 0 w 1114"/>
                <a:gd name="T27" fmla="*/ 667 h 976"/>
                <a:gd name="T28" fmla="*/ 275 w 1114"/>
                <a:gd name="T29" fmla="*/ 961 h 976"/>
                <a:gd name="T30" fmla="*/ 278 w 1114"/>
                <a:gd name="T31" fmla="*/ 958 h 976"/>
                <a:gd name="T32" fmla="*/ 3 w 1114"/>
                <a:gd name="T33" fmla="*/ 664 h 976"/>
                <a:gd name="T34" fmla="*/ 364 w 1114"/>
                <a:gd name="T35" fmla="*/ 433 h 976"/>
                <a:gd name="T36" fmla="*/ 306 w 1114"/>
                <a:gd name="T37" fmla="*/ 949 h 976"/>
                <a:gd name="T38" fmla="*/ 310 w 1114"/>
                <a:gd name="T39" fmla="*/ 950 h 976"/>
                <a:gd name="T40" fmla="*/ 368 w 1114"/>
                <a:gd name="T41" fmla="*/ 434 h 976"/>
                <a:gd name="T42" fmla="*/ 364 w 1114"/>
                <a:gd name="T43" fmla="*/ 433 h 976"/>
                <a:gd name="T44" fmla="*/ 627 w 1114"/>
                <a:gd name="T45" fmla="*/ 20 h 976"/>
                <a:gd name="T46" fmla="*/ 391 w 1114"/>
                <a:gd name="T47" fmla="*/ 359 h 976"/>
                <a:gd name="T48" fmla="*/ 395 w 1114"/>
                <a:gd name="T49" fmla="*/ 361 h 976"/>
                <a:gd name="T50" fmla="*/ 631 w 1114"/>
                <a:gd name="T51" fmla="*/ 22 h 976"/>
                <a:gd name="T52" fmla="*/ 627 w 1114"/>
                <a:gd name="T53" fmla="*/ 20 h 976"/>
                <a:gd name="T54" fmla="*/ 706 w 1114"/>
                <a:gd name="T55" fmla="*/ 0 h 976"/>
                <a:gd name="T56" fmla="*/ 704 w 1114"/>
                <a:gd name="T57" fmla="*/ 4 h 976"/>
                <a:gd name="T58" fmla="*/ 1114 w 1114"/>
                <a:gd name="T59" fmla="*/ 201 h 976"/>
                <a:gd name="T60" fmla="*/ 1114 w 1114"/>
                <a:gd name="T61" fmla="*/ 197 h 976"/>
                <a:gd name="T62" fmla="*/ 706 w 1114"/>
                <a:gd name="T63" fmla="*/ 0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14" h="976">
                  <a:moveTo>
                    <a:pt x="286" y="966"/>
                  </a:moveTo>
                  <a:cubicBezTo>
                    <a:pt x="284" y="967"/>
                    <a:pt x="283" y="968"/>
                    <a:pt x="282" y="969"/>
                  </a:cubicBezTo>
                  <a:cubicBezTo>
                    <a:pt x="289" y="976"/>
                    <a:pt x="289" y="976"/>
                    <a:pt x="289" y="976"/>
                  </a:cubicBezTo>
                  <a:cubicBezTo>
                    <a:pt x="290" y="975"/>
                    <a:pt x="291" y="974"/>
                    <a:pt x="292" y="973"/>
                  </a:cubicBezTo>
                  <a:cubicBezTo>
                    <a:pt x="286" y="966"/>
                    <a:pt x="286" y="966"/>
                    <a:pt x="286" y="966"/>
                  </a:cubicBezTo>
                  <a:moveTo>
                    <a:pt x="304" y="960"/>
                  </a:moveTo>
                  <a:cubicBezTo>
                    <a:pt x="303" y="969"/>
                    <a:pt x="303" y="969"/>
                    <a:pt x="303" y="969"/>
                  </a:cubicBezTo>
                  <a:cubicBezTo>
                    <a:pt x="303" y="969"/>
                    <a:pt x="303" y="969"/>
                    <a:pt x="303" y="969"/>
                  </a:cubicBezTo>
                  <a:cubicBezTo>
                    <a:pt x="305" y="969"/>
                    <a:pt x="306" y="969"/>
                    <a:pt x="308" y="970"/>
                  </a:cubicBezTo>
                  <a:cubicBezTo>
                    <a:pt x="308" y="969"/>
                    <a:pt x="308" y="969"/>
                    <a:pt x="308" y="969"/>
                  </a:cubicBezTo>
                  <a:cubicBezTo>
                    <a:pt x="309" y="960"/>
                    <a:pt x="309" y="960"/>
                    <a:pt x="309" y="960"/>
                  </a:cubicBezTo>
                  <a:cubicBezTo>
                    <a:pt x="307" y="960"/>
                    <a:pt x="306" y="960"/>
                    <a:pt x="304" y="960"/>
                  </a:cubicBezTo>
                  <a:moveTo>
                    <a:pt x="3" y="664"/>
                  </a:moveTo>
                  <a:cubicBezTo>
                    <a:pt x="2" y="665"/>
                    <a:pt x="1" y="666"/>
                    <a:pt x="0" y="667"/>
                  </a:cubicBezTo>
                  <a:cubicBezTo>
                    <a:pt x="275" y="961"/>
                    <a:pt x="275" y="961"/>
                    <a:pt x="275" y="961"/>
                  </a:cubicBezTo>
                  <a:cubicBezTo>
                    <a:pt x="276" y="960"/>
                    <a:pt x="277" y="959"/>
                    <a:pt x="278" y="958"/>
                  </a:cubicBezTo>
                  <a:cubicBezTo>
                    <a:pt x="3" y="664"/>
                    <a:pt x="3" y="664"/>
                    <a:pt x="3" y="664"/>
                  </a:cubicBezTo>
                  <a:moveTo>
                    <a:pt x="364" y="433"/>
                  </a:moveTo>
                  <a:cubicBezTo>
                    <a:pt x="306" y="949"/>
                    <a:pt x="306" y="949"/>
                    <a:pt x="306" y="949"/>
                  </a:cubicBezTo>
                  <a:cubicBezTo>
                    <a:pt x="307" y="949"/>
                    <a:pt x="308" y="950"/>
                    <a:pt x="310" y="950"/>
                  </a:cubicBezTo>
                  <a:cubicBezTo>
                    <a:pt x="368" y="434"/>
                    <a:pt x="368" y="434"/>
                    <a:pt x="368" y="434"/>
                  </a:cubicBezTo>
                  <a:cubicBezTo>
                    <a:pt x="367" y="434"/>
                    <a:pt x="365" y="433"/>
                    <a:pt x="364" y="433"/>
                  </a:cubicBezTo>
                  <a:moveTo>
                    <a:pt x="627" y="20"/>
                  </a:moveTo>
                  <a:cubicBezTo>
                    <a:pt x="391" y="359"/>
                    <a:pt x="391" y="359"/>
                    <a:pt x="391" y="359"/>
                  </a:cubicBezTo>
                  <a:cubicBezTo>
                    <a:pt x="392" y="360"/>
                    <a:pt x="393" y="360"/>
                    <a:pt x="395" y="361"/>
                  </a:cubicBezTo>
                  <a:cubicBezTo>
                    <a:pt x="631" y="22"/>
                    <a:pt x="631" y="22"/>
                    <a:pt x="631" y="22"/>
                  </a:cubicBezTo>
                  <a:cubicBezTo>
                    <a:pt x="630" y="21"/>
                    <a:pt x="629" y="20"/>
                    <a:pt x="627" y="20"/>
                  </a:cubicBezTo>
                  <a:moveTo>
                    <a:pt x="706" y="0"/>
                  </a:moveTo>
                  <a:cubicBezTo>
                    <a:pt x="705" y="1"/>
                    <a:pt x="705" y="2"/>
                    <a:pt x="704" y="4"/>
                  </a:cubicBezTo>
                  <a:cubicBezTo>
                    <a:pt x="1114" y="201"/>
                    <a:pt x="1114" y="201"/>
                    <a:pt x="1114" y="201"/>
                  </a:cubicBezTo>
                  <a:cubicBezTo>
                    <a:pt x="1114" y="197"/>
                    <a:pt x="1114" y="197"/>
                    <a:pt x="1114" y="197"/>
                  </a:cubicBezTo>
                  <a:cubicBezTo>
                    <a:pt x="706" y="0"/>
                    <a:pt x="706" y="0"/>
                    <a:pt x="70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20190"/>
            <p:cNvSpPr>
              <a:spLocks noEditPoints="1"/>
            </p:cNvSpPr>
            <p:nvPr/>
          </p:nvSpPr>
          <p:spPr bwMode="auto">
            <a:xfrm>
              <a:off x="5556773" y="5907964"/>
              <a:ext cx="613645" cy="666337"/>
            </a:xfrm>
            <a:custGeom>
              <a:avLst/>
              <a:gdLst>
                <a:gd name="T0" fmla="*/ 230 w 389"/>
                <a:gd name="T1" fmla="*/ 25 h 423"/>
                <a:gd name="T2" fmla="*/ 115 w 389"/>
                <a:gd name="T3" fmla="*/ 351 h 423"/>
                <a:gd name="T4" fmla="*/ 0 w 389"/>
                <a:gd name="T5" fmla="*/ 378 h 423"/>
                <a:gd name="T6" fmla="*/ 1 w 389"/>
                <a:gd name="T7" fmla="*/ 382 h 423"/>
                <a:gd name="T8" fmla="*/ 114 w 389"/>
                <a:gd name="T9" fmla="*/ 356 h 423"/>
                <a:gd name="T10" fmla="*/ 91 w 389"/>
                <a:gd name="T11" fmla="*/ 421 h 423"/>
                <a:gd name="T12" fmla="*/ 95 w 389"/>
                <a:gd name="T13" fmla="*/ 423 h 423"/>
                <a:gd name="T14" fmla="*/ 119 w 389"/>
                <a:gd name="T15" fmla="*/ 355 h 423"/>
                <a:gd name="T16" fmla="*/ 370 w 389"/>
                <a:gd name="T17" fmla="*/ 296 h 423"/>
                <a:gd name="T18" fmla="*/ 369 w 389"/>
                <a:gd name="T19" fmla="*/ 291 h 423"/>
                <a:gd name="T20" fmla="*/ 120 w 389"/>
                <a:gd name="T21" fmla="*/ 350 h 423"/>
                <a:gd name="T22" fmla="*/ 234 w 389"/>
                <a:gd name="T23" fmla="*/ 26 h 423"/>
                <a:gd name="T24" fmla="*/ 230 w 389"/>
                <a:gd name="T25" fmla="*/ 25 h 423"/>
                <a:gd name="T26" fmla="*/ 275 w 389"/>
                <a:gd name="T27" fmla="*/ 23 h 423"/>
                <a:gd name="T28" fmla="*/ 271 w 389"/>
                <a:gd name="T29" fmla="*/ 25 h 423"/>
                <a:gd name="T30" fmla="*/ 385 w 389"/>
                <a:gd name="T31" fmla="*/ 251 h 423"/>
                <a:gd name="T32" fmla="*/ 389 w 389"/>
                <a:gd name="T33" fmla="*/ 249 h 423"/>
                <a:gd name="T34" fmla="*/ 275 w 389"/>
                <a:gd name="T35" fmla="*/ 23 h 423"/>
                <a:gd name="T36" fmla="*/ 239 w 389"/>
                <a:gd name="T37" fmla="*/ 0 h 423"/>
                <a:gd name="T38" fmla="*/ 235 w 389"/>
                <a:gd name="T39" fmla="*/ 12 h 423"/>
                <a:gd name="T40" fmla="*/ 239 w 389"/>
                <a:gd name="T41" fmla="*/ 13 h 423"/>
                <a:gd name="T42" fmla="*/ 243 w 389"/>
                <a:gd name="T43" fmla="*/ 2 h 423"/>
                <a:gd name="T44" fmla="*/ 239 w 389"/>
                <a:gd name="T45" fmla="*/ 0 h 423"/>
                <a:gd name="T46" fmla="*/ 263 w 389"/>
                <a:gd name="T47" fmla="*/ 0 h 423"/>
                <a:gd name="T48" fmla="*/ 259 w 389"/>
                <a:gd name="T49" fmla="*/ 2 h 423"/>
                <a:gd name="T50" fmla="*/ 265 w 389"/>
                <a:gd name="T51" fmla="*/ 12 h 423"/>
                <a:gd name="T52" fmla="*/ 268 w 389"/>
                <a:gd name="T53" fmla="*/ 11 h 423"/>
                <a:gd name="T54" fmla="*/ 263 w 389"/>
                <a:gd name="T55"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89" h="423">
                  <a:moveTo>
                    <a:pt x="230" y="25"/>
                  </a:moveTo>
                  <a:cubicBezTo>
                    <a:pt x="115" y="351"/>
                    <a:pt x="115" y="351"/>
                    <a:pt x="115" y="351"/>
                  </a:cubicBezTo>
                  <a:cubicBezTo>
                    <a:pt x="0" y="378"/>
                    <a:pt x="0" y="378"/>
                    <a:pt x="0" y="378"/>
                  </a:cubicBezTo>
                  <a:cubicBezTo>
                    <a:pt x="0" y="380"/>
                    <a:pt x="1" y="381"/>
                    <a:pt x="1" y="382"/>
                  </a:cubicBezTo>
                  <a:cubicBezTo>
                    <a:pt x="114" y="356"/>
                    <a:pt x="114" y="356"/>
                    <a:pt x="114" y="356"/>
                  </a:cubicBezTo>
                  <a:cubicBezTo>
                    <a:pt x="91" y="421"/>
                    <a:pt x="91" y="421"/>
                    <a:pt x="91" y="421"/>
                  </a:cubicBezTo>
                  <a:cubicBezTo>
                    <a:pt x="92" y="422"/>
                    <a:pt x="93" y="422"/>
                    <a:pt x="95" y="423"/>
                  </a:cubicBezTo>
                  <a:cubicBezTo>
                    <a:pt x="119" y="355"/>
                    <a:pt x="119" y="355"/>
                    <a:pt x="119" y="355"/>
                  </a:cubicBezTo>
                  <a:cubicBezTo>
                    <a:pt x="370" y="296"/>
                    <a:pt x="370" y="296"/>
                    <a:pt x="370" y="296"/>
                  </a:cubicBezTo>
                  <a:cubicBezTo>
                    <a:pt x="369" y="294"/>
                    <a:pt x="369" y="293"/>
                    <a:pt x="369" y="291"/>
                  </a:cubicBezTo>
                  <a:cubicBezTo>
                    <a:pt x="120" y="350"/>
                    <a:pt x="120" y="350"/>
                    <a:pt x="120" y="350"/>
                  </a:cubicBezTo>
                  <a:cubicBezTo>
                    <a:pt x="234" y="26"/>
                    <a:pt x="234" y="26"/>
                    <a:pt x="234" y="26"/>
                  </a:cubicBezTo>
                  <a:cubicBezTo>
                    <a:pt x="233" y="26"/>
                    <a:pt x="231" y="25"/>
                    <a:pt x="230" y="25"/>
                  </a:cubicBezTo>
                  <a:moveTo>
                    <a:pt x="275" y="23"/>
                  </a:moveTo>
                  <a:cubicBezTo>
                    <a:pt x="273" y="23"/>
                    <a:pt x="272" y="24"/>
                    <a:pt x="271" y="25"/>
                  </a:cubicBezTo>
                  <a:cubicBezTo>
                    <a:pt x="385" y="251"/>
                    <a:pt x="385" y="251"/>
                    <a:pt x="385" y="251"/>
                  </a:cubicBezTo>
                  <a:cubicBezTo>
                    <a:pt x="387" y="250"/>
                    <a:pt x="388" y="250"/>
                    <a:pt x="389" y="249"/>
                  </a:cubicBezTo>
                  <a:cubicBezTo>
                    <a:pt x="275" y="23"/>
                    <a:pt x="275" y="23"/>
                    <a:pt x="275" y="23"/>
                  </a:cubicBezTo>
                  <a:moveTo>
                    <a:pt x="239" y="0"/>
                  </a:moveTo>
                  <a:cubicBezTo>
                    <a:pt x="235" y="12"/>
                    <a:pt x="235" y="12"/>
                    <a:pt x="235" y="12"/>
                  </a:cubicBezTo>
                  <a:cubicBezTo>
                    <a:pt x="236" y="12"/>
                    <a:pt x="237" y="13"/>
                    <a:pt x="239" y="13"/>
                  </a:cubicBezTo>
                  <a:cubicBezTo>
                    <a:pt x="243" y="2"/>
                    <a:pt x="243" y="2"/>
                    <a:pt x="243" y="2"/>
                  </a:cubicBezTo>
                  <a:cubicBezTo>
                    <a:pt x="241" y="2"/>
                    <a:pt x="240" y="1"/>
                    <a:pt x="239" y="0"/>
                  </a:cubicBezTo>
                  <a:moveTo>
                    <a:pt x="263" y="0"/>
                  </a:moveTo>
                  <a:cubicBezTo>
                    <a:pt x="262" y="0"/>
                    <a:pt x="260" y="1"/>
                    <a:pt x="259" y="2"/>
                  </a:cubicBezTo>
                  <a:cubicBezTo>
                    <a:pt x="265" y="12"/>
                    <a:pt x="265" y="12"/>
                    <a:pt x="265" y="12"/>
                  </a:cubicBezTo>
                  <a:cubicBezTo>
                    <a:pt x="266" y="12"/>
                    <a:pt x="267" y="11"/>
                    <a:pt x="268" y="11"/>
                  </a:cubicBezTo>
                  <a:cubicBezTo>
                    <a:pt x="263" y="0"/>
                    <a:pt x="263" y="0"/>
                    <a:pt x="26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20191"/>
            <p:cNvSpPr>
              <a:spLocks/>
            </p:cNvSpPr>
            <p:nvPr/>
          </p:nvSpPr>
          <p:spPr bwMode="auto">
            <a:xfrm>
              <a:off x="6668004" y="6242133"/>
              <a:ext cx="3335" cy="8004"/>
            </a:xfrm>
            <a:custGeom>
              <a:avLst/>
              <a:gdLst>
                <a:gd name="T0" fmla="*/ 1 w 2"/>
                <a:gd name="T1" fmla="*/ 0 h 5"/>
                <a:gd name="T2" fmla="*/ 0 w 2"/>
                <a:gd name="T3" fmla="*/ 0 h 5"/>
                <a:gd name="T4" fmla="*/ 0 w 2"/>
                <a:gd name="T5" fmla="*/ 5 h 5"/>
                <a:gd name="T6" fmla="*/ 2 w 2"/>
                <a:gd name="T7" fmla="*/ 4 h 5"/>
                <a:gd name="T8" fmla="*/ 1 w 2"/>
                <a:gd name="T9" fmla="*/ 0 h 5"/>
              </a:gdLst>
              <a:ahLst/>
              <a:cxnLst>
                <a:cxn ang="0">
                  <a:pos x="T0" y="T1"/>
                </a:cxn>
                <a:cxn ang="0">
                  <a:pos x="T2" y="T3"/>
                </a:cxn>
                <a:cxn ang="0">
                  <a:pos x="T4" y="T5"/>
                </a:cxn>
                <a:cxn ang="0">
                  <a:pos x="T6" y="T7"/>
                </a:cxn>
                <a:cxn ang="0">
                  <a:pos x="T8" y="T9"/>
                </a:cxn>
              </a:cxnLst>
              <a:rect l="0" t="0" r="r" b="b"/>
              <a:pathLst>
                <a:path w="2" h="5">
                  <a:moveTo>
                    <a:pt x="1" y="0"/>
                  </a:moveTo>
                  <a:cubicBezTo>
                    <a:pt x="0" y="0"/>
                    <a:pt x="0" y="0"/>
                    <a:pt x="0" y="0"/>
                  </a:cubicBezTo>
                  <a:cubicBezTo>
                    <a:pt x="0" y="5"/>
                    <a:pt x="0" y="5"/>
                    <a:pt x="0" y="5"/>
                  </a:cubicBezTo>
                  <a:cubicBezTo>
                    <a:pt x="2" y="4"/>
                    <a:pt x="2" y="4"/>
                    <a:pt x="2" y="4"/>
                  </a:cubicBezTo>
                  <a:cubicBezTo>
                    <a:pt x="1" y="3"/>
                    <a:pt x="1" y="1"/>
                    <a:pt x="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0" name="Freeform 20192"/>
            <p:cNvSpPr>
              <a:spLocks/>
            </p:cNvSpPr>
            <p:nvPr/>
          </p:nvSpPr>
          <p:spPr bwMode="auto">
            <a:xfrm>
              <a:off x="6253793" y="6242133"/>
              <a:ext cx="414210" cy="104053"/>
            </a:xfrm>
            <a:custGeom>
              <a:avLst/>
              <a:gdLst>
                <a:gd name="T0" fmla="*/ 263 w 263"/>
                <a:gd name="T1" fmla="*/ 0 h 66"/>
                <a:gd name="T2" fmla="*/ 0 w 263"/>
                <a:gd name="T3" fmla="*/ 62 h 66"/>
                <a:gd name="T4" fmla="*/ 1 w 263"/>
                <a:gd name="T5" fmla="*/ 66 h 66"/>
                <a:gd name="T6" fmla="*/ 263 w 263"/>
                <a:gd name="T7" fmla="*/ 5 h 66"/>
                <a:gd name="T8" fmla="*/ 263 w 263"/>
                <a:gd name="T9" fmla="*/ 0 h 66"/>
              </a:gdLst>
              <a:ahLst/>
              <a:cxnLst>
                <a:cxn ang="0">
                  <a:pos x="T0" y="T1"/>
                </a:cxn>
                <a:cxn ang="0">
                  <a:pos x="T2" y="T3"/>
                </a:cxn>
                <a:cxn ang="0">
                  <a:pos x="T4" y="T5"/>
                </a:cxn>
                <a:cxn ang="0">
                  <a:pos x="T6" y="T7"/>
                </a:cxn>
                <a:cxn ang="0">
                  <a:pos x="T8" y="T9"/>
                </a:cxn>
              </a:cxnLst>
              <a:rect l="0" t="0" r="r" b="b"/>
              <a:pathLst>
                <a:path w="263" h="66">
                  <a:moveTo>
                    <a:pt x="263" y="0"/>
                  </a:moveTo>
                  <a:cubicBezTo>
                    <a:pt x="0" y="62"/>
                    <a:pt x="0" y="62"/>
                    <a:pt x="0" y="62"/>
                  </a:cubicBezTo>
                  <a:cubicBezTo>
                    <a:pt x="0" y="64"/>
                    <a:pt x="1" y="65"/>
                    <a:pt x="1" y="66"/>
                  </a:cubicBezTo>
                  <a:cubicBezTo>
                    <a:pt x="263" y="5"/>
                    <a:pt x="263" y="5"/>
                    <a:pt x="263" y="5"/>
                  </a:cubicBezTo>
                  <a:cubicBezTo>
                    <a:pt x="263" y="0"/>
                    <a:pt x="263" y="0"/>
                    <a:pt x="26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20193"/>
            <p:cNvSpPr>
              <a:spLocks/>
            </p:cNvSpPr>
            <p:nvPr/>
          </p:nvSpPr>
          <p:spPr bwMode="auto">
            <a:xfrm>
              <a:off x="6668004" y="6273482"/>
              <a:ext cx="30015" cy="85376"/>
            </a:xfrm>
            <a:custGeom>
              <a:avLst/>
              <a:gdLst>
                <a:gd name="T0" fmla="*/ 19 w 19"/>
                <a:gd name="T1" fmla="*/ 0 h 54"/>
                <a:gd name="T2" fmla="*/ 0 w 19"/>
                <a:gd name="T3" fmla="*/ 54 h 54"/>
                <a:gd name="T4" fmla="*/ 0 w 19"/>
                <a:gd name="T5" fmla="*/ 54 h 54"/>
                <a:gd name="T6" fmla="*/ 19 w 19"/>
                <a:gd name="T7" fmla="*/ 0 h 54"/>
                <a:gd name="T8" fmla="*/ 19 w 19"/>
                <a:gd name="T9" fmla="*/ 0 h 54"/>
              </a:gdLst>
              <a:ahLst/>
              <a:cxnLst>
                <a:cxn ang="0">
                  <a:pos x="T0" y="T1"/>
                </a:cxn>
                <a:cxn ang="0">
                  <a:pos x="T2" y="T3"/>
                </a:cxn>
                <a:cxn ang="0">
                  <a:pos x="T4" y="T5"/>
                </a:cxn>
                <a:cxn ang="0">
                  <a:pos x="T6" y="T7"/>
                </a:cxn>
                <a:cxn ang="0">
                  <a:pos x="T8" y="T9"/>
                </a:cxn>
              </a:cxnLst>
              <a:rect l="0" t="0" r="r" b="b"/>
              <a:pathLst>
                <a:path w="19" h="54">
                  <a:moveTo>
                    <a:pt x="19" y="0"/>
                  </a:moveTo>
                  <a:cubicBezTo>
                    <a:pt x="0" y="54"/>
                    <a:pt x="0" y="54"/>
                    <a:pt x="0" y="54"/>
                  </a:cubicBezTo>
                  <a:cubicBezTo>
                    <a:pt x="0" y="54"/>
                    <a:pt x="0" y="54"/>
                    <a:pt x="0" y="54"/>
                  </a:cubicBezTo>
                  <a:cubicBezTo>
                    <a:pt x="19" y="0"/>
                    <a:pt x="19" y="0"/>
                    <a:pt x="19" y="0"/>
                  </a:cubicBezTo>
                  <a:cubicBezTo>
                    <a:pt x="19" y="0"/>
                    <a:pt x="19" y="0"/>
                    <a:pt x="1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2" name="Freeform 20194"/>
            <p:cNvSpPr>
              <a:spLocks noEditPoints="1"/>
            </p:cNvSpPr>
            <p:nvPr/>
          </p:nvSpPr>
          <p:spPr bwMode="auto">
            <a:xfrm>
              <a:off x="5398026" y="6358858"/>
              <a:ext cx="1269978" cy="1093886"/>
            </a:xfrm>
            <a:custGeom>
              <a:avLst/>
              <a:gdLst>
                <a:gd name="T0" fmla="*/ 11 w 806"/>
                <a:gd name="T1" fmla="*/ 690 h 694"/>
                <a:gd name="T2" fmla="*/ 22 w 806"/>
                <a:gd name="T3" fmla="*/ 689 h 694"/>
                <a:gd name="T4" fmla="*/ 3 w 806"/>
                <a:gd name="T5" fmla="*/ 673 h 694"/>
                <a:gd name="T6" fmla="*/ 0 w 806"/>
                <a:gd name="T7" fmla="*/ 682 h 694"/>
                <a:gd name="T8" fmla="*/ 7 w 806"/>
                <a:gd name="T9" fmla="*/ 674 h 694"/>
                <a:gd name="T10" fmla="*/ 339 w 806"/>
                <a:gd name="T11" fmla="*/ 523 h 694"/>
                <a:gd name="T12" fmla="*/ 31 w 806"/>
                <a:gd name="T13" fmla="*/ 685 h 694"/>
                <a:gd name="T14" fmla="*/ 339 w 806"/>
                <a:gd name="T15" fmla="*/ 523 h 694"/>
                <a:gd name="T16" fmla="*/ 353 w 806"/>
                <a:gd name="T17" fmla="*/ 516 h 694"/>
                <a:gd name="T18" fmla="*/ 367 w 806"/>
                <a:gd name="T19" fmla="*/ 513 h 694"/>
                <a:gd name="T20" fmla="*/ 427 w 806"/>
                <a:gd name="T21" fmla="*/ 478 h 694"/>
                <a:gd name="T22" fmla="*/ 417 w 806"/>
                <a:gd name="T23" fmla="*/ 488 h 694"/>
                <a:gd name="T24" fmla="*/ 427 w 806"/>
                <a:gd name="T25" fmla="*/ 478 h 694"/>
                <a:gd name="T26" fmla="*/ 441 w 806"/>
                <a:gd name="T27" fmla="*/ 471 h 694"/>
                <a:gd name="T28" fmla="*/ 658 w 806"/>
                <a:gd name="T29" fmla="*/ 365 h 694"/>
                <a:gd name="T30" fmla="*/ 670 w 806"/>
                <a:gd name="T31" fmla="*/ 355 h 694"/>
                <a:gd name="T32" fmla="*/ 665 w 806"/>
                <a:gd name="T33" fmla="*/ 362 h 694"/>
                <a:gd name="T34" fmla="*/ 670 w 806"/>
                <a:gd name="T35" fmla="*/ 355 h 694"/>
                <a:gd name="T36" fmla="*/ 663 w 806"/>
                <a:gd name="T37" fmla="*/ 344 h 694"/>
                <a:gd name="T38" fmla="*/ 671 w 806"/>
                <a:gd name="T39" fmla="*/ 343 h 694"/>
                <a:gd name="T40" fmla="*/ 692 w 806"/>
                <a:gd name="T41" fmla="*/ 331 h 694"/>
                <a:gd name="T42" fmla="*/ 690 w 806"/>
                <a:gd name="T43" fmla="*/ 338 h 694"/>
                <a:gd name="T44" fmla="*/ 692 w 806"/>
                <a:gd name="T45" fmla="*/ 331 h 694"/>
                <a:gd name="T46" fmla="*/ 672 w 806"/>
                <a:gd name="T47" fmla="*/ 332 h 694"/>
                <a:gd name="T48" fmla="*/ 679 w 806"/>
                <a:gd name="T49" fmla="*/ 337 h 694"/>
                <a:gd name="T50" fmla="*/ 688 w 806"/>
                <a:gd name="T51" fmla="*/ 330 h 694"/>
                <a:gd name="T52" fmla="*/ 686 w 806"/>
                <a:gd name="T53" fmla="*/ 336 h 694"/>
                <a:gd name="T54" fmla="*/ 688 w 806"/>
                <a:gd name="T55" fmla="*/ 330 h 694"/>
                <a:gd name="T56" fmla="*/ 6 w 806"/>
                <a:gd name="T57" fmla="*/ 663 h 694"/>
                <a:gd name="T58" fmla="*/ 182 w 806"/>
                <a:gd name="T59" fmla="*/ 175 h 694"/>
                <a:gd name="T60" fmla="*/ 208 w 806"/>
                <a:gd name="T61" fmla="*/ 159 h 694"/>
                <a:gd name="T62" fmla="*/ 656 w 806"/>
                <a:gd name="T63" fmla="*/ 341 h 694"/>
                <a:gd name="T64" fmla="*/ 208 w 806"/>
                <a:gd name="T65" fmla="*/ 159 h 694"/>
                <a:gd name="T66" fmla="*/ 100 w 806"/>
                <a:gd name="T67" fmla="*/ 121 h 694"/>
                <a:gd name="T68" fmla="*/ 171 w 806"/>
                <a:gd name="T69" fmla="*/ 144 h 694"/>
                <a:gd name="T70" fmla="*/ 780 w 806"/>
                <a:gd name="T71" fmla="*/ 64 h 694"/>
                <a:gd name="T72" fmla="*/ 691 w 806"/>
                <a:gd name="T73" fmla="*/ 322 h 694"/>
                <a:gd name="T74" fmla="*/ 524 w 806"/>
                <a:gd name="T75" fmla="*/ 31 h 694"/>
                <a:gd name="T76" fmla="*/ 669 w 806"/>
                <a:gd name="T77" fmla="*/ 325 h 694"/>
                <a:gd name="T78" fmla="*/ 524 w 806"/>
                <a:gd name="T79" fmla="*/ 31 h 694"/>
                <a:gd name="T80" fmla="*/ 695 w 806"/>
                <a:gd name="T81" fmla="*/ 324 h 694"/>
                <a:gd name="T82" fmla="*/ 806 w 806"/>
                <a:gd name="T83" fmla="*/ 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6" h="694">
                  <a:moveTo>
                    <a:pt x="20" y="685"/>
                  </a:moveTo>
                  <a:cubicBezTo>
                    <a:pt x="11" y="690"/>
                    <a:pt x="11" y="690"/>
                    <a:pt x="11" y="690"/>
                  </a:cubicBezTo>
                  <a:cubicBezTo>
                    <a:pt x="12" y="691"/>
                    <a:pt x="13" y="692"/>
                    <a:pt x="13" y="694"/>
                  </a:cubicBezTo>
                  <a:cubicBezTo>
                    <a:pt x="22" y="689"/>
                    <a:pt x="22" y="689"/>
                    <a:pt x="22" y="689"/>
                  </a:cubicBezTo>
                  <a:cubicBezTo>
                    <a:pt x="21" y="688"/>
                    <a:pt x="20" y="687"/>
                    <a:pt x="20" y="685"/>
                  </a:cubicBezTo>
                  <a:moveTo>
                    <a:pt x="3" y="673"/>
                  </a:moveTo>
                  <a:cubicBezTo>
                    <a:pt x="0" y="681"/>
                    <a:pt x="0" y="681"/>
                    <a:pt x="0" y="681"/>
                  </a:cubicBezTo>
                  <a:cubicBezTo>
                    <a:pt x="0" y="682"/>
                    <a:pt x="0" y="682"/>
                    <a:pt x="0" y="682"/>
                  </a:cubicBezTo>
                  <a:cubicBezTo>
                    <a:pt x="1" y="682"/>
                    <a:pt x="2" y="682"/>
                    <a:pt x="4" y="683"/>
                  </a:cubicBezTo>
                  <a:cubicBezTo>
                    <a:pt x="7" y="674"/>
                    <a:pt x="7" y="674"/>
                    <a:pt x="7" y="674"/>
                  </a:cubicBezTo>
                  <a:cubicBezTo>
                    <a:pt x="5" y="674"/>
                    <a:pt x="4" y="673"/>
                    <a:pt x="3" y="673"/>
                  </a:cubicBezTo>
                  <a:moveTo>
                    <a:pt x="339" y="523"/>
                  </a:moveTo>
                  <a:cubicBezTo>
                    <a:pt x="29" y="681"/>
                    <a:pt x="29" y="681"/>
                    <a:pt x="29" y="681"/>
                  </a:cubicBezTo>
                  <a:cubicBezTo>
                    <a:pt x="30" y="682"/>
                    <a:pt x="30" y="683"/>
                    <a:pt x="31" y="685"/>
                  </a:cubicBezTo>
                  <a:cubicBezTo>
                    <a:pt x="341" y="527"/>
                    <a:pt x="341" y="527"/>
                    <a:pt x="341" y="527"/>
                  </a:cubicBezTo>
                  <a:cubicBezTo>
                    <a:pt x="341" y="525"/>
                    <a:pt x="340" y="524"/>
                    <a:pt x="339" y="523"/>
                  </a:cubicBezTo>
                  <a:moveTo>
                    <a:pt x="365" y="509"/>
                  </a:moveTo>
                  <a:cubicBezTo>
                    <a:pt x="353" y="516"/>
                    <a:pt x="353" y="516"/>
                    <a:pt x="353" y="516"/>
                  </a:cubicBezTo>
                  <a:cubicBezTo>
                    <a:pt x="354" y="517"/>
                    <a:pt x="354" y="518"/>
                    <a:pt x="355" y="520"/>
                  </a:cubicBezTo>
                  <a:cubicBezTo>
                    <a:pt x="367" y="513"/>
                    <a:pt x="367" y="513"/>
                    <a:pt x="367" y="513"/>
                  </a:cubicBezTo>
                  <a:cubicBezTo>
                    <a:pt x="366" y="512"/>
                    <a:pt x="366" y="511"/>
                    <a:pt x="365" y="509"/>
                  </a:cubicBezTo>
                  <a:moveTo>
                    <a:pt x="427" y="478"/>
                  </a:moveTo>
                  <a:cubicBezTo>
                    <a:pt x="415" y="484"/>
                    <a:pt x="415" y="484"/>
                    <a:pt x="415" y="484"/>
                  </a:cubicBezTo>
                  <a:cubicBezTo>
                    <a:pt x="416" y="485"/>
                    <a:pt x="417" y="486"/>
                    <a:pt x="417" y="488"/>
                  </a:cubicBezTo>
                  <a:cubicBezTo>
                    <a:pt x="429" y="482"/>
                    <a:pt x="429" y="482"/>
                    <a:pt x="429" y="482"/>
                  </a:cubicBezTo>
                  <a:cubicBezTo>
                    <a:pt x="429" y="480"/>
                    <a:pt x="428" y="479"/>
                    <a:pt x="427" y="478"/>
                  </a:cubicBezTo>
                  <a:moveTo>
                    <a:pt x="656" y="361"/>
                  </a:moveTo>
                  <a:cubicBezTo>
                    <a:pt x="441" y="471"/>
                    <a:pt x="441" y="471"/>
                    <a:pt x="441" y="471"/>
                  </a:cubicBezTo>
                  <a:cubicBezTo>
                    <a:pt x="442" y="472"/>
                    <a:pt x="443" y="473"/>
                    <a:pt x="443" y="475"/>
                  </a:cubicBezTo>
                  <a:cubicBezTo>
                    <a:pt x="658" y="365"/>
                    <a:pt x="658" y="365"/>
                    <a:pt x="658" y="365"/>
                  </a:cubicBezTo>
                  <a:cubicBezTo>
                    <a:pt x="657" y="364"/>
                    <a:pt x="657" y="363"/>
                    <a:pt x="656" y="361"/>
                  </a:cubicBezTo>
                  <a:moveTo>
                    <a:pt x="670" y="355"/>
                  </a:moveTo>
                  <a:cubicBezTo>
                    <a:pt x="663" y="358"/>
                    <a:pt x="663" y="358"/>
                    <a:pt x="663" y="358"/>
                  </a:cubicBezTo>
                  <a:cubicBezTo>
                    <a:pt x="664" y="359"/>
                    <a:pt x="664" y="360"/>
                    <a:pt x="665" y="362"/>
                  </a:cubicBezTo>
                  <a:cubicBezTo>
                    <a:pt x="671" y="358"/>
                    <a:pt x="671" y="358"/>
                    <a:pt x="671" y="358"/>
                  </a:cubicBezTo>
                  <a:cubicBezTo>
                    <a:pt x="671" y="357"/>
                    <a:pt x="670" y="356"/>
                    <a:pt x="670" y="355"/>
                  </a:cubicBezTo>
                  <a:moveTo>
                    <a:pt x="665" y="340"/>
                  </a:moveTo>
                  <a:cubicBezTo>
                    <a:pt x="664" y="341"/>
                    <a:pt x="664" y="343"/>
                    <a:pt x="663" y="344"/>
                  </a:cubicBezTo>
                  <a:cubicBezTo>
                    <a:pt x="670" y="347"/>
                    <a:pt x="670" y="347"/>
                    <a:pt x="670" y="347"/>
                  </a:cubicBezTo>
                  <a:cubicBezTo>
                    <a:pt x="670" y="345"/>
                    <a:pt x="671" y="344"/>
                    <a:pt x="671" y="343"/>
                  </a:cubicBezTo>
                  <a:cubicBezTo>
                    <a:pt x="665" y="340"/>
                    <a:pt x="665" y="340"/>
                    <a:pt x="665" y="340"/>
                  </a:cubicBezTo>
                  <a:moveTo>
                    <a:pt x="692" y="331"/>
                  </a:moveTo>
                  <a:cubicBezTo>
                    <a:pt x="690" y="338"/>
                    <a:pt x="690" y="338"/>
                    <a:pt x="690" y="338"/>
                  </a:cubicBezTo>
                  <a:cubicBezTo>
                    <a:pt x="690" y="338"/>
                    <a:pt x="690" y="338"/>
                    <a:pt x="690" y="338"/>
                  </a:cubicBezTo>
                  <a:cubicBezTo>
                    <a:pt x="692" y="331"/>
                    <a:pt x="692" y="331"/>
                    <a:pt x="692" y="331"/>
                  </a:cubicBezTo>
                  <a:cubicBezTo>
                    <a:pt x="692" y="331"/>
                    <a:pt x="692" y="331"/>
                    <a:pt x="692" y="331"/>
                  </a:cubicBezTo>
                  <a:moveTo>
                    <a:pt x="676" y="330"/>
                  </a:moveTo>
                  <a:cubicBezTo>
                    <a:pt x="675" y="331"/>
                    <a:pt x="673" y="332"/>
                    <a:pt x="672" y="332"/>
                  </a:cubicBezTo>
                  <a:cubicBezTo>
                    <a:pt x="675" y="339"/>
                    <a:pt x="675" y="339"/>
                    <a:pt x="675" y="339"/>
                  </a:cubicBezTo>
                  <a:cubicBezTo>
                    <a:pt x="677" y="338"/>
                    <a:pt x="678" y="337"/>
                    <a:pt x="679" y="337"/>
                  </a:cubicBezTo>
                  <a:cubicBezTo>
                    <a:pt x="676" y="330"/>
                    <a:pt x="676" y="330"/>
                    <a:pt x="676" y="330"/>
                  </a:cubicBezTo>
                  <a:moveTo>
                    <a:pt x="688" y="330"/>
                  </a:moveTo>
                  <a:cubicBezTo>
                    <a:pt x="686" y="336"/>
                    <a:pt x="686" y="336"/>
                    <a:pt x="686" y="336"/>
                  </a:cubicBezTo>
                  <a:cubicBezTo>
                    <a:pt x="686" y="336"/>
                    <a:pt x="686" y="336"/>
                    <a:pt x="686" y="336"/>
                  </a:cubicBezTo>
                  <a:cubicBezTo>
                    <a:pt x="688" y="330"/>
                    <a:pt x="688" y="330"/>
                    <a:pt x="688" y="330"/>
                  </a:cubicBezTo>
                  <a:cubicBezTo>
                    <a:pt x="688" y="330"/>
                    <a:pt x="688" y="330"/>
                    <a:pt x="688" y="330"/>
                  </a:cubicBezTo>
                  <a:moveTo>
                    <a:pt x="178" y="174"/>
                  </a:moveTo>
                  <a:cubicBezTo>
                    <a:pt x="6" y="663"/>
                    <a:pt x="6" y="663"/>
                    <a:pt x="6" y="663"/>
                  </a:cubicBezTo>
                  <a:cubicBezTo>
                    <a:pt x="8" y="663"/>
                    <a:pt x="9" y="664"/>
                    <a:pt x="10" y="664"/>
                  </a:cubicBezTo>
                  <a:cubicBezTo>
                    <a:pt x="182" y="175"/>
                    <a:pt x="182" y="175"/>
                    <a:pt x="182" y="175"/>
                  </a:cubicBezTo>
                  <a:cubicBezTo>
                    <a:pt x="181" y="175"/>
                    <a:pt x="179" y="174"/>
                    <a:pt x="178" y="174"/>
                  </a:cubicBezTo>
                  <a:moveTo>
                    <a:pt x="208" y="159"/>
                  </a:moveTo>
                  <a:cubicBezTo>
                    <a:pt x="208" y="160"/>
                    <a:pt x="207" y="162"/>
                    <a:pt x="207" y="163"/>
                  </a:cubicBezTo>
                  <a:cubicBezTo>
                    <a:pt x="656" y="341"/>
                    <a:pt x="656" y="341"/>
                    <a:pt x="656" y="341"/>
                  </a:cubicBezTo>
                  <a:cubicBezTo>
                    <a:pt x="656" y="340"/>
                    <a:pt x="657" y="338"/>
                    <a:pt x="657" y="337"/>
                  </a:cubicBezTo>
                  <a:cubicBezTo>
                    <a:pt x="208" y="159"/>
                    <a:pt x="208" y="159"/>
                    <a:pt x="208" y="159"/>
                  </a:cubicBezTo>
                  <a:moveTo>
                    <a:pt x="102" y="116"/>
                  </a:moveTo>
                  <a:cubicBezTo>
                    <a:pt x="101" y="118"/>
                    <a:pt x="101" y="119"/>
                    <a:pt x="100" y="121"/>
                  </a:cubicBezTo>
                  <a:cubicBezTo>
                    <a:pt x="169" y="148"/>
                    <a:pt x="169" y="148"/>
                    <a:pt x="169" y="148"/>
                  </a:cubicBezTo>
                  <a:cubicBezTo>
                    <a:pt x="169" y="146"/>
                    <a:pt x="170" y="145"/>
                    <a:pt x="171" y="144"/>
                  </a:cubicBezTo>
                  <a:cubicBezTo>
                    <a:pt x="102" y="116"/>
                    <a:pt x="102" y="116"/>
                    <a:pt x="102" y="116"/>
                  </a:cubicBezTo>
                  <a:moveTo>
                    <a:pt x="780" y="64"/>
                  </a:moveTo>
                  <a:cubicBezTo>
                    <a:pt x="691" y="322"/>
                    <a:pt x="691" y="322"/>
                    <a:pt x="691" y="322"/>
                  </a:cubicBezTo>
                  <a:cubicBezTo>
                    <a:pt x="691" y="322"/>
                    <a:pt x="691" y="322"/>
                    <a:pt x="691" y="322"/>
                  </a:cubicBezTo>
                  <a:cubicBezTo>
                    <a:pt x="780" y="64"/>
                    <a:pt x="780" y="64"/>
                    <a:pt x="780" y="64"/>
                  </a:cubicBezTo>
                  <a:moveTo>
                    <a:pt x="524" y="31"/>
                  </a:moveTo>
                  <a:cubicBezTo>
                    <a:pt x="523" y="31"/>
                    <a:pt x="522" y="32"/>
                    <a:pt x="520" y="32"/>
                  </a:cubicBezTo>
                  <a:cubicBezTo>
                    <a:pt x="669" y="325"/>
                    <a:pt x="669" y="325"/>
                    <a:pt x="669" y="325"/>
                  </a:cubicBezTo>
                  <a:cubicBezTo>
                    <a:pt x="670" y="325"/>
                    <a:pt x="671" y="324"/>
                    <a:pt x="673" y="323"/>
                  </a:cubicBezTo>
                  <a:cubicBezTo>
                    <a:pt x="524" y="31"/>
                    <a:pt x="524" y="31"/>
                    <a:pt x="524" y="31"/>
                  </a:cubicBezTo>
                  <a:moveTo>
                    <a:pt x="806" y="0"/>
                  </a:moveTo>
                  <a:cubicBezTo>
                    <a:pt x="695" y="324"/>
                    <a:pt x="695" y="324"/>
                    <a:pt x="695" y="324"/>
                  </a:cubicBezTo>
                  <a:cubicBezTo>
                    <a:pt x="695" y="324"/>
                    <a:pt x="695" y="324"/>
                    <a:pt x="695" y="324"/>
                  </a:cubicBezTo>
                  <a:cubicBezTo>
                    <a:pt x="806" y="0"/>
                    <a:pt x="806" y="0"/>
                    <a:pt x="806" y="0"/>
                  </a:cubicBezTo>
                  <a:cubicBezTo>
                    <a:pt x="806" y="0"/>
                    <a:pt x="806" y="0"/>
                    <a:pt x="80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20199"/>
            <p:cNvSpPr>
              <a:spLocks/>
            </p:cNvSpPr>
            <p:nvPr/>
          </p:nvSpPr>
          <p:spPr bwMode="auto">
            <a:xfrm>
              <a:off x="6527932" y="8010359"/>
              <a:ext cx="12673" cy="0"/>
            </a:xfrm>
            <a:custGeom>
              <a:avLst/>
              <a:gdLst>
                <a:gd name="T0" fmla="*/ 16 w 19"/>
                <a:gd name="T1" fmla="*/ 0 w 19"/>
                <a:gd name="T2" fmla="*/ 0 w 19"/>
                <a:gd name="T3" fmla="*/ 19 w 19"/>
                <a:gd name="T4" fmla="*/ 16 w 19"/>
              </a:gdLst>
              <a:ahLst/>
              <a:cxnLst>
                <a:cxn ang="0">
                  <a:pos x="T0" y="0"/>
                </a:cxn>
                <a:cxn ang="0">
                  <a:pos x="T1" y="0"/>
                </a:cxn>
                <a:cxn ang="0">
                  <a:pos x="T2" y="0"/>
                </a:cxn>
                <a:cxn ang="0">
                  <a:pos x="T3" y="0"/>
                </a:cxn>
                <a:cxn ang="0">
                  <a:pos x="T4" y="0"/>
                </a:cxn>
              </a:cxnLst>
              <a:rect l="0" t="0" r="r" b="b"/>
              <a:pathLst>
                <a:path w="19">
                  <a:moveTo>
                    <a:pt x="16" y="0"/>
                  </a:moveTo>
                  <a:lnTo>
                    <a:pt x="0" y="0"/>
                  </a:lnTo>
                  <a:lnTo>
                    <a:pt x="0" y="0"/>
                  </a:lnTo>
                  <a:lnTo>
                    <a:pt x="19" y="0"/>
                  </a:lnTo>
                  <a:lnTo>
                    <a:pt x="16"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7" name="Freeform 20200"/>
            <p:cNvSpPr>
              <a:spLocks/>
            </p:cNvSpPr>
            <p:nvPr/>
          </p:nvSpPr>
          <p:spPr bwMode="auto">
            <a:xfrm>
              <a:off x="6527932" y="8010359"/>
              <a:ext cx="12673" cy="0"/>
            </a:xfrm>
            <a:custGeom>
              <a:avLst/>
              <a:gdLst>
                <a:gd name="T0" fmla="*/ 16 w 19"/>
                <a:gd name="T1" fmla="*/ 0 w 19"/>
                <a:gd name="T2" fmla="*/ 0 w 19"/>
                <a:gd name="T3" fmla="*/ 19 w 19"/>
                <a:gd name="T4" fmla="*/ 16 w 19"/>
              </a:gdLst>
              <a:ahLst/>
              <a:cxnLst>
                <a:cxn ang="0">
                  <a:pos x="T0" y="0"/>
                </a:cxn>
                <a:cxn ang="0">
                  <a:pos x="T1" y="0"/>
                </a:cxn>
                <a:cxn ang="0">
                  <a:pos x="T2" y="0"/>
                </a:cxn>
                <a:cxn ang="0">
                  <a:pos x="T3" y="0"/>
                </a:cxn>
                <a:cxn ang="0">
                  <a:pos x="T4" y="0"/>
                </a:cxn>
              </a:cxnLst>
              <a:rect l="0" t="0" r="r" b="b"/>
              <a:pathLst>
                <a:path w="19">
                  <a:moveTo>
                    <a:pt x="16" y="0"/>
                  </a:moveTo>
                  <a:lnTo>
                    <a:pt x="0" y="0"/>
                  </a:lnTo>
                  <a:lnTo>
                    <a:pt x="0" y="0"/>
                  </a:lnTo>
                  <a:lnTo>
                    <a:pt x="19" y="0"/>
                  </a:lnTo>
                  <a:lnTo>
                    <a:pt x="16"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8" name="Freeform 20201"/>
            <p:cNvSpPr>
              <a:spLocks noEditPoints="1"/>
            </p:cNvSpPr>
            <p:nvPr/>
          </p:nvSpPr>
          <p:spPr bwMode="auto">
            <a:xfrm>
              <a:off x="4506907" y="7470087"/>
              <a:ext cx="925803" cy="151410"/>
            </a:xfrm>
            <a:custGeom>
              <a:avLst/>
              <a:gdLst>
                <a:gd name="T0" fmla="*/ 18 w 587"/>
                <a:gd name="T1" fmla="*/ 79 h 96"/>
                <a:gd name="T2" fmla="*/ 15 w 587"/>
                <a:gd name="T3" fmla="*/ 95 h 96"/>
                <a:gd name="T4" fmla="*/ 19 w 587"/>
                <a:gd name="T5" fmla="*/ 96 h 96"/>
                <a:gd name="T6" fmla="*/ 22 w 587"/>
                <a:gd name="T7" fmla="*/ 80 h 96"/>
                <a:gd name="T8" fmla="*/ 18 w 587"/>
                <a:gd name="T9" fmla="*/ 79 h 96"/>
                <a:gd name="T10" fmla="*/ 578 w 587"/>
                <a:gd name="T11" fmla="*/ 2 h 96"/>
                <a:gd name="T12" fmla="*/ 577 w 587"/>
                <a:gd name="T13" fmla="*/ 5 h 96"/>
                <a:gd name="T14" fmla="*/ 585 w 587"/>
                <a:gd name="T15" fmla="*/ 9 h 96"/>
                <a:gd name="T16" fmla="*/ 587 w 587"/>
                <a:gd name="T17" fmla="*/ 6 h 96"/>
                <a:gd name="T18" fmla="*/ 578 w 587"/>
                <a:gd name="T19" fmla="*/ 2 h 96"/>
                <a:gd name="T20" fmla="*/ 4 w 587"/>
                <a:gd name="T21" fmla="*/ 0 h 96"/>
                <a:gd name="T22" fmla="*/ 0 w 587"/>
                <a:gd name="T23" fmla="*/ 2 h 96"/>
                <a:gd name="T24" fmla="*/ 8 w 587"/>
                <a:gd name="T25" fmla="*/ 17 h 96"/>
                <a:gd name="T26" fmla="*/ 12 w 587"/>
                <a:gd name="T27" fmla="*/ 14 h 96"/>
                <a:gd name="T28" fmla="*/ 4 w 587"/>
                <a:gd name="T29"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87" h="96">
                  <a:moveTo>
                    <a:pt x="18" y="79"/>
                  </a:moveTo>
                  <a:cubicBezTo>
                    <a:pt x="15" y="95"/>
                    <a:pt x="15" y="95"/>
                    <a:pt x="15" y="95"/>
                  </a:cubicBezTo>
                  <a:cubicBezTo>
                    <a:pt x="16" y="96"/>
                    <a:pt x="18" y="96"/>
                    <a:pt x="19" y="96"/>
                  </a:cubicBezTo>
                  <a:cubicBezTo>
                    <a:pt x="22" y="80"/>
                    <a:pt x="22" y="80"/>
                    <a:pt x="22" y="80"/>
                  </a:cubicBezTo>
                  <a:cubicBezTo>
                    <a:pt x="21" y="80"/>
                    <a:pt x="20" y="79"/>
                    <a:pt x="18" y="79"/>
                  </a:cubicBezTo>
                  <a:moveTo>
                    <a:pt x="578" y="2"/>
                  </a:moveTo>
                  <a:cubicBezTo>
                    <a:pt x="578" y="3"/>
                    <a:pt x="577" y="4"/>
                    <a:pt x="577" y="5"/>
                  </a:cubicBezTo>
                  <a:cubicBezTo>
                    <a:pt x="585" y="9"/>
                    <a:pt x="585" y="9"/>
                    <a:pt x="585" y="9"/>
                  </a:cubicBezTo>
                  <a:cubicBezTo>
                    <a:pt x="586" y="8"/>
                    <a:pt x="586" y="7"/>
                    <a:pt x="587" y="6"/>
                  </a:cubicBezTo>
                  <a:cubicBezTo>
                    <a:pt x="578" y="2"/>
                    <a:pt x="578" y="2"/>
                    <a:pt x="578" y="2"/>
                  </a:cubicBezTo>
                  <a:moveTo>
                    <a:pt x="4" y="0"/>
                  </a:moveTo>
                  <a:cubicBezTo>
                    <a:pt x="3" y="0"/>
                    <a:pt x="1" y="1"/>
                    <a:pt x="0" y="2"/>
                  </a:cubicBezTo>
                  <a:cubicBezTo>
                    <a:pt x="8" y="17"/>
                    <a:pt x="8" y="17"/>
                    <a:pt x="8" y="17"/>
                  </a:cubicBezTo>
                  <a:cubicBezTo>
                    <a:pt x="9" y="16"/>
                    <a:pt x="11" y="15"/>
                    <a:pt x="12" y="14"/>
                  </a:cubicBezTo>
                  <a:cubicBezTo>
                    <a:pt x="4" y="0"/>
                    <a:pt x="4" y="0"/>
                    <a:pt x="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20204"/>
            <p:cNvSpPr>
              <a:spLocks noEditPoints="1"/>
            </p:cNvSpPr>
            <p:nvPr/>
          </p:nvSpPr>
          <p:spPr bwMode="auto">
            <a:xfrm>
              <a:off x="6970824" y="6650339"/>
              <a:ext cx="90046" cy="725033"/>
            </a:xfrm>
            <a:custGeom>
              <a:avLst/>
              <a:gdLst>
                <a:gd name="T0" fmla="*/ 50 w 57"/>
                <a:gd name="T1" fmla="*/ 25 h 460"/>
                <a:gd name="T2" fmla="*/ 0 w 57"/>
                <a:gd name="T3" fmla="*/ 459 h 460"/>
                <a:gd name="T4" fmla="*/ 4 w 57"/>
                <a:gd name="T5" fmla="*/ 460 h 460"/>
                <a:gd name="T6" fmla="*/ 54 w 57"/>
                <a:gd name="T7" fmla="*/ 26 h 460"/>
                <a:gd name="T8" fmla="*/ 50 w 57"/>
                <a:gd name="T9" fmla="*/ 25 h 460"/>
                <a:gd name="T10" fmla="*/ 53 w 57"/>
                <a:gd name="T11" fmla="*/ 0 h 460"/>
                <a:gd name="T12" fmla="*/ 51 w 57"/>
                <a:gd name="T13" fmla="*/ 12 h 460"/>
                <a:gd name="T14" fmla="*/ 56 w 57"/>
                <a:gd name="T15" fmla="*/ 12 h 460"/>
                <a:gd name="T16" fmla="*/ 57 w 57"/>
                <a:gd name="T17" fmla="*/ 0 h 460"/>
                <a:gd name="T18" fmla="*/ 53 w 57"/>
                <a:gd name="T1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460">
                  <a:moveTo>
                    <a:pt x="50" y="25"/>
                  </a:moveTo>
                  <a:cubicBezTo>
                    <a:pt x="0" y="459"/>
                    <a:pt x="0" y="459"/>
                    <a:pt x="0" y="459"/>
                  </a:cubicBezTo>
                  <a:cubicBezTo>
                    <a:pt x="1" y="459"/>
                    <a:pt x="3" y="460"/>
                    <a:pt x="4" y="460"/>
                  </a:cubicBezTo>
                  <a:cubicBezTo>
                    <a:pt x="54" y="26"/>
                    <a:pt x="54" y="26"/>
                    <a:pt x="54" y="26"/>
                  </a:cubicBezTo>
                  <a:cubicBezTo>
                    <a:pt x="53" y="26"/>
                    <a:pt x="51" y="26"/>
                    <a:pt x="50" y="25"/>
                  </a:cubicBezTo>
                  <a:moveTo>
                    <a:pt x="53" y="0"/>
                  </a:moveTo>
                  <a:cubicBezTo>
                    <a:pt x="51" y="12"/>
                    <a:pt x="51" y="12"/>
                    <a:pt x="51" y="12"/>
                  </a:cubicBezTo>
                  <a:cubicBezTo>
                    <a:pt x="53" y="12"/>
                    <a:pt x="54" y="12"/>
                    <a:pt x="56" y="12"/>
                  </a:cubicBezTo>
                  <a:cubicBezTo>
                    <a:pt x="57" y="0"/>
                    <a:pt x="57" y="0"/>
                    <a:pt x="57" y="0"/>
                  </a:cubicBezTo>
                  <a:cubicBezTo>
                    <a:pt x="55" y="0"/>
                    <a:pt x="54" y="0"/>
                    <a:pt x="53"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0" name="Freeform 20205"/>
            <p:cNvSpPr>
              <a:spLocks/>
            </p:cNvSpPr>
            <p:nvPr/>
          </p:nvSpPr>
          <p:spPr bwMode="auto">
            <a:xfrm>
              <a:off x="6101049" y="7167267"/>
              <a:ext cx="387530" cy="124730"/>
            </a:xfrm>
            <a:custGeom>
              <a:avLst/>
              <a:gdLst>
                <a:gd name="T0" fmla="*/ 1 w 246"/>
                <a:gd name="T1" fmla="*/ 0 h 79"/>
                <a:gd name="T2" fmla="*/ 0 w 246"/>
                <a:gd name="T3" fmla="*/ 4 h 79"/>
                <a:gd name="T4" fmla="*/ 246 w 246"/>
                <a:gd name="T5" fmla="*/ 79 h 79"/>
                <a:gd name="T6" fmla="*/ 246 w 246"/>
                <a:gd name="T7" fmla="*/ 75 h 79"/>
                <a:gd name="T8" fmla="*/ 1 w 246"/>
                <a:gd name="T9" fmla="*/ 0 h 79"/>
              </a:gdLst>
              <a:ahLst/>
              <a:cxnLst>
                <a:cxn ang="0">
                  <a:pos x="T0" y="T1"/>
                </a:cxn>
                <a:cxn ang="0">
                  <a:pos x="T2" y="T3"/>
                </a:cxn>
                <a:cxn ang="0">
                  <a:pos x="T4" y="T5"/>
                </a:cxn>
                <a:cxn ang="0">
                  <a:pos x="T6" y="T7"/>
                </a:cxn>
                <a:cxn ang="0">
                  <a:pos x="T8" y="T9"/>
                </a:cxn>
              </a:cxnLst>
              <a:rect l="0" t="0" r="r" b="b"/>
              <a:pathLst>
                <a:path w="246" h="79">
                  <a:moveTo>
                    <a:pt x="1" y="0"/>
                  </a:moveTo>
                  <a:cubicBezTo>
                    <a:pt x="1" y="1"/>
                    <a:pt x="0" y="3"/>
                    <a:pt x="0" y="4"/>
                  </a:cubicBezTo>
                  <a:cubicBezTo>
                    <a:pt x="246" y="79"/>
                    <a:pt x="246" y="79"/>
                    <a:pt x="246" y="79"/>
                  </a:cubicBezTo>
                  <a:cubicBezTo>
                    <a:pt x="246" y="75"/>
                    <a:pt x="246" y="75"/>
                    <a:pt x="246" y="75"/>
                  </a:cubicBezTo>
                  <a:cubicBezTo>
                    <a:pt x="1" y="0"/>
                    <a:pt x="1" y="0"/>
                    <a:pt x="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3" name="Freeform 20208"/>
            <p:cNvSpPr>
              <a:spLocks/>
            </p:cNvSpPr>
            <p:nvPr/>
          </p:nvSpPr>
          <p:spPr bwMode="auto">
            <a:xfrm flipV="1">
              <a:off x="5435371" y="7487427"/>
              <a:ext cx="417540" cy="137401"/>
            </a:xfrm>
            <a:custGeom>
              <a:avLst/>
              <a:gdLst>
                <a:gd name="T0" fmla="*/ 168 w 172"/>
                <a:gd name="T1" fmla="*/ 0 h 350"/>
                <a:gd name="T2" fmla="*/ 41 w 172"/>
                <a:gd name="T3" fmla="*/ 264 h 350"/>
                <a:gd name="T4" fmla="*/ 39 w 172"/>
                <a:gd name="T5" fmla="*/ 268 h 350"/>
                <a:gd name="T6" fmla="*/ 0 w 172"/>
                <a:gd name="T7" fmla="*/ 350 h 350"/>
                <a:gd name="T8" fmla="*/ 5 w 172"/>
                <a:gd name="T9" fmla="*/ 350 h 350"/>
                <a:gd name="T10" fmla="*/ 43 w 172"/>
                <a:gd name="T11" fmla="*/ 270 h 350"/>
                <a:gd name="T12" fmla="*/ 45 w 172"/>
                <a:gd name="T13" fmla="*/ 266 h 350"/>
                <a:gd name="T14" fmla="*/ 172 w 172"/>
                <a:gd name="T15" fmla="*/ 2 h 350"/>
                <a:gd name="T16" fmla="*/ 168 w 172"/>
                <a:gd name="T17"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350">
                  <a:moveTo>
                    <a:pt x="168" y="0"/>
                  </a:moveTo>
                  <a:cubicBezTo>
                    <a:pt x="41" y="264"/>
                    <a:pt x="41" y="264"/>
                    <a:pt x="41" y="264"/>
                  </a:cubicBezTo>
                  <a:cubicBezTo>
                    <a:pt x="39" y="268"/>
                    <a:pt x="39" y="268"/>
                    <a:pt x="39" y="268"/>
                  </a:cubicBezTo>
                  <a:cubicBezTo>
                    <a:pt x="0" y="350"/>
                    <a:pt x="0" y="350"/>
                    <a:pt x="0" y="350"/>
                  </a:cubicBezTo>
                  <a:cubicBezTo>
                    <a:pt x="5" y="350"/>
                    <a:pt x="5" y="350"/>
                    <a:pt x="5" y="350"/>
                  </a:cubicBezTo>
                  <a:cubicBezTo>
                    <a:pt x="43" y="270"/>
                    <a:pt x="43" y="270"/>
                    <a:pt x="43" y="270"/>
                  </a:cubicBezTo>
                  <a:cubicBezTo>
                    <a:pt x="45" y="266"/>
                    <a:pt x="45" y="266"/>
                    <a:pt x="45" y="266"/>
                  </a:cubicBezTo>
                  <a:cubicBezTo>
                    <a:pt x="172" y="2"/>
                    <a:pt x="172" y="2"/>
                    <a:pt x="172" y="2"/>
                  </a:cubicBezTo>
                  <a:cubicBezTo>
                    <a:pt x="170" y="1"/>
                    <a:pt x="169" y="0"/>
                    <a:pt x="16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4" name="Freeform 20209"/>
            <p:cNvSpPr>
              <a:spLocks/>
            </p:cNvSpPr>
            <p:nvPr/>
          </p:nvSpPr>
          <p:spPr bwMode="auto">
            <a:xfrm>
              <a:off x="6668004" y="7339354"/>
              <a:ext cx="244791" cy="82042"/>
            </a:xfrm>
            <a:custGeom>
              <a:avLst/>
              <a:gdLst>
                <a:gd name="T0" fmla="*/ 0 w 155"/>
                <a:gd name="T1" fmla="*/ 0 h 52"/>
                <a:gd name="T2" fmla="*/ 0 w 155"/>
                <a:gd name="T3" fmla="*/ 5 h 52"/>
                <a:gd name="T4" fmla="*/ 154 w 155"/>
                <a:gd name="T5" fmla="*/ 52 h 52"/>
                <a:gd name="T6" fmla="*/ 155 w 155"/>
                <a:gd name="T7" fmla="*/ 48 h 52"/>
                <a:gd name="T8" fmla="*/ 0 w 155"/>
                <a:gd name="T9" fmla="*/ 0 h 52"/>
              </a:gdLst>
              <a:ahLst/>
              <a:cxnLst>
                <a:cxn ang="0">
                  <a:pos x="T0" y="T1"/>
                </a:cxn>
                <a:cxn ang="0">
                  <a:pos x="T2" y="T3"/>
                </a:cxn>
                <a:cxn ang="0">
                  <a:pos x="T4" y="T5"/>
                </a:cxn>
                <a:cxn ang="0">
                  <a:pos x="T6" y="T7"/>
                </a:cxn>
                <a:cxn ang="0">
                  <a:pos x="T8" y="T9"/>
                </a:cxn>
              </a:cxnLst>
              <a:rect l="0" t="0" r="r" b="b"/>
              <a:pathLst>
                <a:path w="155" h="52">
                  <a:moveTo>
                    <a:pt x="0" y="0"/>
                  </a:moveTo>
                  <a:cubicBezTo>
                    <a:pt x="0" y="5"/>
                    <a:pt x="0" y="5"/>
                    <a:pt x="0" y="5"/>
                  </a:cubicBezTo>
                  <a:cubicBezTo>
                    <a:pt x="154" y="52"/>
                    <a:pt x="154" y="52"/>
                    <a:pt x="154" y="52"/>
                  </a:cubicBezTo>
                  <a:cubicBezTo>
                    <a:pt x="155" y="50"/>
                    <a:pt x="155" y="49"/>
                    <a:pt x="155" y="48"/>
                  </a:cubicBezTo>
                  <a:cubicBezTo>
                    <a:pt x="0" y="0"/>
                    <a:pt x="0" y="0"/>
                    <a:pt x="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5" name="Freeform 20210"/>
            <p:cNvSpPr>
              <a:spLocks noEditPoints="1"/>
            </p:cNvSpPr>
            <p:nvPr/>
          </p:nvSpPr>
          <p:spPr bwMode="auto">
            <a:xfrm>
              <a:off x="5982322" y="7154594"/>
              <a:ext cx="685681" cy="192097"/>
            </a:xfrm>
            <a:custGeom>
              <a:avLst/>
              <a:gdLst>
                <a:gd name="T0" fmla="*/ 325 w 435"/>
                <a:gd name="T1" fmla="*/ 84 h 122"/>
                <a:gd name="T2" fmla="*/ 326 w 435"/>
                <a:gd name="T3" fmla="*/ 89 h 122"/>
                <a:gd name="T4" fmla="*/ 435 w 435"/>
                <a:gd name="T5" fmla="*/ 122 h 122"/>
                <a:gd name="T6" fmla="*/ 435 w 435"/>
                <a:gd name="T7" fmla="*/ 117 h 122"/>
                <a:gd name="T8" fmla="*/ 325 w 435"/>
                <a:gd name="T9" fmla="*/ 84 h 122"/>
                <a:gd name="T10" fmla="*/ 6 w 435"/>
                <a:gd name="T11" fmla="*/ 18 h 122"/>
                <a:gd name="T12" fmla="*/ 0 w 435"/>
                <a:gd name="T13" fmla="*/ 31 h 122"/>
                <a:gd name="T14" fmla="*/ 4 w 435"/>
                <a:gd name="T15" fmla="*/ 33 h 122"/>
                <a:gd name="T16" fmla="*/ 10 w 435"/>
                <a:gd name="T17" fmla="*/ 20 h 122"/>
                <a:gd name="T18" fmla="*/ 6 w 435"/>
                <a:gd name="T19" fmla="*/ 18 h 122"/>
                <a:gd name="T20" fmla="*/ 48 w 435"/>
                <a:gd name="T21" fmla="*/ 0 h 122"/>
                <a:gd name="T22" fmla="*/ 47 w 435"/>
                <a:gd name="T23" fmla="*/ 4 h 122"/>
                <a:gd name="T24" fmla="*/ 60 w 435"/>
                <a:gd name="T25" fmla="*/ 8 h 122"/>
                <a:gd name="T26" fmla="*/ 61 w 435"/>
                <a:gd name="T27" fmla="*/ 4 h 122"/>
                <a:gd name="T28" fmla="*/ 48 w 435"/>
                <a:gd name="T29"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5" h="122">
                  <a:moveTo>
                    <a:pt x="325" y="84"/>
                  </a:moveTo>
                  <a:cubicBezTo>
                    <a:pt x="326" y="89"/>
                    <a:pt x="326" y="89"/>
                    <a:pt x="326" y="89"/>
                  </a:cubicBezTo>
                  <a:cubicBezTo>
                    <a:pt x="435" y="122"/>
                    <a:pt x="435" y="122"/>
                    <a:pt x="435" y="122"/>
                  </a:cubicBezTo>
                  <a:cubicBezTo>
                    <a:pt x="435" y="117"/>
                    <a:pt x="435" y="117"/>
                    <a:pt x="435" y="117"/>
                  </a:cubicBezTo>
                  <a:cubicBezTo>
                    <a:pt x="325" y="84"/>
                    <a:pt x="325" y="84"/>
                    <a:pt x="325" y="84"/>
                  </a:cubicBezTo>
                  <a:moveTo>
                    <a:pt x="6" y="18"/>
                  </a:moveTo>
                  <a:cubicBezTo>
                    <a:pt x="0" y="31"/>
                    <a:pt x="0" y="31"/>
                    <a:pt x="0" y="31"/>
                  </a:cubicBezTo>
                  <a:cubicBezTo>
                    <a:pt x="2" y="31"/>
                    <a:pt x="3" y="32"/>
                    <a:pt x="4" y="33"/>
                  </a:cubicBezTo>
                  <a:cubicBezTo>
                    <a:pt x="10" y="20"/>
                    <a:pt x="10" y="20"/>
                    <a:pt x="10" y="20"/>
                  </a:cubicBezTo>
                  <a:cubicBezTo>
                    <a:pt x="9" y="20"/>
                    <a:pt x="7" y="19"/>
                    <a:pt x="6" y="18"/>
                  </a:cubicBezTo>
                  <a:moveTo>
                    <a:pt x="48" y="0"/>
                  </a:moveTo>
                  <a:cubicBezTo>
                    <a:pt x="48" y="1"/>
                    <a:pt x="47" y="2"/>
                    <a:pt x="47" y="4"/>
                  </a:cubicBezTo>
                  <a:cubicBezTo>
                    <a:pt x="60" y="8"/>
                    <a:pt x="60" y="8"/>
                    <a:pt x="60" y="8"/>
                  </a:cubicBezTo>
                  <a:cubicBezTo>
                    <a:pt x="60" y="6"/>
                    <a:pt x="61" y="5"/>
                    <a:pt x="61" y="4"/>
                  </a:cubicBezTo>
                  <a:cubicBezTo>
                    <a:pt x="48" y="0"/>
                    <a:pt x="48" y="0"/>
                    <a:pt x="4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6" name="Freeform 20213"/>
            <p:cNvSpPr>
              <a:spLocks/>
            </p:cNvSpPr>
            <p:nvPr/>
          </p:nvSpPr>
          <p:spPr bwMode="auto">
            <a:xfrm>
              <a:off x="6513926" y="6809753"/>
              <a:ext cx="154078" cy="83376"/>
            </a:xfrm>
            <a:custGeom>
              <a:avLst/>
              <a:gdLst>
                <a:gd name="T0" fmla="*/ 98 w 98"/>
                <a:gd name="T1" fmla="*/ 0 h 53"/>
                <a:gd name="T2" fmla="*/ 0 w 98"/>
                <a:gd name="T3" fmla="*/ 49 h 53"/>
                <a:gd name="T4" fmla="*/ 2 w 98"/>
                <a:gd name="T5" fmla="*/ 53 h 53"/>
                <a:gd name="T6" fmla="*/ 98 w 98"/>
                <a:gd name="T7" fmla="*/ 5 h 53"/>
                <a:gd name="T8" fmla="*/ 98 w 98"/>
                <a:gd name="T9" fmla="*/ 0 h 53"/>
              </a:gdLst>
              <a:ahLst/>
              <a:cxnLst>
                <a:cxn ang="0">
                  <a:pos x="T0" y="T1"/>
                </a:cxn>
                <a:cxn ang="0">
                  <a:pos x="T2" y="T3"/>
                </a:cxn>
                <a:cxn ang="0">
                  <a:pos x="T4" y="T5"/>
                </a:cxn>
                <a:cxn ang="0">
                  <a:pos x="T6" y="T7"/>
                </a:cxn>
                <a:cxn ang="0">
                  <a:pos x="T8" y="T9"/>
                </a:cxn>
              </a:cxnLst>
              <a:rect l="0" t="0" r="r" b="b"/>
              <a:pathLst>
                <a:path w="98" h="53">
                  <a:moveTo>
                    <a:pt x="98" y="0"/>
                  </a:moveTo>
                  <a:cubicBezTo>
                    <a:pt x="0" y="49"/>
                    <a:pt x="0" y="49"/>
                    <a:pt x="0" y="49"/>
                  </a:cubicBezTo>
                  <a:cubicBezTo>
                    <a:pt x="1" y="50"/>
                    <a:pt x="2" y="52"/>
                    <a:pt x="2" y="53"/>
                  </a:cubicBezTo>
                  <a:cubicBezTo>
                    <a:pt x="98" y="5"/>
                    <a:pt x="98" y="5"/>
                    <a:pt x="98" y="5"/>
                  </a:cubicBezTo>
                  <a:cubicBezTo>
                    <a:pt x="98" y="0"/>
                    <a:pt x="98" y="0"/>
                    <a:pt x="98"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20214"/>
            <p:cNvSpPr>
              <a:spLocks noEditPoints="1"/>
            </p:cNvSpPr>
            <p:nvPr/>
          </p:nvSpPr>
          <p:spPr bwMode="auto">
            <a:xfrm>
              <a:off x="6668004" y="6656342"/>
              <a:ext cx="780396" cy="737706"/>
            </a:xfrm>
            <a:custGeom>
              <a:avLst/>
              <a:gdLst>
                <a:gd name="T0" fmla="*/ 0 w 495"/>
                <a:gd name="T1" fmla="*/ 288 h 468"/>
                <a:gd name="T2" fmla="*/ 0 w 495"/>
                <a:gd name="T3" fmla="*/ 295 h 468"/>
                <a:gd name="T4" fmla="*/ 163 w 495"/>
                <a:gd name="T5" fmla="*/ 468 h 468"/>
                <a:gd name="T6" fmla="*/ 166 w 495"/>
                <a:gd name="T7" fmla="*/ 465 h 468"/>
                <a:gd name="T8" fmla="*/ 0 w 495"/>
                <a:gd name="T9" fmla="*/ 288 h 468"/>
                <a:gd name="T10" fmla="*/ 491 w 495"/>
                <a:gd name="T11" fmla="*/ 178 h 468"/>
                <a:gd name="T12" fmla="*/ 354 w 495"/>
                <a:gd name="T13" fmla="*/ 320 h 468"/>
                <a:gd name="T14" fmla="*/ 350 w 495"/>
                <a:gd name="T15" fmla="*/ 324 h 468"/>
                <a:gd name="T16" fmla="*/ 215 w 495"/>
                <a:gd name="T17" fmla="*/ 464 h 468"/>
                <a:gd name="T18" fmla="*/ 218 w 495"/>
                <a:gd name="T19" fmla="*/ 467 h 468"/>
                <a:gd name="T20" fmla="*/ 352 w 495"/>
                <a:gd name="T21" fmla="*/ 329 h 468"/>
                <a:gd name="T22" fmla="*/ 355 w 495"/>
                <a:gd name="T23" fmla="*/ 325 h 468"/>
                <a:gd name="T24" fmla="*/ 495 w 495"/>
                <a:gd name="T25" fmla="*/ 181 h 468"/>
                <a:gd name="T26" fmla="*/ 491 w 495"/>
                <a:gd name="T27" fmla="*/ 178 h 468"/>
                <a:gd name="T28" fmla="*/ 291 w 495"/>
                <a:gd name="T29" fmla="*/ 0 h 468"/>
                <a:gd name="T30" fmla="*/ 288 w 495"/>
                <a:gd name="T31" fmla="*/ 4 h 468"/>
                <a:gd name="T32" fmla="*/ 487 w 495"/>
                <a:gd name="T33" fmla="*/ 139 h 468"/>
                <a:gd name="T34" fmla="*/ 490 w 495"/>
                <a:gd name="T35" fmla="*/ 135 h 468"/>
                <a:gd name="T36" fmla="*/ 291 w 495"/>
                <a:gd name="T37" fmla="*/ 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5" h="468">
                  <a:moveTo>
                    <a:pt x="0" y="288"/>
                  </a:moveTo>
                  <a:cubicBezTo>
                    <a:pt x="0" y="295"/>
                    <a:pt x="0" y="295"/>
                    <a:pt x="0" y="295"/>
                  </a:cubicBezTo>
                  <a:cubicBezTo>
                    <a:pt x="163" y="468"/>
                    <a:pt x="163" y="468"/>
                    <a:pt x="163" y="468"/>
                  </a:cubicBezTo>
                  <a:cubicBezTo>
                    <a:pt x="164" y="467"/>
                    <a:pt x="165" y="466"/>
                    <a:pt x="166" y="465"/>
                  </a:cubicBezTo>
                  <a:cubicBezTo>
                    <a:pt x="0" y="288"/>
                    <a:pt x="0" y="288"/>
                    <a:pt x="0" y="288"/>
                  </a:cubicBezTo>
                  <a:moveTo>
                    <a:pt x="491" y="178"/>
                  </a:moveTo>
                  <a:cubicBezTo>
                    <a:pt x="354" y="320"/>
                    <a:pt x="354" y="320"/>
                    <a:pt x="354" y="320"/>
                  </a:cubicBezTo>
                  <a:cubicBezTo>
                    <a:pt x="350" y="324"/>
                    <a:pt x="350" y="324"/>
                    <a:pt x="350" y="324"/>
                  </a:cubicBezTo>
                  <a:cubicBezTo>
                    <a:pt x="215" y="464"/>
                    <a:pt x="215" y="464"/>
                    <a:pt x="215" y="464"/>
                  </a:cubicBezTo>
                  <a:cubicBezTo>
                    <a:pt x="216" y="465"/>
                    <a:pt x="217" y="466"/>
                    <a:pt x="218" y="467"/>
                  </a:cubicBezTo>
                  <a:cubicBezTo>
                    <a:pt x="352" y="329"/>
                    <a:pt x="352" y="329"/>
                    <a:pt x="352" y="329"/>
                  </a:cubicBezTo>
                  <a:cubicBezTo>
                    <a:pt x="355" y="325"/>
                    <a:pt x="355" y="325"/>
                    <a:pt x="355" y="325"/>
                  </a:cubicBezTo>
                  <a:cubicBezTo>
                    <a:pt x="495" y="181"/>
                    <a:pt x="495" y="181"/>
                    <a:pt x="495" y="181"/>
                  </a:cubicBezTo>
                  <a:cubicBezTo>
                    <a:pt x="493" y="180"/>
                    <a:pt x="492" y="179"/>
                    <a:pt x="491" y="178"/>
                  </a:cubicBezTo>
                  <a:moveTo>
                    <a:pt x="291" y="0"/>
                  </a:moveTo>
                  <a:cubicBezTo>
                    <a:pt x="290" y="1"/>
                    <a:pt x="289" y="3"/>
                    <a:pt x="288" y="4"/>
                  </a:cubicBezTo>
                  <a:cubicBezTo>
                    <a:pt x="487" y="139"/>
                    <a:pt x="487" y="139"/>
                    <a:pt x="487" y="139"/>
                  </a:cubicBezTo>
                  <a:cubicBezTo>
                    <a:pt x="488" y="137"/>
                    <a:pt x="489" y="136"/>
                    <a:pt x="490" y="135"/>
                  </a:cubicBezTo>
                  <a:cubicBezTo>
                    <a:pt x="291" y="0"/>
                    <a:pt x="291" y="0"/>
                    <a:pt x="29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8" name="Freeform 20215"/>
            <p:cNvSpPr>
              <a:spLocks/>
            </p:cNvSpPr>
            <p:nvPr/>
          </p:nvSpPr>
          <p:spPr bwMode="auto">
            <a:xfrm>
              <a:off x="6504588" y="6941820"/>
              <a:ext cx="163416" cy="179424"/>
            </a:xfrm>
            <a:custGeom>
              <a:avLst/>
              <a:gdLst>
                <a:gd name="T0" fmla="*/ 3 w 104"/>
                <a:gd name="T1" fmla="*/ 0 h 114"/>
                <a:gd name="T2" fmla="*/ 0 w 104"/>
                <a:gd name="T3" fmla="*/ 3 h 114"/>
                <a:gd name="T4" fmla="*/ 104 w 104"/>
                <a:gd name="T5" fmla="*/ 114 h 114"/>
                <a:gd name="T6" fmla="*/ 104 w 104"/>
                <a:gd name="T7" fmla="*/ 107 h 114"/>
                <a:gd name="T8" fmla="*/ 3 w 104"/>
                <a:gd name="T9" fmla="*/ 0 h 114"/>
              </a:gdLst>
              <a:ahLst/>
              <a:cxnLst>
                <a:cxn ang="0">
                  <a:pos x="T0" y="T1"/>
                </a:cxn>
                <a:cxn ang="0">
                  <a:pos x="T2" y="T3"/>
                </a:cxn>
                <a:cxn ang="0">
                  <a:pos x="T4" y="T5"/>
                </a:cxn>
                <a:cxn ang="0">
                  <a:pos x="T6" y="T7"/>
                </a:cxn>
                <a:cxn ang="0">
                  <a:pos x="T8" y="T9"/>
                </a:cxn>
              </a:cxnLst>
              <a:rect l="0" t="0" r="r" b="b"/>
              <a:pathLst>
                <a:path w="104" h="114">
                  <a:moveTo>
                    <a:pt x="3" y="0"/>
                  </a:moveTo>
                  <a:cubicBezTo>
                    <a:pt x="3" y="1"/>
                    <a:pt x="1" y="2"/>
                    <a:pt x="0" y="3"/>
                  </a:cubicBezTo>
                  <a:cubicBezTo>
                    <a:pt x="104" y="114"/>
                    <a:pt x="104" y="114"/>
                    <a:pt x="104" y="114"/>
                  </a:cubicBezTo>
                  <a:cubicBezTo>
                    <a:pt x="104" y="107"/>
                    <a:pt x="104" y="107"/>
                    <a:pt x="104" y="107"/>
                  </a:cubicBezTo>
                  <a:cubicBezTo>
                    <a:pt x="3" y="0"/>
                    <a:pt x="3" y="0"/>
                    <a:pt x="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20217"/>
            <p:cNvSpPr>
              <a:spLocks noEditPoints="1"/>
            </p:cNvSpPr>
            <p:nvPr/>
          </p:nvSpPr>
          <p:spPr bwMode="auto">
            <a:xfrm>
              <a:off x="6488579" y="6893128"/>
              <a:ext cx="17342" cy="44022"/>
            </a:xfrm>
            <a:custGeom>
              <a:avLst/>
              <a:gdLst>
                <a:gd name="T0" fmla="*/ 3 w 11"/>
                <a:gd name="T1" fmla="*/ 20 h 28"/>
                <a:gd name="T2" fmla="*/ 0 w 11"/>
                <a:gd name="T3" fmla="*/ 23 h 28"/>
                <a:gd name="T4" fmla="*/ 5 w 11"/>
                <a:gd name="T5" fmla="*/ 28 h 28"/>
                <a:gd name="T6" fmla="*/ 8 w 11"/>
                <a:gd name="T7" fmla="*/ 25 h 28"/>
                <a:gd name="T8" fmla="*/ 3 w 11"/>
                <a:gd name="T9" fmla="*/ 20 h 28"/>
                <a:gd name="T10" fmla="*/ 9 w 11"/>
                <a:gd name="T11" fmla="*/ 0 h 28"/>
                <a:gd name="T12" fmla="*/ 3 w 11"/>
                <a:gd name="T13" fmla="*/ 3 h 28"/>
                <a:gd name="T14" fmla="*/ 5 w 11"/>
                <a:gd name="T15" fmla="*/ 7 h 28"/>
                <a:gd name="T16" fmla="*/ 11 w 11"/>
                <a:gd name="T17" fmla="*/ 3 h 28"/>
                <a:gd name="T18" fmla="*/ 9 w 11"/>
                <a:gd name="T1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8">
                  <a:moveTo>
                    <a:pt x="3" y="20"/>
                  </a:moveTo>
                  <a:cubicBezTo>
                    <a:pt x="2" y="21"/>
                    <a:pt x="1" y="22"/>
                    <a:pt x="0" y="23"/>
                  </a:cubicBezTo>
                  <a:cubicBezTo>
                    <a:pt x="5" y="28"/>
                    <a:pt x="5" y="28"/>
                    <a:pt x="5" y="28"/>
                  </a:cubicBezTo>
                  <a:cubicBezTo>
                    <a:pt x="6" y="27"/>
                    <a:pt x="7" y="26"/>
                    <a:pt x="8" y="25"/>
                  </a:cubicBezTo>
                  <a:cubicBezTo>
                    <a:pt x="3" y="20"/>
                    <a:pt x="3" y="20"/>
                    <a:pt x="3" y="20"/>
                  </a:cubicBezTo>
                  <a:moveTo>
                    <a:pt x="9" y="0"/>
                  </a:moveTo>
                  <a:cubicBezTo>
                    <a:pt x="3" y="3"/>
                    <a:pt x="3" y="3"/>
                    <a:pt x="3" y="3"/>
                  </a:cubicBezTo>
                  <a:cubicBezTo>
                    <a:pt x="4" y="4"/>
                    <a:pt x="5" y="5"/>
                    <a:pt x="5" y="7"/>
                  </a:cubicBezTo>
                  <a:cubicBezTo>
                    <a:pt x="11" y="3"/>
                    <a:pt x="11" y="3"/>
                    <a:pt x="11" y="3"/>
                  </a:cubicBezTo>
                  <a:cubicBezTo>
                    <a:pt x="11" y="2"/>
                    <a:pt x="10" y="1"/>
                    <a:pt x="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20218"/>
            <p:cNvSpPr>
              <a:spLocks/>
            </p:cNvSpPr>
            <p:nvPr/>
          </p:nvSpPr>
          <p:spPr bwMode="auto">
            <a:xfrm>
              <a:off x="6907459" y="6178767"/>
              <a:ext cx="16008" cy="11339"/>
            </a:xfrm>
            <a:custGeom>
              <a:avLst/>
              <a:gdLst>
                <a:gd name="T0" fmla="*/ 2 w 10"/>
                <a:gd name="T1" fmla="*/ 0 h 7"/>
                <a:gd name="T2" fmla="*/ 0 w 10"/>
                <a:gd name="T3" fmla="*/ 4 h 7"/>
                <a:gd name="T4" fmla="*/ 8 w 10"/>
                <a:gd name="T5" fmla="*/ 7 h 7"/>
                <a:gd name="T6" fmla="*/ 10 w 10"/>
                <a:gd name="T7" fmla="*/ 3 h 7"/>
                <a:gd name="T8" fmla="*/ 2 w 10"/>
                <a:gd name="T9" fmla="*/ 0 h 7"/>
              </a:gdLst>
              <a:ahLst/>
              <a:cxnLst>
                <a:cxn ang="0">
                  <a:pos x="T0" y="T1"/>
                </a:cxn>
                <a:cxn ang="0">
                  <a:pos x="T2" y="T3"/>
                </a:cxn>
                <a:cxn ang="0">
                  <a:pos x="T4" y="T5"/>
                </a:cxn>
                <a:cxn ang="0">
                  <a:pos x="T6" y="T7"/>
                </a:cxn>
                <a:cxn ang="0">
                  <a:pos x="T8" y="T9"/>
                </a:cxn>
              </a:cxnLst>
              <a:rect l="0" t="0" r="r" b="b"/>
              <a:pathLst>
                <a:path w="10" h="7">
                  <a:moveTo>
                    <a:pt x="2" y="0"/>
                  </a:moveTo>
                  <a:cubicBezTo>
                    <a:pt x="1" y="1"/>
                    <a:pt x="1" y="3"/>
                    <a:pt x="0" y="4"/>
                  </a:cubicBezTo>
                  <a:cubicBezTo>
                    <a:pt x="8" y="7"/>
                    <a:pt x="8" y="7"/>
                    <a:pt x="8" y="7"/>
                  </a:cubicBezTo>
                  <a:cubicBezTo>
                    <a:pt x="9" y="5"/>
                    <a:pt x="9" y="4"/>
                    <a:pt x="10" y="3"/>
                  </a:cubicBezTo>
                  <a:cubicBezTo>
                    <a:pt x="2" y="0"/>
                    <a:pt x="2" y="0"/>
                    <a:pt x="2"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2" name="Freeform 20219"/>
            <p:cNvSpPr>
              <a:spLocks noEditPoints="1"/>
            </p:cNvSpPr>
            <p:nvPr/>
          </p:nvSpPr>
          <p:spPr bwMode="auto">
            <a:xfrm>
              <a:off x="5986992" y="5852603"/>
              <a:ext cx="20677" cy="41354"/>
            </a:xfrm>
            <a:custGeom>
              <a:avLst/>
              <a:gdLst>
                <a:gd name="T0" fmla="*/ 2 w 13"/>
                <a:gd name="T1" fmla="*/ 18 h 26"/>
                <a:gd name="T2" fmla="*/ 0 w 13"/>
                <a:gd name="T3" fmla="*/ 22 h 26"/>
                <a:gd name="T4" fmla="*/ 6 w 13"/>
                <a:gd name="T5" fmla="*/ 24 h 26"/>
                <a:gd name="T6" fmla="*/ 12 w 13"/>
                <a:gd name="T7" fmla="*/ 26 h 26"/>
                <a:gd name="T8" fmla="*/ 13 w 13"/>
                <a:gd name="T9" fmla="*/ 22 h 26"/>
                <a:gd name="T10" fmla="*/ 2 w 13"/>
                <a:gd name="T11" fmla="*/ 18 h 26"/>
                <a:gd name="T12" fmla="*/ 12 w 13"/>
                <a:gd name="T13" fmla="*/ 0 h 26"/>
                <a:gd name="T14" fmla="*/ 0 w 13"/>
                <a:gd name="T15" fmla="*/ 4 h 26"/>
                <a:gd name="T16" fmla="*/ 1 w 13"/>
                <a:gd name="T17" fmla="*/ 8 h 26"/>
                <a:gd name="T18" fmla="*/ 13 w 13"/>
                <a:gd name="T19" fmla="*/ 4 h 26"/>
                <a:gd name="T20" fmla="*/ 12 w 13"/>
                <a:gd name="T21"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6">
                  <a:moveTo>
                    <a:pt x="2" y="18"/>
                  </a:moveTo>
                  <a:cubicBezTo>
                    <a:pt x="1" y="20"/>
                    <a:pt x="1" y="21"/>
                    <a:pt x="0" y="22"/>
                  </a:cubicBezTo>
                  <a:cubicBezTo>
                    <a:pt x="6" y="24"/>
                    <a:pt x="6" y="24"/>
                    <a:pt x="6" y="24"/>
                  </a:cubicBezTo>
                  <a:cubicBezTo>
                    <a:pt x="12" y="26"/>
                    <a:pt x="12" y="26"/>
                    <a:pt x="12" y="26"/>
                  </a:cubicBezTo>
                  <a:cubicBezTo>
                    <a:pt x="12" y="25"/>
                    <a:pt x="13" y="23"/>
                    <a:pt x="13" y="22"/>
                  </a:cubicBezTo>
                  <a:cubicBezTo>
                    <a:pt x="2" y="18"/>
                    <a:pt x="2" y="18"/>
                    <a:pt x="2" y="18"/>
                  </a:cubicBezTo>
                  <a:moveTo>
                    <a:pt x="12" y="0"/>
                  </a:moveTo>
                  <a:cubicBezTo>
                    <a:pt x="0" y="4"/>
                    <a:pt x="0" y="4"/>
                    <a:pt x="0" y="4"/>
                  </a:cubicBezTo>
                  <a:cubicBezTo>
                    <a:pt x="1" y="5"/>
                    <a:pt x="1" y="6"/>
                    <a:pt x="1" y="8"/>
                  </a:cubicBezTo>
                  <a:cubicBezTo>
                    <a:pt x="13" y="4"/>
                    <a:pt x="13" y="4"/>
                    <a:pt x="13" y="4"/>
                  </a:cubicBezTo>
                  <a:cubicBezTo>
                    <a:pt x="13" y="3"/>
                    <a:pt x="12" y="2"/>
                    <a:pt x="12"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20223"/>
            <p:cNvSpPr>
              <a:spLocks/>
            </p:cNvSpPr>
            <p:nvPr/>
          </p:nvSpPr>
          <p:spPr bwMode="auto">
            <a:xfrm>
              <a:off x="6026345" y="5893957"/>
              <a:ext cx="641659" cy="214108"/>
            </a:xfrm>
            <a:custGeom>
              <a:avLst/>
              <a:gdLst>
                <a:gd name="T0" fmla="*/ 1 w 407"/>
                <a:gd name="T1" fmla="*/ 0 h 136"/>
                <a:gd name="T2" fmla="*/ 0 w 407"/>
                <a:gd name="T3" fmla="*/ 4 h 136"/>
                <a:gd name="T4" fmla="*/ 407 w 407"/>
                <a:gd name="T5" fmla="*/ 136 h 136"/>
                <a:gd name="T6" fmla="*/ 407 w 407"/>
                <a:gd name="T7" fmla="*/ 131 h 136"/>
                <a:gd name="T8" fmla="*/ 1 w 407"/>
                <a:gd name="T9" fmla="*/ 0 h 136"/>
              </a:gdLst>
              <a:ahLst/>
              <a:cxnLst>
                <a:cxn ang="0">
                  <a:pos x="T0" y="T1"/>
                </a:cxn>
                <a:cxn ang="0">
                  <a:pos x="T2" y="T3"/>
                </a:cxn>
                <a:cxn ang="0">
                  <a:pos x="T4" y="T5"/>
                </a:cxn>
                <a:cxn ang="0">
                  <a:pos x="T6" y="T7"/>
                </a:cxn>
                <a:cxn ang="0">
                  <a:pos x="T8" y="T9"/>
                </a:cxn>
              </a:cxnLst>
              <a:rect l="0" t="0" r="r" b="b"/>
              <a:pathLst>
                <a:path w="407" h="136">
                  <a:moveTo>
                    <a:pt x="1" y="0"/>
                  </a:moveTo>
                  <a:cubicBezTo>
                    <a:pt x="1" y="1"/>
                    <a:pt x="0" y="3"/>
                    <a:pt x="0" y="4"/>
                  </a:cubicBezTo>
                  <a:cubicBezTo>
                    <a:pt x="407" y="136"/>
                    <a:pt x="407" y="136"/>
                    <a:pt x="407" y="136"/>
                  </a:cubicBezTo>
                  <a:cubicBezTo>
                    <a:pt x="407" y="131"/>
                    <a:pt x="407" y="131"/>
                    <a:pt x="407" y="131"/>
                  </a:cubicBezTo>
                  <a:cubicBezTo>
                    <a:pt x="1" y="0"/>
                    <a:pt x="1" y="0"/>
                    <a:pt x="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20224"/>
            <p:cNvSpPr>
              <a:spLocks/>
            </p:cNvSpPr>
            <p:nvPr/>
          </p:nvSpPr>
          <p:spPr bwMode="auto">
            <a:xfrm>
              <a:off x="6668004" y="6272148"/>
              <a:ext cx="30015" cy="86710"/>
            </a:xfrm>
            <a:custGeom>
              <a:avLst/>
              <a:gdLst>
                <a:gd name="T0" fmla="*/ 15 w 19"/>
                <a:gd name="T1" fmla="*/ 0 h 55"/>
                <a:gd name="T2" fmla="*/ 0 w 19"/>
                <a:gd name="T3" fmla="*/ 42 h 55"/>
                <a:gd name="T4" fmla="*/ 0 w 19"/>
                <a:gd name="T5" fmla="*/ 55 h 55"/>
                <a:gd name="T6" fmla="*/ 19 w 19"/>
                <a:gd name="T7" fmla="*/ 1 h 55"/>
                <a:gd name="T8" fmla="*/ 15 w 19"/>
                <a:gd name="T9" fmla="*/ 0 h 55"/>
              </a:gdLst>
              <a:ahLst/>
              <a:cxnLst>
                <a:cxn ang="0">
                  <a:pos x="T0" y="T1"/>
                </a:cxn>
                <a:cxn ang="0">
                  <a:pos x="T2" y="T3"/>
                </a:cxn>
                <a:cxn ang="0">
                  <a:pos x="T4" y="T5"/>
                </a:cxn>
                <a:cxn ang="0">
                  <a:pos x="T6" y="T7"/>
                </a:cxn>
                <a:cxn ang="0">
                  <a:pos x="T8" y="T9"/>
                </a:cxn>
              </a:cxnLst>
              <a:rect l="0" t="0" r="r" b="b"/>
              <a:pathLst>
                <a:path w="19" h="55">
                  <a:moveTo>
                    <a:pt x="15" y="0"/>
                  </a:moveTo>
                  <a:cubicBezTo>
                    <a:pt x="0" y="42"/>
                    <a:pt x="0" y="42"/>
                    <a:pt x="0" y="42"/>
                  </a:cubicBezTo>
                  <a:cubicBezTo>
                    <a:pt x="0" y="55"/>
                    <a:pt x="0" y="55"/>
                    <a:pt x="0" y="55"/>
                  </a:cubicBezTo>
                  <a:cubicBezTo>
                    <a:pt x="19" y="1"/>
                    <a:pt x="19" y="1"/>
                    <a:pt x="19" y="1"/>
                  </a:cubicBezTo>
                  <a:cubicBezTo>
                    <a:pt x="17" y="1"/>
                    <a:pt x="16" y="0"/>
                    <a:pt x="1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5" name="Freeform 20225"/>
            <p:cNvSpPr>
              <a:spLocks noEditPoints="1"/>
            </p:cNvSpPr>
            <p:nvPr/>
          </p:nvSpPr>
          <p:spPr bwMode="auto">
            <a:xfrm>
              <a:off x="5708183" y="6338181"/>
              <a:ext cx="959820" cy="731703"/>
            </a:xfrm>
            <a:custGeom>
              <a:avLst/>
              <a:gdLst>
                <a:gd name="T0" fmla="*/ 4 w 609"/>
                <a:gd name="T1" fmla="*/ 184 h 464"/>
                <a:gd name="T2" fmla="*/ 0 w 609"/>
                <a:gd name="T3" fmla="*/ 187 h 464"/>
                <a:gd name="T4" fmla="*/ 164 w 609"/>
                <a:gd name="T5" fmla="*/ 464 h 464"/>
                <a:gd name="T6" fmla="*/ 168 w 609"/>
                <a:gd name="T7" fmla="*/ 462 h 464"/>
                <a:gd name="T8" fmla="*/ 4 w 609"/>
                <a:gd name="T9" fmla="*/ 184 h 464"/>
                <a:gd name="T10" fmla="*/ 609 w 609"/>
                <a:gd name="T11" fmla="*/ 0 h 464"/>
                <a:gd name="T12" fmla="*/ 583 w 609"/>
                <a:gd name="T13" fmla="*/ 77 h 464"/>
                <a:gd name="T14" fmla="*/ 494 w 609"/>
                <a:gd name="T15" fmla="*/ 335 h 464"/>
                <a:gd name="T16" fmla="*/ 498 w 609"/>
                <a:gd name="T17" fmla="*/ 337 h 464"/>
                <a:gd name="T18" fmla="*/ 609 w 609"/>
                <a:gd name="T19" fmla="*/ 13 h 464"/>
                <a:gd name="T20" fmla="*/ 609 w 609"/>
                <a:gd name="T21" fmla="*/ 0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9" h="464">
                  <a:moveTo>
                    <a:pt x="4" y="184"/>
                  </a:moveTo>
                  <a:cubicBezTo>
                    <a:pt x="3" y="185"/>
                    <a:pt x="2" y="186"/>
                    <a:pt x="0" y="187"/>
                  </a:cubicBezTo>
                  <a:cubicBezTo>
                    <a:pt x="164" y="464"/>
                    <a:pt x="164" y="464"/>
                    <a:pt x="164" y="464"/>
                  </a:cubicBezTo>
                  <a:cubicBezTo>
                    <a:pt x="165" y="463"/>
                    <a:pt x="166" y="462"/>
                    <a:pt x="168" y="462"/>
                  </a:cubicBezTo>
                  <a:cubicBezTo>
                    <a:pt x="4" y="184"/>
                    <a:pt x="4" y="184"/>
                    <a:pt x="4" y="184"/>
                  </a:cubicBezTo>
                  <a:moveTo>
                    <a:pt x="609" y="0"/>
                  </a:moveTo>
                  <a:cubicBezTo>
                    <a:pt x="583" y="77"/>
                    <a:pt x="583" y="77"/>
                    <a:pt x="583" y="77"/>
                  </a:cubicBezTo>
                  <a:cubicBezTo>
                    <a:pt x="494" y="335"/>
                    <a:pt x="494" y="335"/>
                    <a:pt x="494" y="335"/>
                  </a:cubicBezTo>
                  <a:cubicBezTo>
                    <a:pt x="495" y="336"/>
                    <a:pt x="497" y="336"/>
                    <a:pt x="498" y="337"/>
                  </a:cubicBezTo>
                  <a:cubicBezTo>
                    <a:pt x="609" y="13"/>
                    <a:pt x="609" y="13"/>
                    <a:pt x="609" y="13"/>
                  </a:cubicBezTo>
                  <a:cubicBezTo>
                    <a:pt x="609" y="0"/>
                    <a:pt x="609" y="0"/>
                    <a:pt x="60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20226"/>
            <p:cNvSpPr>
              <a:spLocks/>
            </p:cNvSpPr>
            <p:nvPr/>
          </p:nvSpPr>
          <p:spPr bwMode="auto">
            <a:xfrm>
              <a:off x="6384526" y="7777575"/>
              <a:ext cx="143406" cy="242789"/>
            </a:xfrm>
            <a:custGeom>
              <a:avLst/>
              <a:gdLst>
                <a:gd name="T0" fmla="*/ 198 w 215"/>
                <a:gd name="T1" fmla="*/ 0 h 364"/>
                <a:gd name="T2" fmla="*/ 189 w 215"/>
                <a:gd name="T3" fmla="*/ 0 h 364"/>
                <a:gd name="T4" fmla="*/ 203 w 215"/>
                <a:gd name="T5" fmla="*/ 323 h 364"/>
                <a:gd name="T6" fmla="*/ 12 w 215"/>
                <a:gd name="T7" fmla="*/ 0 h 364"/>
                <a:gd name="T8" fmla="*/ 0 w 215"/>
                <a:gd name="T9" fmla="*/ 0 h 364"/>
                <a:gd name="T10" fmla="*/ 196 w 215"/>
                <a:gd name="T11" fmla="*/ 333 h 364"/>
                <a:gd name="T12" fmla="*/ 203 w 215"/>
                <a:gd name="T13" fmla="*/ 345 h 364"/>
                <a:gd name="T14" fmla="*/ 205 w 215"/>
                <a:gd name="T15" fmla="*/ 347 h 364"/>
                <a:gd name="T16" fmla="*/ 208 w 215"/>
                <a:gd name="T17" fmla="*/ 349 h 364"/>
                <a:gd name="T18" fmla="*/ 215 w 215"/>
                <a:gd name="T19" fmla="*/ 364 h 364"/>
                <a:gd name="T20" fmla="*/ 215 w 215"/>
                <a:gd name="T21" fmla="*/ 349 h 364"/>
                <a:gd name="T22" fmla="*/ 215 w 215"/>
                <a:gd name="T23" fmla="*/ 349 h 364"/>
                <a:gd name="T24" fmla="*/ 210 w 215"/>
                <a:gd name="T25" fmla="*/ 349 h 364"/>
                <a:gd name="T26" fmla="*/ 210 w 215"/>
                <a:gd name="T27" fmla="*/ 340 h 364"/>
                <a:gd name="T28" fmla="*/ 215 w 215"/>
                <a:gd name="T29" fmla="*/ 340 h 364"/>
                <a:gd name="T30" fmla="*/ 213 w 215"/>
                <a:gd name="T31" fmla="*/ 330 h 364"/>
                <a:gd name="T32" fmla="*/ 198 w 215"/>
                <a:gd name="T33"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5" h="364">
                  <a:moveTo>
                    <a:pt x="198" y="0"/>
                  </a:moveTo>
                  <a:lnTo>
                    <a:pt x="189" y="0"/>
                  </a:lnTo>
                  <a:lnTo>
                    <a:pt x="203" y="323"/>
                  </a:lnTo>
                  <a:lnTo>
                    <a:pt x="12" y="0"/>
                  </a:lnTo>
                  <a:lnTo>
                    <a:pt x="0" y="0"/>
                  </a:lnTo>
                  <a:lnTo>
                    <a:pt x="196" y="333"/>
                  </a:lnTo>
                  <a:lnTo>
                    <a:pt x="203" y="345"/>
                  </a:lnTo>
                  <a:lnTo>
                    <a:pt x="205" y="347"/>
                  </a:lnTo>
                  <a:lnTo>
                    <a:pt x="208" y="349"/>
                  </a:lnTo>
                  <a:lnTo>
                    <a:pt x="215" y="364"/>
                  </a:lnTo>
                  <a:lnTo>
                    <a:pt x="215" y="349"/>
                  </a:lnTo>
                  <a:lnTo>
                    <a:pt x="215" y="349"/>
                  </a:lnTo>
                  <a:lnTo>
                    <a:pt x="210" y="349"/>
                  </a:lnTo>
                  <a:lnTo>
                    <a:pt x="210" y="340"/>
                  </a:lnTo>
                  <a:lnTo>
                    <a:pt x="215" y="340"/>
                  </a:lnTo>
                  <a:lnTo>
                    <a:pt x="213" y="330"/>
                  </a:lnTo>
                  <a:lnTo>
                    <a:pt x="198"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7" name="Freeform 20227"/>
            <p:cNvSpPr>
              <a:spLocks/>
            </p:cNvSpPr>
            <p:nvPr/>
          </p:nvSpPr>
          <p:spPr bwMode="auto">
            <a:xfrm>
              <a:off x="6384526" y="7777575"/>
              <a:ext cx="143406" cy="242789"/>
            </a:xfrm>
            <a:custGeom>
              <a:avLst/>
              <a:gdLst>
                <a:gd name="T0" fmla="*/ 198 w 215"/>
                <a:gd name="T1" fmla="*/ 0 h 364"/>
                <a:gd name="T2" fmla="*/ 189 w 215"/>
                <a:gd name="T3" fmla="*/ 0 h 364"/>
                <a:gd name="T4" fmla="*/ 203 w 215"/>
                <a:gd name="T5" fmla="*/ 323 h 364"/>
                <a:gd name="T6" fmla="*/ 12 w 215"/>
                <a:gd name="T7" fmla="*/ 0 h 364"/>
                <a:gd name="T8" fmla="*/ 0 w 215"/>
                <a:gd name="T9" fmla="*/ 0 h 364"/>
                <a:gd name="T10" fmla="*/ 196 w 215"/>
                <a:gd name="T11" fmla="*/ 333 h 364"/>
                <a:gd name="T12" fmla="*/ 203 w 215"/>
                <a:gd name="T13" fmla="*/ 345 h 364"/>
                <a:gd name="T14" fmla="*/ 205 w 215"/>
                <a:gd name="T15" fmla="*/ 347 h 364"/>
                <a:gd name="T16" fmla="*/ 208 w 215"/>
                <a:gd name="T17" fmla="*/ 349 h 364"/>
                <a:gd name="T18" fmla="*/ 215 w 215"/>
                <a:gd name="T19" fmla="*/ 364 h 364"/>
                <a:gd name="T20" fmla="*/ 215 w 215"/>
                <a:gd name="T21" fmla="*/ 349 h 364"/>
                <a:gd name="T22" fmla="*/ 215 w 215"/>
                <a:gd name="T23" fmla="*/ 349 h 364"/>
                <a:gd name="T24" fmla="*/ 210 w 215"/>
                <a:gd name="T25" fmla="*/ 349 h 364"/>
                <a:gd name="T26" fmla="*/ 210 w 215"/>
                <a:gd name="T27" fmla="*/ 340 h 364"/>
                <a:gd name="T28" fmla="*/ 215 w 215"/>
                <a:gd name="T29" fmla="*/ 340 h 364"/>
                <a:gd name="T30" fmla="*/ 213 w 215"/>
                <a:gd name="T31" fmla="*/ 330 h 364"/>
                <a:gd name="T32" fmla="*/ 198 w 215"/>
                <a:gd name="T33"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5" h="364">
                  <a:moveTo>
                    <a:pt x="198" y="0"/>
                  </a:moveTo>
                  <a:lnTo>
                    <a:pt x="189" y="0"/>
                  </a:lnTo>
                  <a:lnTo>
                    <a:pt x="203" y="323"/>
                  </a:lnTo>
                  <a:lnTo>
                    <a:pt x="12" y="0"/>
                  </a:lnTo>
                  <a:lnTo>
                    <a:pt x="0" y="0"/>
                  </a:lnTo>
                  <a:lnTo>
                    <a:pt x="196" y="333"/>
                  </a:lnTo>
                  <a:lnTo>
                    <a:pt x="203" y="345"/>
                  </a:lnTo>
                  <a:lnTo>
                    <a:pt x="205" y="347"/>
                  </a:lnTo>
                  <a:lnTo>
                    <a:pt x="208" y="349"/>
                  </a:lnTo>
                  <a:lnTo>
                    <a:pt x="215" y="364"/>
                  </a:lnTo>
                  <a:lnTo>
                    <a:pt x="215" y="349"/>
                  </a:lnTo>
                  <a:lnTo>
                    <a:pt x="215" y="349"/>
                  </a:lnTo>
                  <a:lnTo>
                    <a:pt x="210" y="349"/>
                  </a:lnTo>
                  <a:lnTo>
                    <a:pt x="210" y="340"/>
                  </a:lnTo>
                  <a:lnTo>
                    <a:pt x="215" y="340"/>
                  </a:lnTo>
                  <a:lnTo>
                    <a:pt x="213" y="330"/>
                  </a:lnTo>
                  <a:lnTo>
                    <a:pt x="198"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8" name="Freeform 20228"/>
            <p:cNvSpPr>
              <a:spLocks noEditPoints="1"/>
            </p:cNvSpPr>
            <p:nvPr/>
          </p:nvSpPr>
          <p:spPr bwMode="auto">
            <a:xfrm>
              <a:off x="5979654" y="6879121"/>
              <a:ext cx="536939" cy="898454"/>
            </a:xfrm>
            <a:custGeom>
              <a:avLst/>
              <a:gdLst>
                <a:gd name="T0" fmla="*/ 54 w 341"/>
                <a:gd name="T1" fmla="*/ 217 h 570"/>
                <a:gd name="T2" fmla="*/ 50 w 341"/>
                <a:gd name="T3" fmla="*/ 219 h 570"/>
                <a:gd name="T4" fmla="*/ 257 w 341"/>
                <a:gd name="T5" fmla="*/ 570 h 570"/>
                <a:gd name="T6" fmla="*/ 262 w 341"/>
                <a:gd name="T7" fmla="*/ 570 h 570"/>
                <a:gd name="T8" fmla="*/ 54 w 341"/>
                <a:gd name="T9" fmla="*/ 217 h 570"/>
                <a:gd name="T10" fmla="*/ 39 w 341"/>
                <a:gd name="T11" fmla="*/ 192 h 570"/>
                <a:gd name="T12" fmla="*/ 35 w 341"/>
                <a:gd name="T13" fmla="*/ 194 h 570"/>
                <a:gd name="T14" fmla="*/ 42 w 341"/>
                <a:gd name="T15" fmla="*/ 206 h 570"/>
                <a:gd name="T16" fmla="*/ 46 w 341"/>
                <a:gd name="T17" fmla="*/ 204 h 570"/>
                <a:gd name="T18" fmla="*/ 39 w 341"/>
                <a:gd name="T19" fmla="*/ 192 h 570"/>
                <a:gd name="T20" fmla="*/ 3 w 341"/>
                <a:gd name="T21" fmla="*/ 132 h 570"/>
                <a:gd name="T22" fmla="*/ 0 w 341"/>
                <a:gd name="T23" fmla="*/ 134 h 570"/>
                <a:gd name="T24" fmla="*/ 7 w 341"/>
                <a:gd name="T25" fmla="*/ 146 h 570"/>
                <a:gd name="T26" fmla="*/ 10 w 341"/>
                <a:gd name="T27" fmla="*/ 144 h 570"/>
                <a:gd name="T28" fmla="*/ 3 w 341"/>
                <a:gd name="T29" fmla="*/ 132 h 570"/>
                <a:gd name="T30" fmla="*/ 318 w 341"/>
                <a:gd name="T31" fmla="*/ 50 h 570"/>
                <a:gd name="T32" fmla="*/ 315 w 341"/>
                <a:gd name="T33" fmla="*/ 50 h 570"/>
                <a:gd name="T34" fmla="*/ 315 w 341"/>
                <a:gd name="T35" fmla="*/ 50 h 570"/>
                <a:gd name="T36" fmla="*/ 314 w 341"/>
                <a:gd name="T37" fmla="*/ 50 h 570"/>
                <a:gd name="T38" fmla="*/ 323 w 341"/>
                <a:gd name="T39" fmla="*/ 258 h 570"/>
                <a:gd name="T40" fmla="*/ 323 w 341"/>
                <a:gd name="T41" fmla="*/ 262 h 570"/>
                <a:gd name="T42" fmla="*/ 337 w 341"/>
                <a:gd name="T43" fmla="*/ 570 h 570"/>
                <a:gd name="T44" fmla="*/ 341 w 341"/>
                <a:gd name="T45" fmla="*/ 570 h 570"/>
                <a:gd name="T46" fmla="*/ 328 w 341"/>
                <a:gd name="T47" fmla="*/ 264 h 570"/>
                <a:gd name="T48" fmla="*/ 327 w 341"/>
                <a:gd name="T49" fmla="*/ 259 h 570"/>
                <a:gd name="T50" fmla="*/ 318 w 341"/>
                <a:gd name="T51" fmla="*/ 50 h 570"/>
                <a:gd name="T52" fmla="*/ 317 w 341"/>
                <a:gd name="T53" fmla="*/ 35 h 570"/>
                <a:gd name="T54" fmla="*/ 315 w 341"/>
                <a:gd name="T55" fmla="*/ 35 h 570"/>
                <a:gd name="T56" fmla="*/ 315 w 341"/>
                <a:gd name="T57" fmla="*/ 35 h 570"/>
                <a:gd name="T58" fmla="*/ 313 w 341"/>
                <a:gd name="T59" fmla="*/ 35 h 570"/>
                <a:gd name="T60" fmla="*/ 313 w 341"/>
                <a:gd name="T61" fmla="*/ 42 h 570"/>
                <a:gd name="T62" fmla="*/ 315 w 341"/>
                <a:gd name="T63" fmla="*/ 42 h 570"/>
                <a:gd name="T64" fmla="*/ 315 w 341"/>
                <a:gd name="T65" fmla="*/ 42 h 570"/>
                <a:gd name="T66" fmla="*/ 318 w 341"/>
                <a:gd name="T67" fmla="*/ 42 h 570"/>
                <a:gd name="T68" fmla="*/ 317 w 341"/>
                <a:gd name="T69" fmla="*/ 35 h 570"/>
                <a:gd name="T70" fmla="*/ 319 w 341"/>
                <a:gd name="T71" fmla="*/ 0 h 570"/>
                <a:gd name="T72" fmla="*/ 317 w 341"/>
                <a:gd name="T73" fmla="*/ 6 h 570"/>
                <a:gd name="T74" fmla="*/ 321 w 341"/>
                <a:gd name="T75" fmla="*/ 8 h 570"/>
                <a:gd name="T76" fmla="*/ 323 w 341"/>
                <a:gd name="T77" fmla="*/ 1 h 570"/>
                <a:gd name="T78" fmla="*/ 319 w 341"/>
                <a:gd name="T79" fmla="*/ 0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41" h="570">
                  <a:moveTo>
                    <a:pt x="54" y="217"/>
                  </a:moveTo>
                  <a:cubicBezTo>
                    <a:pt x="53" y="218"/>
                    <a:pt x="51" y="219"/>
                    <a:pt x="50" y="219"/>
                  </a:cubicBezTo>
                  <a:cubicBezTo>
                    <a:pt x="257" y="570"/>
                    <a:pt x="257" y="570"/>
                    <a:pt x="257" y="570"/>
                  </a:cubicBezTo>
                  <a:cubicBezTo>
                    <a:pt x="262" y="570"/>
                    <a:pt x="262" y="570"/>
                    <a:pt x="262" y="570"/>
                  </a:cubicBezTo>
                  <a:cubicBezTo>
                    <a:pt x="54" y="217"/>
                    <a:pt x="54" y="217"/>
                    <a:pt x="54" y="217"/>
                  </a:cubicBezTo>
                  <a:moveTo>
                    <a:pt x="39" y="192"/>
                  </a:moveTo>
                  <a:cubicBezTo>
                    <a:pt x="38" y="193"/>
                    <a:pt x="37" y="194"/>
                    <a:pt x="35" y="194"/>
                  </a:cubicBezTo>
                  <a:cubicBezTo>
                    <a:pt x="42" y="206"/>
                    <a:pt x="42" y="206"/>
                    <a:pt x="42" y="206"/>
                  </a:cubicBezTo>
                  <a:cubicBezTo>
                    <a:pt x="43" y="205"/>
                    <a:pt x="45" y="205"/>
                    <a:pt x="46" y="204"/>
                  </a:cubicBezTo>
                  <a:cubicBezTo>
                    <a:pt x="39" y="192"/>
                    <a:pt x="39" y="192"/>
                    <a:pt x="39" y="192"/>
                  </a:cubicBezTo>
                  <a:moveTo>
                    <a:pt x="3" y="132"/>
                  </a:moveTo>
                  <a:cubicBezTo>
                    <a:pt x="2" y="133"/>
                    <a:pt x="1" y="133"/>
                    <a:pt x="0" y="134"/>
                  </a:cubicBezTo>
                  <a:cubicBezTo>
                    <a:pt x="7" y="146"/>
                    <a:pt x="7" y="146"/>
                    <a:pt x="7" y="146"/>
                  </a:cubicBezTo>
                  <a:cubicBezTo>
                    <a:pt x="8" y="145"/>
                    <a:pt x="9" y="144"/>
                    <a:pt x="10" y="144"/>
                  </a:cubicBezTo>
                  <a:cubicBezTo>
                    <a:pt x="3" y="132"/>
                    <a:pt x="3" y="132"/>
                    <a:pt x="3" y="132"/>
                  </a:cubicBezTo>
                  <a:moveTo>
                    <a:pt x="318" y="50"/>
                  </a:moveTo>
                  <a:cubicBezTo>
                    <a:pt x="317" y="50"/>
                    <a:pt x="316" y="50"/>
                    <a:pt x="315" y="50"/>
                  </a:cubicBezTo>
                  <a:cubicBezTo>
                    <a:pt x="315" y="50"/>
                    <a:pt x="315" y="50"/>
                    <a:pt x="315" y="50"/>
                  </a:cubicBezTo>
                  <a:cubicBezTo>
                    <a:pt x="314" y="50"/>
                    <a:pt x="314" y="50"/>
                    <a:pt x="314" y="50"/>
                  </a:cubicBezTo>
                  <a:cubicBezTo>
                    <a:pt x="323" y="258"/>
                    <a:pt x="323" y="258"/>
                    <a:pt x="323" y="258"/>
                  </a:cubicBezTo>
                  <a:cubicBezTo>
                    <a:pt x="323" y="262"/>
                    <a:pt x="323" y="262"/>
                    <a:pt x="323" y="262"/>
                  </a:cubicBezTo>
                  <a:cubicBezTo>
                    <a:pt x="337" y="570"/>
                    <a:pt x="337" y="570"/>
                    <a:pt x="337" y="570"/>
                  </a:cubicBezTo>
                  <a:cubicBezTo>
                    <a:pt x="341" y="570"/>
                    <a:pt x="341" y="570"/>
                    <a:pt x="341" y="570"/>
                  </a:cubicBezTo>
                  <a:cubicBezTo>
                    <a:pt x="328" y="264"/>
                    <a:pt x="328" y="264"/>
                    <a:pt x="328" y="264"/>
                  </a:cubicBezTo>
                  <a:cubicBezTo>
                    <a:pt x="327" y="259"/>
                    <a:pt x="327" y="259"/>
                    <a:pt x="327" y="259"/>
                  </a:cubicBezTo>
                  <a:cubicBezTo>
                    <a:pt x="318" y="50"/>
                    <a:pt x="318" y="50"/>
                    <a:pt x="318" y="50"/>
                  </a:cubicBezTo>
                  <a:moveTo>
                    <a:pt x="317" y="35"/>
                  </a:moveTo>
                  <a:cubicBezTo>
                    <a:pt x="317" y="35"/>
                    <a:pt x="316" y="35"/>
                    <a:pt x="315" y="35"/>
                  </a:cubicBezTo>
                  <a:cubicBezTo>
                    <a:pt x="315" y="35"/>
                    <a:pt x="315" y="35"/>
                    <a:pt x="315" y="35"/>
                  </a:cubicBezTo>
                  <a:cubicBezTo>
                    <a:pt x="314" y="35"/>
                    <a:pt x="313" y="35"/>
                    <a:pt x="313" y="35"/>
                  </a:cubicBezTo>
                  <a:cubicBezTo>
                    <a:pt x="313" y="42"/>
                    <a:pt x="313" y="42"/>
                    <a:pt x="313" y="42"/>
                  </a:cubicBezTo>
                  <a:cubicBezTo>
                    <a:pt x="314" y="42"/>
                    <a:pt x="314" y="42"/>
                    <a:pt x="315" y="42"/>
                  </a:cubicBezTo>
                  <a:cubicBezTo>
                    <a:pt x="315" y="42"/>
                    <a:pt x="315" y="42"/>
                    <a:pt x="315" y="42"/>
                  </a:cubicBezTo>
                  <a:cubicBezTo>
                    <a:pt x="316" y="42"/>
                    <a:pt x="317" y="42"/>
                    <a:pt x="318" y="42"/>
                  </a:cubicBezTo>
                  <a:cubicBezTo>
                    <a:pt x="317" y="35"/>
                    <a:pt x="317" y="35"/>
                    <a:pt x="317" y="35"/>
                  </a:cubicBezTo>
                  <a:moveTo>
                    <a:pt x="319" y="0"/>
                  </a:moveTo>
                  <a:cubicBezTo>
                    <a:pt x="317" y="6"/>
                    <a:pt x="317" y="6"/>
                    <a:pt x="317" y="6"/>
                  </a:cubicBezTo>
                  <a:cubicBezTo>
                    <a:pt x="318" y="7"/>
                    <a:pt x="320" y="7"/>
                    <a:pt x="321" y="8"/>
                  </a:cubicBezTo>
                  <a:cubicBezTo>
                    <a:pt x="323" y="1"/>
                    <a:pt x="323" y="1"/>
                    <a:pt x="323" y="1"/>
                  </a:cubicBezTo>
                  <a:cubicBezTo>
                    <a:pt x="322" y="0"/>
                    <a:pt x="321" y="0"/>
                    <a:pt x="31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20252"/>
            <p:cNvSpPr>
              <a:spLocks/>
            </p:cNvSpPr>
            <p:nvPr/>
          </p:nvSpPr>
          <p:spPr bwMode="auto">
            <a:xfrm>
              <a:off x="4294132" y="6280152"/>
              <a:ext cx="64700" cy="64032"/>
            </a:xfrm>
            <a:custGeom>
              <a:avLst/>
              <a:gdLst>
                <a:gd name="T0" fmla="*/ 21 w 41"/>
                <a:gd name="T1" fmla="*/ 0 h 41"/>
                <a:gd name="T2" fmla="*/ 20 w 41"/>
                <a:gd name="T3" fmla="*/ 0 h 41"/>
                <a:gd name="T4" fmla="*/ 13 w 41"/>
                <a:gd name="T5" fmla="*/ 1 h 41"/>
                <a:gd name="T6" fmla="*/ 9 w 41"/>
                <a:gd name="T7" fmla="*/ 3 h 41"/>
                <a:gd name="T8" fmla="*/ 6 w 41"/>
                <a:gd name="T9" fmla="*/ 5 h 41"/>
                <a:gd name="T10" fmla="*/ 4 w 41"/>
                <a:gd name="T11" fmla="*/ 9 h 41"/>
                <a:gd name="T12" fmla="*/ 2 w 41"/>
                <a:gd name="T13" fmla="*/ 13 h 41"/>
                <a:gd name="T14" fmla="*/ 0 w 41"/>
                <a:gd name="T15" fmla="*/ 17 h 41"/>
                <a:gd name="T16" fmla="*/ 0 w 41"/>
                <a:gd name="T17" fmla="*/ 21 h 41"/>
                <a:gd name="T18" fmla="*/ 1 w 41"/>
                <a:gd name="T19" fmla="*/ 27 h 41"/>
                <a:gd name="T20" fmla="*/ 3 w 41"/>
                <a:gd name="T21" fmla="*/ 31 h 41"/>
                <a:gd name="T22" fmla="*/ 11 w 41"/>
                <a:gd name="T23" fmla="*/ 38 h 41"/>
                <a:gd name="T24" fmla="*/ 15 w 41"/>
                <a:gd name="T25" fmla="*/ 40 h 41"/>
                <a:gd name="T26" fmla="*/ 21 w 41"/>
                <a:gd name="T27" fmla="*/ 41 h 41"/>
                <a:gd name="T28" fmla="*/ 21 w 41"/>
                <a:gd name="T29" fmla="*/ 41 h 41"/>
                <a:gd name="T30" fmla="*/ 22 w 41"/>
                <a:gd name="T31" fmla="*/ 41 h 41"/>
                <a:gd name="T32" fmla="*/ 26 w 41"/>
                <a:gd name="T33" fmla="*/ 40 h 41"/>
                <a:gd name="T34" fmla="*/ 33 w 41"/>
                <a:gd name="T35" fmla="*/ 37 h 41"/>
                <a:gd name="T36" fmla="*/ 36 w 41"/>
                <a:gd name="T37" fmla="*/ 34 h 41"/>
                <a:gd name="T38" fmla="*/ 41 w 41"/>
                <a:gd name="T39" fmla="*/ 26 h 41"/>
                <a:gd name="T40" fmla="*/ 41 w 41"/>
                <a:gd name="T41" fmla="*/ 22 h 41"/>
                <a:gd name="T42" fmla="*/ 41 w 41"/>
                <a:gd name="T43" fmla="*/ 20 h 41"/>
                <a:gd name="T44" fmla="*/ 40 w 41"/>
                <a:gd name="T45" fmla="*/ 12 h 41"/>
                <a:gd name="T46" fmla="*/ 37 w 41"/>
                <a:gd name="T47" fmla="*/ 9 h 41"/>
                <a:gd name="T48" fmla="*/ 21 w 41"/>
                <a:gd name="T4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41">
                  <a:moveTo>
                    <a:pt x="21" y="0"/>
                  </a:moveTo>
                  <a:cubicBezTo>
                    <a:pt x="21" y="0"/>
                    <a:pt x="20" y="0"/>
                    <a:pt x="20" y="0"/>
                  </a:cubicBezTo>
                  <a:cubicBezTo>
                    <a:pt x="18" y="0"/>
                    <a:pt x="15" y="0"/>
                    <a:pt x="13" y="1"/>
                  </a:cubicBezTo>
                  <a:cubicBezTo>
                    <a:pt x="12" y="2"/>
                    <a:pt x="10" y="2"/>
                    <a:pt x="9" y="3"/>
                  </a:cubicBezTo>
                  <a:cubicBezTo>
                    <a:pt x="8" y="4"/>
                    <a:pt x="7" y="5"/>
                    <a:pt x="6" y="5"/>
                  </a:cubicBezTo>
                  <a:cubicBezTo>
                    <a:pt x="5" y="6"/>
                    <a:pt x="4" y="8"/>
                    <a:pt x="4" y="9"/>
                  </a:cubicBezTo>
                  <a:cubicBezTo>
                    <a:pt x="3" y="10"/>
                    <a:pt x="2" y="11"/>
                    <a:pt x="2" y="13"/>
                  </a:cubicBezTo>
                  <a:cubicBezTo>
                    <a:pt x="1" y="14"/>
                    <a:pt x="1" y="15"/>
                    <a:pt x="0" y="17"/>
                  </a:cubicBezTo>
                  <a:cubicBezTo>
                    <a:pt x="0" y="18"/>
                    <a:pt x="0" y="19"/>
                    <a:pt x="0" y="21"/>
                  </a:cubicBezTo>
                  <a:cubicBezTo>
                    <a:pt x="0" y="23"/>
                    <a:pt x="0" y="25"/>
                    <a:pt x="1" y="27"/>
                  </a:cubicBezTo>
                  <a:cubicBezTo>
                    <a:pt x="2" y="28"/>
                    <a:pt x="2" y="30"/>
                    <a:pt x="3" y="31"/>
                  </a:cubicBezTo>
                  <a:cubicBezTo>
                    <a:pt x="5" y="34"/>
                    <a:pt x="7" y="37"/>
                    <a:pt x="11" y="38"/>
                  </a:cubicBezTo>
                  <a:cubicBezTo>
                    <a:pt x="12" y="39"/>
                    <a:pt x="13" y="40"/>
                    <a:pt x="15" y="40"/>
                  </a:cubicBezTo>
                  <a:cubicBezTo>
                    <a:pt x="16" y="41"/>
                    <a:pt x="18" y="41"/>
                    <a:pt x="21" y="41"/>
                  </a:cubicBezTo>
                  <a:cubicBezTo>
                    <a:pt x="21" y="41"/>
                    <a:pt x="21" y="41"/>
                    <a:pt x="21" y="41"/>
                  </a:cubicBezTo>
                  <a:cubicBezTo>
                    <a:pt x="21" y="41"/>
                    <a:pt x="22" y="41"/>
                    <a:pt x="22" y="41"/>
                  </a:cubicBezTo>
                  <a:cubicBezTo>
                    <a:pt x="24" y="41"/>
                    <a:pt x="25" y="41"/>
                    <a:pt x="26" y="40"/>
                  </a:cubicBezTo>
                  <a:cubicBezTo>
                    <a:pt x="29" y="40"/>
                    <a:pt x="31" y="38"/>
                    <a:pt x="33" y="37"/>
                  </a:cubicBezTo>
                  <a:cubicBezTo>
                    <a:pt x="34" y="36"/>
                    <a:pt x="35" y="35"/>
                    <a:pt x="36" y="34"/>
                  </a:cubicBezTo>
                  <a:cubicBezTo>
                    <a:pt x="38" y="32"/>
                    <a:pt x="40" y="29"/>
                    <a:pt x="41" y="26"/>
                  </a:cubicBezTo>
                  <a:cubicBezTo>
                    <a:pt x="41" y="24"/>
                    <a:pt x="41" y="23"/>
                    <a:pt x="41" y="22"/>
                  </a:cubicBezTo>
                  <a:cubicBezTo>
                    <a:pt x="41" y="21"/>
                    <a:pt x="41" y="21"/>
                    <a:pt x="41" y="20"/>
                  </a:cubicBezTo>
                  <a:cubicBezTo>
                    <a:pt x="41" y="17"/>
                    <a:pt x="41" y="15"/>
                    <a:pt x="40" y="12"/>
                  </a:cubicBezTo>
                  <a:cubicBezTo>
                    <a:pt x="39" y="11"/>
                    <a:pt x="38" y="10"/>
                    <a:pt x="37" y="9"/>
                  </a:cubicBezTo>
                  <a:cubicBezTo>
                    <a:pt x="34" y="3"/>
                    <a:pt x="28" y="0"/>
                    <a:pt x="2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20253"/>
            <p:cNvSpPr>
              <a:spLocks/>
            </p:cNvSpPr>
            <p:nvPr/>
          </p:nvSpPr>
          <p:spPr bwMode="auto">
            <a:xfrm>
              <a:off x="4762370" y="6016685"/>
              <a:ext cx="64700" cy="64700"/>
            </a:xfrm>
            <a:custGeom>
              <a:avLst/>
              <a:gdLst>
                <a:gd name="T0" fmla="*/ 20 w 41"/>
                <a:gd name="T1" fmla="*/ 0 h 41"/>
                <a:gd name="T2" fmla="*/ 20 w 41"/>
                <a:gd name="T3" fmla="*/ 0 h 41"/>
                <a:gd name="T4" fmla="*/ 0 w 41"/>
                <a:gd name="T5" fmla="*/ 21 h 41"/>
                <a:gd name="T6" fmla="*/ 1 w 41"/>
                <a:gd name="T7" fmla="*/ 28 h 41"/>
                <a:gd name="T8" fmla="*/ 3 w 41"/>
                <a:gd name="T9" fmla="*/ 32 h 41"/>
                <a:gd name="T10" fmla="*/ 19 w 41"/>
                <a:gd name="T11" fmla="*/ 41 h 41"/>
                <a:gd name="T12" fmla="*/ 20 w 41"/>
                <a:gd name="T13" fmla="*/ 41 h 41"/>
                <a:gd name="T14" fmla="*/ 21 w 41"/>
                <a:gd name="T15" fmla="*/ 41 h 41"/>
                <a:gd name="T16" fmla="*/ 24 w 41"/>
                <a:gd name="T17" fmla="*/ 41 h 41"/>
                <a:gd name="T18" fmla="*/ 32 w 41"/>
                <a:gd name="T19" fmla="*/ 38 h 41"/>
                <a:gd name="T20" fmla="*/ 35 w 41"/>
                <a:gd name="T21" fmla="*/ 35 h 41"/>
                <a:gd name="T22" fmla="*/ 41 w 41"/>
                <a:gd name="T23" fmla="*/ 21 h 41"/>
                <a:gd name="T24" fmla="*/ 20 w 41"/>
                <a:gd name="T2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41">
                  <a:moveTo>
                    <a:pt x="20" y="0"/>
                  </a:moveTo>
                  <a:cubicBezTo>
                    <a:pt x="20" y="0"/>
                    <a:pt x="20" y="0"/>
                    <a:pt x="20" y="0"/>
                  </a:cubicBezTo>
                  <a:cubicBezTo>
                    <a:pt x="9" y="0"/>
                    <a:pt x="0" y="10"/>
                    <a:pt x="0" y="21"/>
                  </a:cubicBezTo>
                  <a:cubicBezTo>
                    <a:pt x="0" y="24"/>
                    <a:pt x="0" y="26"/>
                    <a:pt x="1" y="28"/>
                  </a:cubicBezTo>
                  <a:cubicBezTo>
                    <a:pt x="2" y="30"/>
                    <a:pt x="2" y="31"/>
                    <a:pt x="3" y="32"/>
                  </a:cubicBezTo>
                  <a:cubicBezTo>
                    <a:pt x="7" y="37"/>
                    <a:pt x="13" y="41"/>
                    <a:pt x="19" y="41"/>
                  </a:cubicBezTo>
                  <a:cubicBezTo>
                    <a:pt x="20" y="41"/>
                    <a:pt x="20" y="41"/>
                    <a:pt x="20" y="41"/>
                  </a:cubicBezTo>
                  <a:cubicBezTo>
                    <a:pt x="21" y="41"/>
                    <a:pt x="21" y="41"/>
                    <a:pt x="21" y="41"/>
                  </a:cubicBezTo>
                  <a:cubicBezTo>
                    <a:pt x="22" y="41"/>
                    <a:pt x="23" y="41"/>
                    <a:pt x="24" y="41"/>
                  </a:cubicBezTo>
                  <a:cubicBezTo>
                    <a:pt x="27" y="41"/>
                    <a:pt x="29" y="40"/>
                    <a:pt x="32" y="38"/>
                  </a:cubicBezTo>
                  <a:cubicBezTo>
                    <a:pt x="33" y="37"/>
                    <a:pt x="34" y="36"/>
                    <a:pt x="35" y="35"/>
                  </a:cubicBezTo>
                  <a:cubicBezTo>
                    <a:pt x="39" y="32"/>
                    <a:pt x="41" y="26"/>
                    <a:pt x="41" y="21"/>
                  </a:cubicBezTo>
                  <a:cubicBezTo>
                    <a:pt x="41" y="9"/>
                    <a:pt x="32" y="0"/>
                    <a:pt x="2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20254"/>
            <p:cNvSpPr>
              <a:spLocks/>
            </p:cNvSpPr>
            <p:nvPr/>
          </p:nvSpPr>
          <p:spPr bwMode="auto">
            <a:xfrm>
              <a:off x="5434044" y="6460910"/>
              <a:ext cx="126064" cy="128065"/>
            </a:xfrm>
            <a:custGeom>
              <a:avLst/>
              <a:gdLst>
                <a:gd name="T0" fmla="*/ 40 w 80"/>
                <a:gd name="T1" fmla="*/ 0 h 81"/>
                <a:gd name="T2" fmla="*/ 39 w 80"/>
                <a:gd name="T3" fmla="*/ 0 h 81"/>
                <a:gd name="T4" fmla="*/ 2 w 80"/>
                <a:gd name="T5" fmla="*/ 28 h 81"/>
                <a:gd name="T6" fmla="*/ 1 w 80"/>
                <a:gd name="T7" fmla="*/ 32 h 81"/>
                <a:gd name="T8" fmla="*/ 0 w 80"/>
                <a:gd name="T9" fmla="*/ 41 h 81"/>
                <a:gd name="T10" fmla="*/ 4 w 80"/>
                <a:gd name="T11" fmla="*/ 59 h 81"/>
                <a:gd name="T12" fmla="*/ 6 w 80"/>
                <a:gd name="T13" fmla="*/ 63 h 81"/>
                <a:gd name="T14" fmla="*/ 33 w 80"/>
                <a:gd name="T15" fmla="*/ 80 h 81"/>
                <a:gd name="T16" fmla="*/ 37 w 80"/>
                <a:gd name="T17" fmla="*/ 81 h 81"/>
                <a:gd name="T18" fmla="*/ 40 w 80"/>
                <a:gd name="T19" fmla="*/ 81 h 81"/>
                <a:gd name="T20" fmla="*/ 41 w 80"/>
                <a:gd name="T21" fmla="*/ 81 h 81"/>
                <a:gd name="T22" fmla="*/ 77 w 80"/>
                <a:gd name="T23" fmla="*/ 56 h 81"/>
                <a:gd name="T24" fmla="*/ 79 w 80"/>
                <a:gd name="T25" fmla="*/ 51 h 81"/>
                <a:gd name="T26" fmla="*/ 80 w 80"/>
                <a:gd name="T27" fmla="*/ 40 h 81"/>
                <a:gd name="T28" fmla="*/ 79 w 80"/>
                <a:gd name="T29" fmla="*/ 31 h 81"/>
                <a:gd name="T30" fmla="*/ 78 w 80"/>
                <a:gd name="T31" fmla="*/ 27 h 81"/>
                <a:gd name="T32" fmla="*/ 64 w 80"/>
                <a:gd name="T33" fmla="*/ 8 h 81"/>
                <a:gd name="T34" fmla="*/ 60 w 80"/>
                <a:gd name="T35" fmla="*/ 6 h 81"/>
                <a:gd name="T36" fmla="*/ 40 w 80"/>
                <a:gd name="T3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0" h="81">
                  <a:moveTo>
                    <a:pt x="40" y="0"/>
                  </a:moveTo>
                  <a:cubicBezTo>
                    <a:pt x="40" y="0"/>
                    <a:pt x="39" y="0"/>
                    <a:pt x="39" y="0"/>
                  </a:cubicBezTo>
                  <a:cubicBezTo>
                    <a:pt x="22" y="1"/>
                    <a:pt x="7" y="12"/>
                    <a:pt x="2" y="28"/>
                  </a:cubicBezTo>
                  <a:cubicBezTo>
                    <a:pt x="1" y="29"/>
                    <a:pt x="1" y="31"/>
                    <a:pt x="1" y="32"/>
                  </a:cubicBezTo>
                  <a:cubicBezTo>
                    <a:pt x="0" y="35"/>
                    <a:pt x="0" y="38"/>
                    <a:pt x="0" y="41"/>
                  </a:cubicBezTo>
                  <a:cubicBezTo>
                    <a:pt x="0" y="48"/>
                    <a:pt x="1" y="54"/>
                    <a:pt x="4" y="59"/>
                  </a:cubicBezTo>
                  <a:cubicBezTo>
                    <a:pt x="5" y="60"/>
                    <a:pt x="5" y="61"/>
                    <a:pt x="6" y="63"/>
                  </a:cubicBezTo>
                  <a:cubicBezTo>
                    <a:pt x="12" y="72"/>
                    <a:pt x="22" y="78"/>
                    <a:pt x="33" y="80"/>
                  </a:cubicBezTo>
                  <a:cubicBezTo>
                    <a:pt x="34" y="80"/>
                    <a:pt x="36" y="81"/>
                    <a:pt x="37" y="81"/>
                  </a:cubicBezTo>
                  <a:cubicBezTo>
                    <a:pt x="38" y="81"/>
                    <a:pt x="39" y="81"/>
                    <a:pt x="40" y="81"/>
                  </a:cubicBezTo>
                  <a:cubicBezTo>
                    <a:pt x="40" y="81"/>
                    <a:pt x="40" y="81"/>
                    <a:pt x="41" y="81"/>
                  </a:cubicBezTo>
                  <a:cubicBezTo>
                    <a:pt x="57" y="81"/>
                    <a:pt x="71" y="70"/>
                    <a:pt x="77" y="56"/>
                  </a:cubicBezTo>
                  <a:cubicBezTo>
                    <a:pt x="78" y="54"/>
                    <a:pt x="78" y="53"/>
                    <a:pt x="79" y="51"/>
                  </a:cubicBezTo>
                  <a:cubicBezTo>
                    <a:pt x="80" y="48"/>
                    <a:pt x="80" y="44"/>
                    <a:pt x="80" y="40"/>
                  </a:cubicBezTo>
                  <a:cubicBezTo>
                    <a:pt x="80" y="37"/>
                    <a:pt x="80" y="34"/>
                    <a:pt x="79" y="31"/>
                  </a:cubicBezTo>
                  <a:cubicBezTo>
                    <a:pt x="79" y="30"/>
                    <a:pt x="78" y="29"/>
                    <a:pt x="78" y="27"/>
                  </a:cubicBezTo>
                  <a:cubicBezTo>
                    <a:pt x="75" y="20"/>
                    <a:pt x="70" y="13"/>
                    <a:pt x="64" y="8"/>
                  </a:cubicBezTo>
                  <a:cubicBezTo>
                    <a:pt x="62" y="7"/>
                    <a:pt x="61" y="7"/>
                    <a:pt x="60" y="6"/>
                  </a:cubicBezTo>
                  <a:cubicBezTo>
                    <a:pt x="54" y="2"/>
                    <a:pt x="47" y="0"/>
                    <a:pt x="40"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5" name="Freeform 20256"/>
            <p:cNvSpPr>
              <a:spLocks/>
            </p:cNvSpPr>
            <p:nvPr/>
          </p:nvSpPr>
          <p:spPr bwMode="auto">
            <a:xfrm>
              <a:off x="4830405" y="6869116"/>
              <a:ext cx="99384" cy="99384"/>
            </a:xfrm>
            <a:custGeom>
              <a:avLst/>
              <a:gdLst>
                <a:gd name="T0" fmla="*/ 31 w 63"/>
                <a:gd name="T1" fmla="*/ 0 h 63"/>
                <a:gd name="T2" fmla="*/ 31 w 63"/>
                <a:gd name="T3" fmla="*/ 0 h 63"/>
                <a:gd name="T4" fmla="*/ 30 w 63"/>
                <a:gd name="T5" fmla="*/ 0 h 63"/>
                <a:gd name="T6" fmla="*/ 26 w 63"/>
                <a:gd name="T7" fmla="*/ 0 h 63"/>
                <a:gd name="T8" fmla="*/ 12 w 63"/>
                <a:gd name="T9" fmla="*/ 6 h 63"/>
                <a:gd name="T10" fmla="*/ 9 w 63"/>
                <a:gd name="T11" fmla="*/ 9 h 63"/>
                <a:gd name="T12" fmla="*/ 0 w 63"/>
                <a:gd name="T13" fmla="*/ 32 h 63"/>
                <a:gd name="T14" fmla="*/ 14 w 63"/>
                <a:gd name="T15" fmla="*/ 58 h 63"/>
                <a:gd name="T16" fmla="*/ 18 w 63"/>
                <a:gd name="T17" fmla="*/ 60 h 63"/>
                <a:gd name="T18" fmla="*/ 31 w 63"/>
                <a:gd name="T19" fmla="*/ 63 h 63"/>
                <a:gd name="T20" fmla="*/ 31 w 63"/>
                <a:gd name="T21" fmla="*/ 63 h 63"/>
                <a:gd name="T22" fmla="*/ 32 w 63"/>
                <a:gd name="T23" fmla="*/ 63 h 63"/>
                <a:gd name="T24" fmla="*/ 35 w 63"/>
                <a:gd name="T25" fmla="*/ 63 h 63"/>
                <a:gd name="T26" fmla="*/ 52 w 63"/>
                <a:gd name="T27" fmla="*/ 55 h 63"/>
                <a:gd name="T28" fmla="*/ 55 w 63"/>
                <a:gd name="T29" fmla="*/ 52 h 63"/>
                <a:gd name="T30" fmla="*/ 63 w 63"/>
                <a:gd name="T31" fmla="*/ 31 h 63"/>
                <a:gd name="T32" fmla="*/ 58 w 63"/>
                <a:gd name="T33" fmla="*/ 15 h 63"/>
                <a:gd name="T34" fmla="*/ 56 w 63"/>
                <a:gd name="T35" fmla="*/ 12 h 63"/>
                <a:gd name="T36" fmla="*/ 47 w 63"/>
                <a:gd name="T37" fmla="*/ 4 h 63"/>
                <a:gd name="T38" fmla="*/ 43 w 63"/>
                <a:gd name="T39" fmla="*/ 2 h 63"/>
                <a:gd name="T40" fmla="*/ 31 w 63"/>
                <a:gd name="T4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 h="63">
                  <a:moveTo>
                    <a:pt x="31" y="0"/>
                  </a:moveTo>
                  <a:cubicBezTo>
                    <a:pt x="31" y="0"/>
                    <a:pt x="31" y="0"/>
                    <a:pt x="31" y="0"/>
                  </a:cubicBezTo>
                  <a:cubicBezTo>
                    <a:pt x="31" y="0"/>
                    <a:pt x="30" y="0"/>
                    <a:pt x="30" y="0"/>
                  </a:cubicBezTo>
                  <a:cubicBezTo>
                    <a:pt x="29" y="0"/>
                    <a:pt x="27" y="0"/>
                    <a:pt x="26" y="0"/>
                  </a:cubicBezTo>
                  <a:cubicBezTo>
                    <a:pt x="21" y="1"/>
                    <a:pt x="16" y="3"/>
                    <a:pt x="12" y="6"/>
                  </a:cubicBezTo>
                  <a:cubicBezTo>
                    <a:pt x="11" y="7"/>
                    <a:pt x="10" y="8"/>
                    <a:pt x="9" y="9"/>
                  </a:cubicBezTo>
                  <a:cubicBezTo>
                    <a:pt x="3" y="15"/>
                    <a:pt x="0" y="23"/>
                    <a:pt x="0" y="32"/>
                  </a:cubicBezTo>
                  <a:cubicBezTo>
                    <a:pt x="0" y="43"/>
                    <a:pt x="6" y="52"/>
                    <a:pt x="14" y="58"/>
                  </a:cubicBezTo>
                  <a:cubicBezTo>
                    <a:pt x="15" y="59"/>
                    <a:pt x="17" y="59"/>
                    <a:pt x="18" y="60"/>
                  </a:cubicBezTo>
                  <a:cubicBezTo>
                    <a:pt x="22" y="62"/>
                    <a:pt x="26" y="63"/>
                    <a:pt x="31" y="63"/>
                  </a:cubicBezTo>
                  <a:cubicBezTo>
                    <a:pt x="31" y="63"/>
                    <a:pt x="31" y="63"/>
                    <a:pt x="31" y="63"/>
                  </a:cubicBezTo>
                  <a:cubicBezTo>
                    <a:pt x="31" y="63"/>
                    <a:pt x="32" y="63"/>
                    <a:pt x="32" y="63"/>
                  </a:cubicBezTo>
                  <a:cubicBezTo>
                    <a:pt x="33" y="63"/>
                    <a:pt x="34" y="63"/>
                    <a:pt x="35" y="63"/>
                  </a:cubicBezTo>
                  <a:cubicBezTo>
                    <a:pt x="41" y="62"/>
                    <a:pt x="47" y="59"/>
                    <a:pt x="52" y="55"/>
                  </a:cubicBezTo>
                  <a:cubicBezTo>
                    <a:pt x="53" y="54"/>
                    <a:pt x="54" y="53"/>
                    <a:pt x="55" y="52"/>
                  </a:cubicBezTo>
                  <a:cubicBezTo>
                    <a:pt x="60" y="47"/>
                    <a:pt x="63" y="39"/>
                    <a:pt x="63" y="31"/>
                  </a:cubicBezTo>
                  <a:cubicBezTo>
                    <a:pt x="63" y="25"/>
                    <a:pt x="61" y="20"/>
                    <a:pt x="58" y="15"/>
                  </a:cubicBezTo>
                  <a:cubicBezTo>
                    <a:pt x="57" y="14"/>
                    <a:pt x="57" y="13"/>
                    <a:pt x="56" y="12"/>
                  </a:cubicBezTo>
                  <a:cubicBezTo>
                    <a:pt x="53" y="9"/>
                    <a:pt x="50" y="6"/>
                    <a:pt x="47" y="4"/>
                  </a:cubicBezTo>
                  <a:cubicBezTo>
                    <a:pt x="46" y="4"/>
                    <a:pt x="44" y="3"/>
                    <a:pt x="43" y="2"/>
                  </a:cubicBezTo>
                  <a:cubicBezTo>
                    <a:pt x="39" y="1"/>
                    <a:pt x="35" y="0"/>
                    <a:pt x="3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20257"/>
            <p:cNvSpPr>
              <a:spLocks/>
            </p:cNvSpPr>
            <p:nvPr/>
          </p:nvSpPr>
          <p:spPr bwMode="auto">
            <a:xfrm>
              <a:off x="5660826" y="6571633"/>
              <a:ext cx="64700" cy="64700"/>
            </a:xfrm>
            <a:custGeom>
              <a:avLst/>
              <a:gdLst>
                <a:gd name="T0" fmla="*/ 21 w 41"/>
                <a:gd name="T1" fmla="*/ 0 h 41"/>
                <a:gd name="T2" fmla="*/ 20 w 41"/>
                <a:gd name="T3" fmla="*/ 0 h 41"/>
                <a:gd name="T4" fmla="*/ 4 w 41"/>
                <a:gd name="T5" fmla="*/ 9 h 41"/>
                <a:gd name="T6" fmla="*/ 2 w 41"/>
                <a:gd name="T7" fmla="*/ 13 h 41"/>
                <a:gd name="T8" fmla="*/ 0 w 41"/>
                <a:gd name="T9" fmla="*/ 21 h 41"/>
                <a:gd name="T10" fmla="*/ 11 w 41"/>
                <a:gd name="T11" fmla="*/ 39 h 41"/>
                <a:gd name="T12" fmla="*/ 15 w 41"/>
                <a:gd name="T13" fmla="*/ 40 h 41"/>
                <a:gd name="T14" fmla="*/ 21 w 41"/>
                <a:gd name="T15" fmla="*/ 41 h 41"/>
                <a:gd name="T16" fmla="*/ 21 w 41"/>
                <a:gd name="T17" fmla="*/ 41 h 41"/>
                <a:gd name="T18" fmla="*/ 30 w 41"/>
                <a:gd name="T19" fmla="*/ 39 h 41"/>
                <a:gd name="T20" fmla="*/ 34 w 41"/>
                <a:gd name="T21" fmla="*/ 36 h 41"/>
                <a:gd name="T22" fmla="*/ 40 w 41"/>
                <a:gd name="T23" fmla="*/ 28 h 41"/>
                <a:gd name="T24" fmla="*/ 41 w 41"/>
                <a:gd name="T25" fmla="*/ 24 h 41"/>
                <a:gd name="T26" fmla="*/ 41 w 41"/>
                <a:gd name="T27" fmla="*/ 20 h 41"/>
                <a:gd name="T28" fmla="*/ 29 w 41"/>
                <a:gd name="T29" fmla="*/ 2 h 41"/>
                <a:gd name="T30" fmla="*/ 25 w 41"/>
                <a:gd name="T31" fmla="*/ 0 h 41"/>
                <a:gd name="T32" fmla="*/ 21 w 41"/>
                <a:gd name="T33"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 h="41">
                  <a:moveTo>
                    <a:pt x="21" y="0"/>
                  </a:moveTo>
                  <a:cubicBezTo>
                    <a:pt x="21" y="0"/>
                    <a:pt x="21" y="0"/>
                    <a:pt x="20" y="0"/>
                  </a:cubicBezTo>
                  <a:cubicBezTo>
                    <a:pt x="14" y="0"/>
                    <a:pt x="7" y="4"/>
                    <a:pt x="4" y="9"/>
                  </a:cubicBezTo>
                  <a:cubicBezTo>
                    <a:pt x="3" y="10"/>
                    <a:pt x="2" y="11"/>
                    <a:pt x="2" y="13"/>
                  </a:cubicBezTo>
                  <a:cubicBezTo>
                    <a:pt x="1" y="15"/>
                    <a:pt x="0" y="18"/>
                    <a:pt x="0" y="21"/>
                  </a:cubicBezTo>
                  <a:cubicBezTo>
                    <a:pt x="0" y="29"/>
                    <a:pt x="5" y="35"/>
                    <a:pt x="11" y="39"/>
                  </a:cubicBezTo>
                  <a:cubicBezTo>
                    <a:pt x="12" y="39"/>
                    <a:pt x="14" y="40"/>
                    <a:pt x="15" y="40"/>
                  </a:cubicBezTo>
                  <a:cubicBezTo>
                    <a:pt x="17" y="41"/>
                    <a:pt x="19" y="41"/>
                    <a:pt x="21" y="41"/>
                  </a:cubicBezTo>
                  <a:cubicBezTo>
                    <a:pt x="21" y="41"/>
                    <a:pt x="21" y="41"/>
                    <a:pt x="21" y="41"/>
                  </a:cubicBezTo>
                  <a:cubicBezTo>
                    <a:pt x="24" y="41"/>
                    <a:pt x="28" y="40"/>
                    <a:pt x="30" y="39"/>
                  </a:cubicBezTo>
                  <a:cubicBezTo>
                    <a:pt x="32" y="38"/>
                    <a:pt x="33" y="37"/>
                    <a:pt x="34" y="36"/>
                  </a:cubicBezTo>
                  <a:cubicBezTo>
                    <a:pt x="37" y="34"/>
                    <a:pt x="39" y="31"/>
                    <a:pt x="40" y="28"/>
                  </a:cubicBezTo>
                  <a:cubicBezTo>
                    <a:pt x="40" y="27"/>
                    <a:pt x="41" y="25"/>
                    <a:pt x="41" y="24"/>
                  </a:cubicBezTo>
                  <a:cubicBezTo>
                    <a:pt x="41" y="23"/>
                    <a:pt x="41" y="21"/>
                    <a:pt x="41" y="20"/>
                  </a:cubicBezTo>
                  <a:cubicBezTo>
                    <a:pt x="41" y="12"/>
                    <a:pt x="36" y="5"/>
                    <a:pt x="29" y="2"/>
                  </a:cubicBezTo>
                  <a:cubicBezTo>
                    <a:pt x="27" y="1"/>
                    <a:pt x="26" y="1"/>
                    <a:pt x="25" y="0"/>
                  </a:cubicBezTo>
                  <a:cubicBezTo>
                    <a:pt x="23" y="0"/>
                    <a:pt x="22" y="0"/>
                    <a:pt x="2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20258"/>
            <p:cNvSpPr>
              <a:spLocks/>
            </p:cNvSpPr>
            <p:nvPr/>
          </p:nvSpPr>
          <p:spPr bwMode="auto">
            <a:xfrm>
              <a:off x="6135734" y="6294159"/>
              <a:ext cx="119394" cy="119394"/>
            </a:xfrm>
            <a:custGeom>
              <a:avLst/>
              <a:gdLst>
                <a:gd name="T0" fmla="*/ 38 w 76"/>
                <a:gd name="T1" fmla="*/ 0 h 76"/>
                <a:gd name="T2" fmla="*/ 38 w 76"/>
                <a:gd name="T3" fmla="*/ 1 h 76"/>
                <a:gd name="T4" fmla="*/ 22 w 76"/>
                <a:gd name="T5" fmla="*/ 4 h 76"/>
                <a:gd name="T6" fmla="*/ 18 w 76"/>
                <a:gd name="T7" fmla="*/ 6 h 76"/>
                <a:gd name="T8" fmla="*/ 1 w 76"/>
                <a:gd name="T9" fmla="*/ 39 h 76"/>
                <a:gd name="T10" fmla="*/ 2 w 76"/>
                <a:gd name="T11" fmla="*/ 46 h 76"/>
                <a:gd name="T12" fmla="*/ 3 w 76"/>
                <a:gd name="T13" fmla="*/ 51 h 76"/>
                <a:gd name="T14" fmla="*/ 38 w 76"/>
                <a:gd name="T15" fmla="*/ 76 h 76"/>
                <a:gd name="T16" fmla="*/ 39 w 76"/>
                <a:gd name="T17" fmla="*/ 76 h 76"/>
                <a:gd name="T18" fmla="*/ 52 w 76"/>
                <a:gd name="T19" fmla="*/ 73 h 76"/>
                <a:gd name="T20" fmla="*/ 56 w 76"/>
                <a:gd name="T21" fmla="*/ 72 h 76"/>
                <a:gd name="T22" fmla="*/ 76 w 76"/>
                <a:gd name="T23" fmla="*/ 38 h 76"/>
                <a:gd name="T24" fmla="*/ 76 w 76"/>
                <a:gd name="T25" fmla="*/ 33 h 76"/>
                <a:gd name="T26" fmla="*/ 75 w 76"/>
                <a:gd name="T27" fmla="*/ 29 h 76"/>
                <a:gd name="T28" fmla="*/ 38 w 76"/>
                <a:gd name="T2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76">
                  <a:moveTo>
                    <a:pt x="38" y="0"/>
                  </a:moveTo>
                  <a:cubicBezTo>
                    <a:pt x="38" y="0"/>
                    <a:pt x="38" y="1"/>
                    <a:pt x="38" y="1"/>
                  </a:cubicBezTo>
                  <a:cubicBezTo>
                    <a:pt x="32" y="1"/>
                    <a:pt x="27" y="2"/>
                    <a:pt x="22" y="4"/>
                  </a:cubicBezTo>
                  <a:cubicBezTo>
                    <a:pt x="21" y="5"/>
                    <a:pt x="20" y="5"/>
                    <a:pt x="18" y="6"/>
                  </a:cubicBezTo>
                  <a:cubicBezTo>
                    <a:pt x="8" y="13"/>
                    <a:pt x="0" y="25"/>
                    <a:pt x="1" y="39"/>
                  </a:cubicBezTo>
                  <a:cubicBezTo>
                    <a:pt x="1" y="42"/>
                    <a:pt x="1" y="44"/>
                    <a:pt x="2" y="46"/>
                  </a:cubicBezTo>
                  <a:cubicBezTo>
                    <a:pt x="2" y="48"/>
                    <a:pt x="2" y="49"/>
                    <a:pt x="3" y="51"/>
                  </a:cubicBezTo>
                  <a:cubicBezTo>
                    <a:pt x="8" y="65"/>
                    <a:pt x="22" y="76"/>
                    <a:pt x="38" y="76"/>
                  </a:cubicBezTo>
                  <a:cubicBezTo>
                    <a:pt x="39" y="76"/>
                    <a:pt x="39" y="76"/>
                    <a:pt x="39" y="76"/>
                  </a:cubicBezTo>
                  <a:cubicBezTo>
                    <a:pt x="44" y="76"/>
                    <a:pt x="48" y="75"/>
                    <a:pt x="52" y="73"/>
                  </a:cubicBezTo>
                  <a:cubicBezTo>
                    <a:pt x="54" y="73"/>
                    <a:pt x="55" y="72"/>
                    <a:pt x="56" y="72"/>
                  </a:cubicBezTo>
                  <a:cubicBezTo>
                    <a:pt x="68" y="65"/>
                    <a:pt x="76" y="52"/>
                    <a:pt x="76" y="38"/>
                  </a:cubicBezTo>
                  <a:cubicBezTo>
                    <a:pt x="76" y="36"/>
                    <a:pt x="76" y="35"/>
                    <a:pt x="76" y="33"/>
                  </a:cubicBezTo>
                  <a:cubicBezTo>
                    <a:pt x="76" y="32"/>
                    <a:pt x="75" y="31"/>
                    <a:pt x="75" y="29"/>
                  </a:cubicBezTo>
                  <a:cubicBezTo>
                    <a:pt x="71" y="13"/>
                    <a:pt x="56" y="0"/>
                    <a:pt x="38"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8" name="Freeform 20259"/>
            <p:cNvSpPr>
              <a:spLocks/>
            </p:cNvSpPr>
            <p:nvPr/>
          </p:nvSpPr>
          <p:spPr bwMode="auto">
            <a:xfrm>
              <a:off x="6909460" y="7374038"/>
              <a:ext cx="119394" cy="119394"/>
            </a:xfrm>
            <a:custGeom>
              <a:avLst/>
              <a:gdLst>
                <a:gd name="T0" fmla="*/ 38 w 76"/>
                <a:gd name="T1" fmla="*/ 0 h 76"/>
                <a:gd name="T2" fmla="*/ 37 w 76"/>
                <a:gd name="T3" fmla="*/ 0 h 76"/>
                <a:gd name="T4" fmla="*/ 31 w 76"/>
                <a:gd name="T5" fmla="*/ 1 h 76"/>
                <a:gd name="T6" fmla="*/ 26 w 76"/>
                <a:gd name="T7" fmla="*/ 2 h 76"/>
                <a:gd name="T8" fmla="*/ 13 w 76"/>
                <a:gd name="T9" fmla="*/ 10 h 76"/>
                <a:gd name="T10" fmla="*/ 10 w 76"/>
                <a:gd name="T11" fmla="*/ 13 h 76"/>
                <a:gd name="T12" fmla="*/ 2 w 76"/>
                <a:gd name="T13" fmla="*/ 26 h 76"/>
                <a:gd name="T14" fmla="*/ 1 w 76"/>
                <a:gd name="T15" fmla="*/ 30 h 76"/>
                <a:gd name="T16" fmla="*/ 0 w 76"/>
                <a:gd name="T17" fmla="*/ 39 h 76"/>
                <a:gd name="T18" fmla="*/ 12 w 76"/>
                <a:gd name="T19" fmla="*/ 66 h 76"/>
                <a:gd name="T20" fmla="*/ 16 w 76"/>
                <a:gd name="T21" fmla="*/ 69 h 76"/>
                <a:gd name="T22" fmla="*/ 38 w 76"/>
                <a:gd name="T23" fmla="*/ 76 h 76"/>
                <a:gd name="T24" fmla="*/ 39 w 76"/>
                <a:gd name="T25" fmla="*/ 76 h 76"/>
                <a:gd name="T26" fmla="*/ 68 w 76"/>
                <a:gd name="T27" fmla="*/ 62 h 76"/>
                <a:gd name="T28" fmla="*/ 70 w 76"/>
                <a:gd name="T29" fmla="*/ 58 h 76"/>
                <a:gd name="T30" fmla="*/ 76 w 76"/>
                <a:gd name="T31" fmla="*/ 38 h 76"/>
                <a:gd name="T32" fmla="*/ 65 w 76"/>
                <a:gd name="T33" fmla="*/ 12 h 76"/>
                <a:gd name="T34" fmla="*/ 62 w 76"/>
                <a:gd name="T35" fmla="*/ 9 h 76"/>
                <a:gd name="T36" fmla="*/ 43 w 76"/>
                <a:gd name="T37" fmla="*/ 1 h 76"/>
                <a:gd name="T38" fmla="*/ 39 w 76"/>
                <a:gd name="T39" fmla="*/ 0 h 76"/>
                <a:gd name="T40" fmla="*/ 38 w 76"/>
                <a:gd name="T41"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6" h="76">
                  <a:moveTo>
                    <a:pt x="38" y="0"/>
                  </a:moveTo>
                  <a:cubicBezTo>
                    <a:pt x="38" y="0"/>
                    <a:pt x="38" y="0"/>
                    <a:pt x="37" y="0"/>
                  </a:cubicBezTo>
                  <a:cubicBezTo>
                    <a:pt x="35" y="0"/>
                    <a:pt x="33" y="1"/>
                    <a:pt x="31" y="1"/>
                  </a:cubicBezTo>
                  <a:cubicBezTo>
                    <a:pt x="29" y="1"/>
                    <a:pt x="28" y="2"/>
                    <a:pt x="26" y="2"/>
                  </a:cubicBezTo>
                  <a:cubicBezTo>
                    <a:pt x="21" y="4"/>
                    <a:pt x="17" y="7"/>
                    <a:pt x="13" y="10"/>
                  </a:cubicBezTo>
                  <a:cubicBezTo>
                    <a:pt x="12" y="11"/>
                    <a:pt x="11" y="12"/>
                    <a:pt x="10" y="13"/>
                  </a:cubicBezTo>
                  <a:cubicBezTo>
                    <a:pt x="7" y="17"/>
                    <a:pt x="4" y="21"/>
                    <a:pt x="2" y="26"/>
                  </a:cubicBezTo>
                  <a:cubicBezTo>
                    <a:pt x="2" y="27"/>
                    <a:pt x="2" y="28"/>
                    <a:pt x="1" y="30"/>
                  </a:cubicBezTo>
                  <a:cubicBezTo>
                    <a:pt x="1" y="33"/>
                    <a:pt x="0" y="36"/>
                    <a:pt x="0" y="39"/>
                  </a:cubicBezTo>
                  <a:cubicBezTo>
                    <a:pt x="0" y="50"/>
                    <a:pt x="5" y="59"/>
                    <a:pt x="12" y="66"/>
                  </a:cubicBezTo>
                  <a:cubicBezTo>
                    <a:pt x="13" y="67"/>
                    <a:pt x="15" y="68"/>
                    <a:pt x="16" y="69"/>
                  </a:cubicBezTo>
                  <a:cubicBezTo>
                    <a:pt x="22" y="73"/>
                    <a:pt x="30" y="76"/>
                    <a:pt x="38" y="76"/>
                  </a:cubicBezTo>
                  <a:cubicBezTo>
                    <a:pt x="38" y="76"/>
                    <a:pt x="39" y="76"/>
                    <a:pt x="39" y="76"/>
                  </a:cubicBezTo>
                  <a:cubicBezTo>
                    <a:pt x="50" y="76"/>
                    <a:pt x="61" y="70"/>
                    <a:pt x="68" y="62"/>
                  </a:cubicBezTo>
                  <a:cubicBezTo>
                    <a:pt x="68" y="61"/>
                    <a:pt x="69" y="60"/>
                    <a:pt x="70" y="58"/>
                  </a:cubicBezTo>
                  <a:cubicBezTo>
                    <a:pt x="74" y="52"/>
                    <a:pt x="76" y="45"/>
                    <a:pt x="76" y="38"/>
                  </a:cubicBezTo>
                  <a:cubicBezTo>
                    <a:pt x="76" y="27"/>
                    <a:pt x="72" y="18"/>
                    <a:pt x="65" y="12"/>
                  </a:cubicBezTo>
                  <a:cubicBezTo>
                    <a:pt x="64" y="11"/>
                    <a:pt x="63" y="10"/>
                    <a:pt x="62" y="9"/>
                  </a:cubicBezTo>
                  <a:cubicBezTo>
                    <a:pt x="57" y="5"/>
                    <a:pt x="50" y="2"/>
                    <a:pt x="43" y="1"/>
                  </a:cubicBezTo>
                  <a:cubicBezTo>
                    <a:pt x="42" y="1"/>
                    <a:pt x="40" y="0"/>
                    <a:pt x="39" y="0"/>
                  </a:cubicBezTo>
                  <a:cubicBezTo>
                    <a:pt x="39" y="0"/>
                    <a:pt x="38" y="0"/>
                    <a:pt x="3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9" name="Freeform 20260"/>
            <p:cNvSpPr>
              <a:spLocks/>
            </p:cNvSpPr>
            <p:nvPr/>
          </p:nvSpPr>
          <p:spPr bwMode="auto">
            <a:xfrm>
              <a:off x="6668004" y="6199445"/>
              <a:ext cx="76038" cy="75372"/>
            </a:xfrm>
            <a:custGeom>
              <a:avLst/>
              <a:gdLst>
                <a:gd name="T0" fmla="*/ 24 w 48"/>
                <a:gd name="T1" fmla="*/ 0 h 48"/>
                <a:gd name="T2" fmla="*/ 24 w 48"/>
                <a:gd name="T3" fmla="*/ 0 h 48"/>
                <a:gd name="T4" fmla="*/ 4 w 48"/>
                <a:gd name="T5" fmla="*/ 11 h 48"/>
                <a:gd name="T6" fmla="*/ 2 w 48"/>
                <a:gd name="T7" fmla="*/ 15 h 48"/>
                <a:gd name="T8" fmla="*/ 0 w 48"/>
                <a:gd name="T9" fmla="*/ 24 h 48"/>
                <a:gd name="T10" fmla="*/ 1 w 48"/>
                <a:gd name="T11" fmla="*/ 27 h 48"/>
                <a:gd name="T12" fmla="*/ 2 w 48"/>
                <a:gd name="T13" fmla="*/ 31 h 48"/>
                <a:gd name="T14" fmla="*/ 15 w 48"/>
                <a:gd name="T15" fmla="*/ 46 h 48"/>
                <a:gd name="T16" fmla="*/ 19 w 48"/>
                <a:gd name="T17" fmla="*/ 47 h 48"/>
                <a:gd name="T18" fmla="*/ 19 w 48"/>
                <a:gd name="T19" fmla="*/ 47 h 48"/>
                <a:gd name="T20" fmla="*/ 24 w 48"/>
                <a:gd name="T21" fmla="*/ 48 h 48"/>
                <a:gd name="T22" fmla="*/ 25 w 48"/>
                <a:gd name="T23" fmla="*/ 48 h 48"/>
                <a:gd name="T24" fmla="*/ 27 w 48"/>
                <a:gd name="T25" fmla="*/ 47 h 48"/>
                <a:gd name="T26" fmla="*/ 32 w 48"/>
                <a:gd name="T27" fmla="*/ 47 h 48"/>
                <a:gd name="T28" fmla="*/ 39 w 48"/>
                <a:gd name="T29" fmla="*/ 43 h 48"/>
                <a:gd name="T30" fmla="*/ 42 w 48"/>
                <a:gd name="T31" fmla="*/ 40 h 48"/>
                <a:gd name="T32" fmla="*/ 48 w 48"/>
                <a:gd name="T33" fmla="*/ 23 h 48"/>
                <a:gd name="T34" fmla="*/ 48 w 48"/>
                <a:gd name="T35" fmla="*/ 22 h 48"/>
                <a:gd name="T36" fmla="*/ 48 w 48"/>
                <a:gd name="T37" fmla="*/ 18 h 48"/>
                <a:gd name="T38" fmla="*/ 30 w 48"/>
                <a:gd name="T39" fmla="*/ 0 h 48"/>
                <a:gd name="T40" fmla="*/ 26 w 48"/>
                <a:gd name="T41" fmla="*/ 0 h 48"/>
                <a:gd name="T42" fmla="*/ 24 w 48"/>
                <a:gd name="T4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 h="48">
                  <a:moveTo>
                    <a:pt x="24" y="0"/>
                  </a:moveTo>
                  <a:cubicBezTo>
                    <a:pt x="24" y="0"/>
                    <a:pt x="24" y="0"/>
                    <a:pt x="24" y="0"/>
                  </a:cubicBezTo>
                  <a:cubicBezTo>
                    <a:pt x="15" y="0"/>
                    <a:pt x="8" y="5"/>
                    <a:pt x="4" y="11"/>
                  </a:cubicBezTo>
                  <a:cubicBezTo>
                    <a:pt x="3" y="13"/>
                    <a:pt x="2" y="14"/>
                    <a:pt x="2" y="15"/>
                  </a:cubicBezTo>
                  <a:cubicBezTo>
                    <a:pt x="1" y="18"/>
                    <a:pt x="0" y="21"/>
                    <a:pt x="0" y="24"/>
                  </a:cubicBezTo>
                  <a:cubicBezTo>
                    <a:pt x="0" y="25"/>
                    <a:pt x="1" y="26"/>
                    <a:pt x="1" y="27"/>
                  </a:cubicBezTo>
                  <a:cubicBezTo>
                    <a:pt x="1" y="28"/>
                    <a:pt x="1" y="30"/>
                    <a:pt x="2" y="31"/>
                  </a:cubicBezTo>
                  <a:cubicBezTo>
                    <a:pt x="4" y="38"/>
                    <a:pt x="9" y="43"/>
                    <a:pt x="15" y="46"/>
                  </a:cubicBezTo>
                  <a:cubicBezTo>
                    <a:pt x="16" y="46"/>
                    <a:pt x="17" y="47"/>
                    <a:pt x="19" y="47"/>
                  </a:cubicBezTo>
                  <a:cubicBezTo>
                    <a:pt x="19" y="47"/>
                    <a:pt x="19" y="47"/>
                    <a:pt x="19" y="47"/>
                  </a:cubicBezTo>
                  <a:cubicBezTo>
                    <a:pt x="20" y="47"/>
                    <a:pt x="22" y="48"/>
                    <a:pt x="24" y="48"/>
                  </a:cubicBezTo>
                  <a:cubicBezTo>
                    <a:pt x="25" y="48"/>
                    <a:pt x="25" y="48"/>
                    <a:pt x="25" y="48"/>
                  </a:cubicBezTo>
                  <a:cubicBezTo>
                    <a:pt x="26" y="48"/>
                    <a:pt x="27" y="48"/>
                    <a:pt x="27" y="47"/>
                  </a:cubicBezTo>
                  <a:cubicBezTo>
                    <a:pt x="29" y="47"/>
                    <a:pt x="30" y="47"/>
                    <a:pt x="32" y="47"/>
                  </a:cubicBezTo>
                  <a:cubicBezTo>
                    <a:pt x="34" y="46"/>
                    <a:pt x="37" y="44"/>
                    <a:pt x="39" y="43"/>
                  </a:cubicBezTo>
                  <a:cubicBezTo>
                    <a:pt x="40" y="42"/>
                    <a:pt x="41" y="41"/>
                    <a:pt x="42" y="40"/>
                  </a:cubicBezTo>
                  <a:cubicBezTo>
                    <a:pt x="46" y="35"/>
                    <a:pt x="48" y="30"/>
                    <a:pt x="48" y="23"/>
                  </a:cubicBezTo>
                  <a:cubicBezTo>
                    <a:pt x="48" y="23"/>
                    <a:pt x="48" y="22"/>
                    <a:pt x="48" y="22"/>
                  </a:cubicBezTo>
                  <a:cubicBezTo>
                    <a:pt x="48" y="20"/>
                    <a:pt x="48" y="19"/>
                    <a:pt x="48" y="18"/>
                  </a:cubicBezTo>
                  <a:cubicBezTo>
                    <a:pt x="45" y="9"/>
                    <a:pt x="39" y="3"/>
                    <a:pt x="30" y="0"/>
                  </a:cubicBezTo>
                  <a:cubicBezTo>
                    <a:pt x="29" y="0"/>
                    <a:pt x="27" y="0"/>
                    <a:pt x="26" y="0"/>
                  </a:cubicBezTo>
                  <a:cubicBezTo>
                    <a:pt x="25" y="0"/>
                    <a:pt x="25" y="0"/>
                    <a:pt x="24"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0" name="Freeform 20262"/>
            <p:cNvSpPr>
              <a:spLocks/>
            </p:cNvSpPr>
            <p:nvPr/>
          </p:nvSpPr>
          <p:spPr bwMode="auto">
            <a:xfrm>
              <a:off x="7177596" y="6117403"/>
              <a:ext cx="69368" cy="68034"/>
            </a:xfrm>
            <a:custGeom>
              <a:avLst/>
              <a:gdLst>
                <a:gd name="T0" fmla="*/ 22 w 44"/>
                <a:gd name="T1" fmla="*/ 0 h 43"/>
                <a:gd name="T2" fmla="*/ 22 w 44"/>
                <a:gd name="T3" fmla="*/ 0 h 43"/>
                <a:gd name="T4" fmla="*/ 10 w 44"/>
                <a:gd name="T5" fmla="*/ 3 h 43"/>
                <a:gd name="T6" fmla="*/ 7 w 44"/>
                <a:gd name="T7" fmla="*/ 6 h 43"/>
                <a:gd name="T8" fmla="*/ 0 w 44"/>
                <a:gd name="T9" fmla="*/ 22 h 43"/>
                <a:gd name="T10" fmla="*/ 0 w 44"/>
                <a:gd name="T11" fmla="*/ 23 h 43"/>
                <a:gd name="T12" fmla="*/ 1 w 44"/>
                <a:gd name="T13" fmla="*/ 27 h 43"/>
                <a:gd name="T14" fmla="*/ 13 w 44"/>
                <a:gd name="T15" fmla="*/ 41 h 43"/>
                <a:gd name="T16" fmla="*/ 17 w 44"/>
                <a:gd name="T17" fmla="*/ 43 h 43"/>
                <a:gd name="T18" fmla="*/ 22 w 44"/>
                <a:gd name="T19" fmla="*/ 43 h 43"/>
                <a:gd name="T20" fmla="*/ 22 w 44"/>
                <a:gd name="T21" fmla="*/ 43 h 43"/>
                <a:gd name="T22" fmla="*/ 27 w 44"/>
                <a:gd name="T23" fmla="*/ 42 h 43"/>
                <a:gd name="T24" fmla="*/ 31 w 44"/>
                <a:gd name="T25" fmla="*/ 41 h 43"/>
                <a:gd name="T26" fmla="*/ 36 w 44"/>
                <a:gd name="T27" fmla="*/ 38 h 43"/>
                <a:gd name="T28" fmla="*/ 39 w 44"/>
                <a:gd name="T29" fmla="*/ 35 h 43"/>
                <a:gd name="T30" fmla="*/ 44 w 44"/>
                <a:gd name="T31" fmla="*/ 21 h 43"/>
                <a:gd name="T32" fmla="*/ 34 w 44"/>
                <a:gd name="T33" fmla="*/ 4 h 43"/>
                <a:gd name="T34" fmla="*/ 31 w 44"/>
                <a:gd name="T35" fmla="*/ 2 h 43"/>
                <a:gd name="T36" fmla="*/ 22 w 44"/>
                <a:gd name="T3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3">
                  <a:moveTo>
                    <a:pt x="22" y="0"/>
                  </a:moveTo>
                  <a:cubicBezTo>
                    <a:pt x="22" y="0"/>
                    <a:pt x="22" y="0"/>
                    <a:pt x="22" y="0"/>
                  </a:cubicBezTo>
                  <a:cubicBezTo>
                    <a:pt x="17" y="0"/>
                    <a:pt x="13" y="1"/>
                    <a:pt x="10" y="3"/>
                  </a:cubicBezTo>
                  <a:cubicBezTo>
                    <a:pt x="9" y="4"/>
                    <a:pt x="8" y="5"/>
                    <a:pt x="7" y="6"/>
                  </a:cubicBezTo>
                  <a:cubicBezTo>
                    <a:pt x="3" y="10"/>
                    <a:pt x="0" y="16"/>
                    <a:pt x="0" y="22"/>
                  </a:cubicBezTo>
                  <a:cubicBezTo>
                    <a:pt x="0" y="22"/>
                    <a:pt x="0" y="23"/>
                    <a:pt x="0" y="23"/>
                  </a:cubicBezTo>
                  <a:cubicBezTo>
                    <a:pt x="0" y="24"/>
                    <a:pt x="1" y="26"/>
                    <a:pt x="1" y="27"/>
                  </a:cubicBezTo>
                  <a:cubicBezTo>
                    <a:pt x="3" y="34"/>
                    <a:pt x="7" y="39"/>
                    <a:pt x="13" y="41"/>
                  </a:cubicBezTo>
                  <a:cubicBezTo>
                    <a:pt x="15" y="42"/>
                    <a:pt x="16" y="42"/>
                    <a:pt x="17" y="43"/>
                  </a:cubicBezTo>
                  <a:cubicBezTo>
                    <a:pt x="19" y="43"/>
                    <a:pt x="20" y="43"/>
                    <a:pt x="22" y="43"/>
                  </a:cubicBezTo>
                  <a:cubicBezTo>
                    <a:pt x="22" y="43"/>
                    <a:pt x="22" y="43"/>
                    <a:pt x="22" y="43"/>
                  </a:cubicBezTo>
                  <a:cubicBezTo>
                    <a:pt x="24" y="43"/>
                    <a:pt x="26" y="43"/>
                    <a:pt x="27" y="42"/>
                  </a:cubicBezTo>
                  <a:cubicBezTo>
                    <a:pt x="29" y="42"/>
                    <a:pt x="30" y="42"/>
                    <a:pt x="31" y="41"/>
                  </a:cubicBezTo>
                  <a:cubicBezTo>
                    <a:pt x="33" y="40"/>
                    <a:pt x="34" y="39"/>
                    <a:pt x="36" y="38"/>
                  </a:cubicBezTo>
                  <a:cubicBezTo>
                    <a:pt x="37" y="37"/>
                    <a:pt x="38" y="36"/>
                    <a:pt x="39" y="35"/>
                  </a:cubicBezTo>
                  <a:cubicBezTo>
                    <a:pt x="42" y="31"/>
                    <a:pt x="44" y="26"/>
                    <a:pt x="44" y="21"/>
                  </a:cubicBezTo>
                  <a:cubicBezTo>
                    <a:pt x="43" y="14"/>
                    <a:pt x="40" y="8"/>
                    <a:pt x="34" y="4"/>
                  </a:cubicBezTo>
                  <a:cubicBezTo>
                    <a:pt x="33" y="3"/>
                    <a:pt x="32" y="2"/>
                    <a:pt x="31" y="2"/>
                  </a:cubicBezTo>
                  <a:cubicBezTo>
                    <a:pt x="28" y="0"/>
                    <a:pt x="25" y="0"/>
                    <a:pt x="22"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1" name="Freeform 20263"/>
            <p:cNvSpPr>
              <a:spLocks/>
            </p:cNvSpPr>
            <p:nvPr/>
          </p:nvSpPr>
          <p:spPr bwMode="auto">
            <a:xfrm>
              <a:off x="7429724" y="6849106"/>
              <a:ext cx="105387" cy="105387"/>
            </a:xfrm>
            <a:custGeom>
              <a:avLst/>
              <a:gdLst>
                <a:gd name="T0" fmla="*/ 33 w 67"/>
                <a:gd name="T1" fmla="*/ 0 h 67"/>
                <a:gd name="T2" fmla="*/ 33 w 67"/>
                <a:gd name="T3" fmla="*/ 0 h 67"/>
                <a:gd name="T4" fmla="*/ 24 w 67"/>
                <a:gd name="T5" fmla="*/ 1 h 67"/>
                <a:gd name="T6" fmla="*/ 20 w 67"/>
                <a:gd name="T7" fmla="*/ 3 h 67"/>
                <a:gd name="T8" fmla="*/ 7 w 67"/>
                <a:gd name="T9" fmla="*/ 13 h 67"/>
                <a:gd name="T10" fmla="*/ 4 w 67"/>
                <a:gd name="T11" fmla="*/ 17 h 67"/>
                <a:gd name="T12" fmla="*/ 0 w 67"/>
                <a:gd name="T13" fmla="*/ 34 h 67"/>
                <a:gd name="T14" fmla="*/ 8 w 67"/>
                <a:gd name="T15" fmla="*/ 56 h 67"/>
                <a:gd name="T16" fmla="*/ 12 w 67"/>
                <a:gd name="T17" fmla="*/ 59 h 67"/>
                <a:gd name="T18" fmla="*/ 27 w 67"/>
                <a:gd name="T19" fmla="*/ 67 h 67"/>
                <a:gd name="T20" fmla="*/ 32 w 67"/>
                <a:gd name="T21" fmla="*/ 67 h 67"/>
                <a:gd name="T22" fmla="*/ 33 w 67"/>
                <a:gd name="T23" fmla="*/ 67 h 67"/>
                <a:gd name="T24" fmla="*/ 34 w 67"/>
                <a:gd name="T25" fmla="*/ 67 h 67"/>
                <a:gd name="T26" fmla="*/ 48 w 67"/>
                <a:gd name="T27" fmla="*/ 64 h 67"/>
                <a:gd name="T28" fmla="*/ 51 w 67"/>
                <a:gd name="T29" fmla="*/ 62 h 67"/>
                <a:gd name="T30" fmla="*/ 67 w 67"/>
                <a:gd name="T31" fmla="*/ 33 h 67"/>
                <a:gd name="T32" fmla="*/ 67 w 67"/>
                <a:gd name="T33" fmla="*/ 32 h 67"/>
                <a:gd name="T34" fmla="*/ 66 w 67"/>
                <a:gd name="T35" fmla="*/ 28 h 67"/>
                <a:gd name="T36" fmla="*/ 33 w 67"/>
                <a:gd name="T37"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7" h="67">
                  <a:moveTo>
                    <a:pt x="33" y="0"/>
                  </a:moveTo>
                  <a:cubicBezTo>
                    <a:pt x="33" y="0"/>
                    <a:pt x="33" y="0"/>
                    <a:pt x="33" y="0"/>
                  </a:cubicBezTo>
                  <a:cubicBezTo>
                    <a:pt x="30" y="0"/>
                    <a:pt x="27" y="1"/>
                    <a:pt x="24" y="1"/>
                  </a:cubicBezTo>
                  <a:cubicBezTo>
                    <a:pt x="23" y="2"/>
                    <a:pt x="21" y="2"/>
                    <a:pt x="20" y="3"/>
                  </a:cubicBezTo>
                  <a:cubicBezTo>
                    <a:pt x="15" y="5"/>
                    <a:pt x="10" y="9"/>
                    <a:pt x="7" y="13"/>
                  </a:cubicBezTo>
                  <a:cubicBezTo>
                    <a:pt x="6" y="14"/>
                    <a:pt x="5" y="15"/>
                    <a:pt x="4" y="17"/>
                  </a:cubicBezTo>
                  <a:cubicBezTo>
                    <a:pt x="1" y="22"/>
                    <a:pt x="0" y="28"/>
                    <a:pt x="0" y="34"/>
                  </a:cubicBezTo>
                  <a:cubicBezTo>
                    <a:pt x="0" y="43"/>
                    <a:pt x="3" y="50"/>
                    <a:pt x="8" y="56"/>
                  </a:cubicBezTo>
                  <a:cubicBezTo>
                    <a:pt x="9" y="57"/>
                    <a:pt x="10" y="58"/>
                    <a:pt x="12" y="59"/>
                  </a:cubicBezTo>
                  <a:cubicBezTo>
                    <a:pt x="16" y="63"/>
                    <a:pt x="21" y="65"/>
                    <a:pt x="27" y="67"/>
                  </a:cubicBezTo>
                  <a:cubicBezTo>
                    <a:pt x="29" y="67"/>
                    <a:pt x="30" y="67"/>
                    <a:pt x="32" y="67"/>
                  </a:cubicBezTo>
                  <a:cubicBezTo>
                    <a:pt x="32" y="67"/>
                    <a:pt x="33" y="67"/>
                    <a:pt x="33" y="67"/>
                  </a:cubicBezTo>
                  <a:cubicBezTo>
                    <a:pt x="33" y="67"/>
                    <a:pt x="34" y="67"/>
                    <a:pt x="34" y="67"/>
                  </a:cubicBezTo>
                  <a:cubicBezTo>
                    <a:pt x="39" y="67"/>
                    <a:pt x="43" y="66"/>
                    <a:pt x="48" y="64"/>
                  </a:cubicBezTo>
                  <a:cubicBezTo>
                    <a:pt x="49" y="63"/>
                    <a:pt x="50" y="63"/>
                    <a:pt x="51" y="62"/>
                  </a:cubicBezTo>
                  <a:cubicBezTo>
                    <a:pt x="61" y="56"/>
                    <a:pt x="67" y="45"/>
                    <a:pt x="67" y="33"/>
                  </a:cubicBezTo>
                  <a:cubicBezTo>
                    <a:pt x="67" y="33"/>
                    <a:pt x="67" y="32"/>
                    <a:pt x="67" y="32"/>
                  </a:cubicBezTo>
                  <a:cubicBezTo>
                    <a:pt x="67" y="31"/>
                    <a:pt x="66" y="29"/>
                    <a:pt x="66" y="28"/>
                  </a:cubicBezTo>
                  <a:cubicBezTo>
                    <a:pt x="63" y="12"/>
                    <a:pt x="50" y="0"/>
                    <a:pt x="33"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3" name="Freeform 20293"/>
            <p:cNvSpPr>
              <a:spLocks noEditPoints="1"/>
            </p:cNvSpPr>
            <p:nvPr/>
          </p:nvSpPr>
          <p:spPr bwMode="auto">
            <a:xfrm>
              <a:off x="5870933" y="5794573"/>
              <a:ext cx="160748" cy="158747"/>
            </a:xfrm>
            <a:custGeom>
              <a:avLst/>
              <a:gdLst>
                <a:gd name="T0" fmla="*/ 27 w 102"/>
                <a:gd name="T1" fmla="*/ 78 h 101"/>
                <a:gd name="T2" fmla="*/ 14 w 102"/>
                <a:gd name="T3" fmla="*/ 51 h 101"/>
                <a:gd name="T4" fmla="*/ 51 w 102"/>
                <a:gd name="T5" fmla="*/ 13 h 101"/>
                <a:gd name="T6" fmla="*/ 51 w 102"/>
                <a:gd name="T7" fmla="*/ 13 h 101"/>
                <a:gd name="T8" fmla="*/ 86 w 102"/>
                <a:gd name="T9" fmla="*/ 37 h 101"/>
                <a:gd name="T10" fmla="*/ 87 w 102"/>
                <a:gd name="T11" fmla="*/ 41 h 101"/>
                <a:gd name="T12" fmla="*/ 88 w 102"/>
                <a:gd name="T13" fmla="*/ 50 h 101"/>
                <a:gd name="T14" fmla="*/ 87 w 102"/>
                <a:gd name="T15" fmla="*/ 59 h 101"/>
                <a:gd name="T16" fmla="*/ 86 w 102"/>
                <a:gd name="T17" fmla="*/ 63 h 101"/>
                <a:gd name="T18" fmla="*/ 86 w 102"/>
                <a:gd name="T19" fmla="*/ 64 h 101"/>
                <a:gd name="T20" fmla="*/ 84 w 102"/>
                <a:gd name="T21" fmla="*/ 68 h 101"/>
                <a:gd name="T22" fmla="*/ 69 w 102"/>
                <a:gd name="T23" fmla="*/ 83 h 101"/>
                <a:gd name="T24" fmla="*/ 66 w 102"/>
                <a:gd name="T25" fmla="*/ 84 h 101"/>
                <a:gd name="T26" fmla="*/ 52 w 102"/>
                <a:gd name="T27" fmla="*/ 87 h 101"/>
                <a:gd name="T28" fmla="*/ 51 w 102"/>
                <a:gd name="T29" fmla="*/ 87 h 101"/>
                <a:gd name="T30" fmla="*/ 40 w 102"/>
                <a:gd name="T31" fmla="*/ 85 h 101"/>
                <a:gd name="T32" fmla="*/ 36 w 102"/>
                <a:gd name="T33" fmla="*/ 84 h 101"/>
                <a:gd name="T34" fmla="*/ 31 w 102"/>
                <a:gd name="T35" fmla="*/ 81 h 101"/>
                <a:gd name="T36" fmla="*/ 27 w 102"/>
                <a:gd name="T37" fmla="*/ 78 h 101"/>
                <a:gd name="T38" fmla="*/ 51 w 102"/>
                <a:gd name="T39" fmla="*/ 0 h 101"/>
                <a:gd name="T40" fmla="*/ 50 w 102"/>
                <a:gd name="T41" fmla="*/ 0 h 101"/>
                <a:gd name="T42" fmla="*/ 1 w 102"/>
                <a:gd name="T43" fmla="*/ 51 h 101"/>
                <a:gd name="T44" fmla="*/ 19 w 102"/>
                <a:gd name="T45" fmla="*/ 90 h 101"/>
                <a:gd name="T46" fmla="*/ 23 w 102"/>
                <a:gd name="T47" fmla="*/ 92 h 101"/>
                <a:gd name="T48" fmla="*/ 31 w 102"/>
                <a:gd name="T49" fmla="*/ 97 h 101"/>
                <a:gd name="T50" fmla="*/ 35 w 102"/>
                <a:gd name="T51" fmla="*/ 98 h 101"/>
                <a:gd name="T52" fmla="*/ 51 w 102"/>
                <a:gd name="T53" fmla="*/ 101 h 101"/>
                <a:gd name="T54" fmla="*/ 52 w 102"/>
                <a:gd name="T55" fmla="*/ 101 h 101"/>
                <a:gd name="T56" fmla="*/ 72 w 102"/>
                <a:gd name="T57" fmla="*/ 97 h 101"/>
                <a:gd name="T58" fmla="*/ 76 w 102"/>
                <a:gd name="T59" fmla="*/ 95 h 101"/>
                <a:gd name="T60" fmla="*/ 96 w 102"/>
                <a:gd name="T61" fmla="*/ 74 h 101"/>
                <a:gd name="T62" fmla="*/ 98 w 102"/>
                <a:gd name="T63" fmla="*/ 70 h 101"/>
                <a:gd name="T64" fmla="*/ 99 w 102"/>
                <a:gd name="T65" fmla="*/ 67 h 101"/>
                <a:gd name="T66" fmla="*/ 100 w 102"/>
                <a:gd name="T67" fmla="*/ 63 h 101"/>
                <a:gd name="T68" fmla="*/ 102 w 102"/>
                <a:gd name="T69" fmla="*/ 49 h 101"/>
                <a:gd name="T70" fmla="*/ 100 w 102"/>
                <a:gd name="T71" fmla="*/ 38 h 101"/>
                <a:gd name="T72" fmla="*/ 99 w 102"/>
                <a:gd name="T73" fmla="*/ 34 h 101"/>
                <a:gd name="T74" fmla="*/ 51 w 102"/>
                <a:gd name="T75"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2" h="101">
                  <a:moveTo>
                    <a:pt x="27" y="78"/>
                  </a:moveTo>
                  <a:cubicBezTo>
                    <a:pt x="19" y="72"/>
                    <a:pt x="14" y="62"/>
                    <a:pt x="14" y="51"/>
                  </a:cubicBezTo>
                  <a:cubicBezTo>
                    <a:pt x="14" y="31"/>
                    <a:pt x="30" y="14"/>
                    <a:pt x="51" y="13"/>
                  </a:cubicBezTo>
                  <a:cubicBezTo>
                    <a:pt x="51" y="13"/>
                    <a:pt x="51" y="13"/>
                    <a:pt x="51" y="13"/>
                  </a:cubicBezTo>
                  <a:cubicBezTo>
                    <a:pt x="67" y="13"/>
                    <a:pt x="80" y="23"/>
                    <a:pt x="86" y="37"/>
                  </a:cubicBezTo>
                  <a:cubicBezTo>
                    <a:pt x="86" y="39"/>
                    <a:pt x="87" y="40"/>
                    <a:pt x="87" y="41"/>
                  </a:cubicBezTo>
                  <a:cubicBezTo>
                    <a:pt x="88" y="44"/>
                    <a:pt x="88" y="47"/>
                    <a:pt x="88" y="50"/>
                  </a:cubicBezTo>
                  <a:cubicBezTo>
                    <a:pt x="88" y="53"/>
                    <a:pt x="88" y="56"/>
                    <a:pt x="87" y="59"/>
                  </a:cubicBezTo>
                  <a:cubicBezTo>
                    <a:pt x="87" y="60"/>
                    <a:pt x="86" y="62"/>
                    <a:pt x="86" y="63"/>
                  </a:cubicBezTo>
                  <a:cubicBezTo>
                    <a:pt x="86" y="63"/>
                    <a:pt x="86" y="64"/>
                    <a:pt x="86" y="64"/>
                  </a:cubicBezTo>
                  <a:cubicBezTo>
                    <a:pt x="85" y="65"/>
                    <a:pt x="84" y="67"/>
                    <a:pt x="84" y="68"/>
                  </a:cubicBezTo>
                  <a:cubicBezTo>
                    <a:pt x="80" y="74"/>
                    <a:pt x="75" y="79"/>
                    <a:pt x="69" y="83"/>
                  </a:cubicBezTo>
                  <a:cubicBezTo>
                    <a:pt x="68" y="83"/>
                    <a:pt x="67" y="84"/>
                    <a:pt x="66" y="84"/>
                  </a:cubicBezTo>
                  <a:cubicBezTo>
                    <a:pt x="61" y="86"/>
                    <a:pt x="57" y="87"/>
                    <a:pt x="52" y="87"/>
                  </a:cubicBezTo>
                  <a:cubicBezTo>
                    <a:pt x="52" y="87"/>
                    <a:pt x="51" y="87"/>
                    <a:pt x="51" y="87"/>
                  </a:cubicBezTo>
                  <a:cubicBezTo>
                    <a:pt x="47" y="87"/>
                    <a:pt x="43" y="87"/>
                    <a:pt x="40" y="85"/>
                  </a:cubicBezTo>
                  <a:cubicBezTo>
                    <a:pt x="38" y="85"/>
                    <a:pt x="37" y="84"/>
                    <a:pt x="36" y="84"/>
                  </a:cubicBezTo>
                  <a:cubicBezTo>
                    <a:pt x="34" y="83"/>
                    <a:pt x="32" y="82"/>
                    <a:pt x="31" y="81"/>
                  </a:cubicBezTo>
                  <a:cubicBezTo>
                    <a:pt x="29" y="80"/>
                    <a:pt x="28" y="79"/>
                    <a:pt x="27" y="78"/>
                  </a:cubicBezTo>
                  <a:moveTo>
                    <a:pt x="51" y="0"/>
                  </a:moveTo>
                  <a:cubicBezTo>
                    <a:pt x="51" y="0"/>
                    <a:pt x="51" y="0"/>
                    <a:pt x="50" y="0"/>
                  </a:cubicBezTo>
                  <a:cubicBezTo>
                    <a:pt x="22" y="0"/>
                    <a:pt x="0" y="23"/>
                    <a:pt x="1" y="51"/>
                  </a:cubicBezTo>
                  <a:cubicBezTo>
                    <a:pt x="1" y="67"/>
                    <a:pt x="8" y="81"/>
                    <a:pt x="19" y="90"/>
                  </a:cubicBezTo>
                  <a:cubicBezTo>
                    <a:pt x="21" y="90"/>
                    <a:pt x="22" y="91"/>
                    <a:pt x="23" y="92"/>
                  </a:cubicBezTo>
                  <a:cubicBezTo>
                    <a:pt x="25" y="94"/>
                    <a:pt x="28" y="95"/>
                    <a:pt x="31" y="97"/>
                  </a:cubicBezTo>
                  <a:cubicBezTo>
                    <a:pt x="32" y="97"/>
                    <a:pt x="34" y="98"/>
                    <a:pt x="35" y="98"/>
                  </a:cubicBezTo>
                  <a:cubicBezTo>
                    <a:pt x="40" y="100"/>
                    <a:pt x="46" y="101"/>
                    <a:pt x="51" y="101"/>
                  </a:cubicBezTo>
                  <a:cubicBezTo>
                    <a:pt x="51" y="101"/>
                    <a:pt x="52" y="101"/>
                    <a:pt x="52" y="101"/>
                  </a:cubicBezTo>
                  <a:cubicBezTo>
                    <a:pt x="59" y="101"/>
                    <a:pt x="66" y="99"/>
                    <a:pt x="72" y="97"/>
                  </a:cubicBezTo>
                  <a:cubicBezTo>
                    <a:pt x="73" y="96"/>
                    <a:pt x="74" y="95"/>
                    <a:pt x="76" y="95"/>
                  </a:cubicBezTo>
                  <a:cubicBezTo>
                    <a:pt x="84" y="90"/>
                    <a:pt x="91" y="83"/>
                    <a:pt x="96" y="74"/>
                  </a:cubicBezTo>
                  <a:cubicBezTo>
                    <a:pt x="97" y="72"/>
                    <a:pt x="97" y="71"/>
                    <a:pt x="98" y="70"/>
                  </a:cubicBezTo>
                  <a:cubicBezTo>
                    <a:pt x="98" y="69"/>
                    <a:pt x="98" y="68"/>
                    <a:pt x="99" y="67"/>
                  </a:cubicBezTo>
                  <a:cubicBezTo>
                    <a:pt x="99" y="66"/>
                    <a:pt x="100" y="64"/>
                    <a:pt x="100" y="63"/>
                  </a:cubicBezTo>
                  <a:cubicBezTo>
                    <a:pt x="101" y="59"/>
                    <a:pt x="102" y="54"/>
                    <a:pt x="102" y="49"/>
                  </a:cubicBezTo>
                  <a:cubicBezTo>
                    <a:pt x="102" y="46"/>
                    <a:pt x="101" y="42"/>
                    <a:pt x="100" y="38"/>
                  </a:cubicBezTo>
                  <a:cubicBezTo>
                    <a:pt x="100" y="37"/>
                    <a:pt x="99" y="35"/>
                    <a:pt x="99" y="34"/>
                  </a:cubicBezTo>
                  <a:cubicBezTo>
                    <a:pt x="92" y="14"/>
                    <a:pt x="73" y="0"/>
                    <a:pt x="5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20294"/>
            <p:cNvSpPr>
              <a:spLocks/>
            </p:cNvSpPr>
            <p:nvPr/>
          </p:nvSpPr>
          <p:spPr bwMode="auto">
            <a:xfrm>
              <a:off x="7021516" y="6572967"/>
              <a:ext cx="78706" cy="77372"/>
            </a:xfrm>
            <a:custGeom>
              <a:avLst/>
              <a:gdLst>
                <a:gd name="T0" fmla="*/ 25 w 50"/>
                <a:gd name="T1" fmla="*/ 0 h 49"/>
                <a:gd name="T2" fmla="*/ 25 w 50"/>
                <a:gd name="T3" fmla="*/ 0 h 49"/>
                <a:gd name="T4" fmla="*/ 20 w 50"/>
                <a:gd name="T5" fmla="*/ 0 h 49"/>
                <a:gd name="T6" fmla="*/ 16 w 50"/>
                <a:gd name="T7" fmla="*/ 1 h 49"/>
                <a:gd name="T8" fmla="*/ 8 w 50"/>
                <a:gd name="T9" fmla="*/ 6 h 49"/>
                <a:gd name="T10" fmla="*/ 5 w 50"/>
                <a:gd name="T11" fmla="*/ 10 h 49"/>
                <a:gd name="T12" fmla="*/ 0 w 50"/>
                <a:gd name="T13" fmla="*/ 25 h 49"/>
                <a:gd name="T14" fmla="*/ 3 w 50"/>
                <a:gd name="T15" fmla="*/ 36 h 49"/>
                <a:gd name="T16" fmla="*/ 6 w 50"/>
                <a:gd name="T17" fmla="*/ 40 h 49"/>
                <a:gd name="T18" fmla="*/ 21 w 50"/>
                <a:gd name="T19" fmla="*/ 49 h 49"/>
                <a:gd name="T20" fmla="*/ 25 w 50"/>
                <a:gd name="T21" fmla="*/ 49 h 49"/>
                <a:gd name="T22" fmla="*/ 25 w 50"/>
                <a:gd name="T23" fmla="*/ 49 h 49"/>
                <a:gd name="T24" fmla="*/ 26 w 50"/>
                <a:gd name="T25" fmla="*/ 49 h 49"/>
                <a:gd name="T26" fmla="*/ 29 w 50"/>
                <a:gd name="T27" fmla="*/ 49 h 49"/>
                <a:gd name="T28" fmla="*/ 33 w 50"/>
                <a:gd name="T29" fmla="*/ 48 h 49"/>
                <a:gd name="T30" fmla="*/ 43 w 50"/>
                <a:gd name="T31" fmla="*/ 42 h 49"/>
                <a:gd name="T32" fmla="*/ 45 w 50"/>
                <a:gd name="T33" fmla="*/ 39 h 49"/>
                <a:gd name="T34" fmla="*/ 50 w 50"/>
                <a:gd name="T35" fmla="*/ 24 h 49"/>
                <a:gd name="T36" fmla="*/ 36 w 50"/>
                <a:gd name="T37" fmla="*/ 2 h 49"/>
                <a:gd name="T38" fmla="*/ 32 w 50"/>
                <a:gd name="T39" fmla="*/ 0 h 49"/>
                <a:gd name="T40" fmla="*/ 25 w 50"/>
                <a:gd name="T4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49">
                  <a:moveTo>
                    <a:pt x="25" y="0"/>
                  </a:moveTo>
                  <a:cubicBezTo>
                    <a:pt x="25" y="0"/>
                    <a:pt x="25" y="0"/>
                    <a:pt x="25" y="0"/>
                  </a:cubicBezTo>
                  <a:cubicBezTo>
                    <a:pt x="23" y="0"/>
                    <a:pt x="22" y="0"/>
                    <a:pt x="20" y="0"/>
                  </a:cubicBezTo>
                  <a:cubicBezTo>
                    <a:pt x="19" y="0"/>
                    <a:pt x="17" y="1"/>
                    <a:pt x="16" y="1"/>
                  </a:cubicBezTo>
                  <a:cubicBezTo>
                    <a:pt x="13" y="3"/>
                    <a:pt x="10" y="4"/>
                    <a:pt x="8" y="6"/>
                  </a:cubicBezTo>
                  <a:cubicBezTo>
                    <a:pt x="7" y="7"/>
                    <a:pt x="6" y="8"/>
                    <a:pt x="5" y="10"/>
                  </a:cubicBezTo>
                  <a:cubicBezTo>
                    <a:pt x="2" y="14"/>
                    <a:pt x="0" y="19"/>
                    <a:pt x="0" y="25"/>
                  </a:cubicBezTo>
                  <a:cubicBezTo>
                    <a:pt x="0" y="29"/>
                    <a:pt x="1" y="33"/>
                    <a:pt x="3" y="36"/>
                  </a:cubicBezTo>
                  <a:cubicBezTo>
                    <a:pt x="4" y="38"/>
                    <a:pt x="5" y="39"/>
                    <a:pt x="6" y="40"/>
                  </a:cubicBezTo>
                  <a:cubicBezTo>
                    <a:pt x="9" y="45"/>
                    <a:pt x="15" y="48"/>
                    <a:pt x="21" y="49"/>
                  </a:cubicBezTo>
                  <a:cubicBezTo>
                    <a:pt x="22" y="49"/>
                    <a:pt x="23" y="49"/>
                    <a:pt x="25" y="49"/>
                  </a:cubicBezTo>
                  <a:cubicBezTo>
                    <a:pt x="25" y="49"/>
                    <a:pt x="25" y="49"/>
                    <a:pt x="25" y="49"/>
                  </a:cubicBezTo>
                  <a:cubicBezTo>
                    <a:pt x="25" y="49"/>
                    <a:pt x="25" y="49"/>
                    <a:pt x="26" y="49"/>
                  </a:cubicBezTo>
                  <a:cubicBezTo>
                    <a:pt x="27" y="49"/>
                    <a:pt x="28" y="49"/>
                    <a:pt x="29" y="49"/>
                  </a:cubicBezTo>
                  <a:cubicBezTo>
                    <a:pt x="31" y="49"/>
                    <a:pt x="32" y="48"/>
                    <a:pt x="33" y="48"/>
                  </a:cubicBezTo>
                  <a:cubicBezTo>
                    <a:pt x="37" y="47"/>
                    <a:pt x="40" y="45"/>
                    <a:pt x="43" y="42"/>
                  </a:cubicBezTo>
                  <a:cubicBezTo>
                    <a:pt x="44" y="41"/>
                    <a:pt x="45" y="40"/>
                    <a:pt x="45" y="39"/>
                  </a:cubicBezTo>
                  <a:cubicBezTo>
                    <a:pt x="48" y="35"/>
                    <a:pt x="50" y="30"/>
                    <a:pt x="50" y="24"/>
                  </a:cubicBezTo>
                  <a:cubicBezTo>
                    <a:pt x="50" y="14"/>
                    <a:pt x="44" y="6"/>
                    <a:pt x="36" y="2"/>
                  </a:cubicBezTo>
                  <a:cubicBezTo>
                    <a:pt x="35" y="1"/>
                    <a:pt x="33" y="1"/>
                    <a:pt x="32" y="0"/>
                  </a:cubicBezTo>
                  <a:cubicBezTo>
                    <a:pt x="30" y="0"/>
                    <a:pt x="27" y="0"/>
                    <a:pt x="2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5" name="Freeform 20295"/>
            <p:cNvSpPr>
              <a:spLocks noEditPoints="1"/>
            </p:cNvSpPr>
            <p:nvPr/>
          </p:nvSpPr>
          <p:spPr bwMode="auto">
            <a:xfrm>
              <a:off x="6980162" y="6532279"/>
              <a:ext cx="160748" cy="158747"/>
            </a:xfrm>
            <a:custGeom>
              <a:avLst/>
              <a:gdLst>
                <a:gd name="T0" fmla="*/ 43 w 102"/>
                <a:gd name="T1" fmla="*/ 14 h 101"/>
                <a:gd name="T2" fmla="*/ 51 w 102"/>
                <a:gd name="T3" fmla="*/ 13 h 101"/>
                <a:gd name="T4" fmla="*/ 51 w 102"/>
                <a:gd name="T5" fmla="*/ 13 h 101"/>
                <a:gd name="T6" fmla="*/ 62 w 102"/>
                <a:gd name="T7" fmla="*/ 15 h 101"/>
                <a:gd name="T8" fmla="*/ 66 w 102"/>
                <a:gd name="T9" fmla="*/ 16 h 101"/>
                <a:gd name="T10" fmla="*/ 88 w 102"/>
                <a:gd name="T11" fmla="*/ 50 h 101"/>
                <a:gd name="T12" fmla="*/ 81 w 102"/>
                <a:gd name="T13" fmla="*/ 72 h 101"/>
                <a:gd name="T14" fmla="*/ 79 w 102"/>
                <a:gd name="T15" fmla="*/ 75 h 101"/>
                <a:gd name="T16" fmla="*/ 63 w 102"/>
                <a:gd name="T17" fmla="*/ 85 h 101"/>
                <a:gd name="T18" fmla="*/ 59 w 102"/>
                <a:gd name="T19" fmla="*/ 87 h 101"/>
                <a:gd name="T20" fmla="*/ 52 w 102"/>
                <a:gd name="T21" fmla="*/ 87 h 101"/>
                <a:gd name="T22" fmla="*/ 51 w 102"/>
                <a:gd name="T23" fmla="*/ 87 h 101"/>
                <a:gd name="T24" fmla="*/ 50 w 102"/>
                <a:gd name="T25" fmla="*/ 87 h 101"/>
                <a:gd name="T26" fmla="*/ 45 w 102"/>
                <a:gd name="T27" fmla="*/ 87 h 101"/>
                <a:gd name="T28" fmla="*/ 21 w 102"/>
                <a:gd name="T29" fmla="*/ 71 h 101"/>
                <a:gd name="T30" fmla="*/ 19 w 102"/>
                <a:gd name="T31" fmla="*/ 68 h 101"/>
                <a:gd name="T32" fmla="*/ 14 w 102"/>
                <a:gd name="T33" fmla="*/ 51 h 101"/>
                <a:gd name="T34" fmla="*/ 23 w 102"/>
                <a:gd name="T35" fmla="*/ 27 h 101"/>
                <a:gd name="T36" fmla="*/ 26 w 102"/>
                <a:gd name="T37" fmla="*/ 24 h 101"/>
                <a:gd name="T38" fmla="*/ 39 w 102"/>
                <a:gd name="T39" fmla="*/ 16 h 101"/>
                <a:gd name="T40" fmla="*/ 43 w 102"/>
                <a:gd name="T41" fmla="*/ 14 h 101"/>
                <a:gd name="T42" fmla="*/ 51 w 102"/>
                <a:gd name="T43" fmla="*/ 0 h 101"/>
                <a:gd name="T44" fmla="*/ 50 w 102"/>
                <a:gd name="T45" fmla="*/ 0 h 101"/>
                <a:gd name="T46" fmla="*/ 39 w 102"/>
                <a:gd name="T47" fmla="*/ 1 h 101"/>
                <a:gd name="T48" fmla="*/ 35 w 102"/>
                <a:gd name="T49" fmla="*/ 3 h 101"/>
                <a:gd name="T50" fmla="*/ 17 w 102"/>
                <a:gd name="T51" fmla="*/ 14 h 101"/>
                <a:gd name="T52" fmla="*/ 14 w 102"/>
                <a:gd name="T53" fmla="*/ 17 h 101"/>
                <a:gd name="T54" fmla="*/ 1 w 102"/>
                <a:gd name="T55" fmla="*/ 51 h 101"/>
                <a:gd name="T56" fmla="*/ 6 w 102"/>
                <a:gd name="T57" fmla="*/ 74 h 101"/>
                <a:gd name="T58" fmla="*/ 9 w 102"/>
                <a:gd name="T59" fmla="*/ 78 h 101"/>
                <a:gd name="T60" fmla="*/ 44 w 102"/>
                <a:gd name="T61" fmla="*/ 100 h 101"/>
                <a:gd name="T62" fmla="*/ 48 w 102"/>
                <a:gd name="T63" fmla="*/ 101 h 101"/>
                <a:gd name="T64" fmla="*/ 51 w 102"/>
                <a:gd name="T65" fmla="*/ 101 h 101"/>
                <a:gd name="T66" fmla="*/ 52 w 102"/>
                <a:gd name="T67" fmla="*/ 101 h 101"/>
                <a:gd name="T68" fmla="*/ 63 w 102"/>
                <a:gd name="T69" fmla="*/ 100 h 101"/>
                <a:gd name="T70" fmla="*/ 67 w 102"/>
                <a:gd name="T71" fmla="*/ 98 h 101"/>
                <a:gd name="T72" fmla="*/ 90 w 102"/>
                <a:gd name="T73" fmla="*/ 83 h 101"/>
                <a:gd name="T74" fmla="*/ 93 w 102"/>
                <a:gd name="T75" fmla="*/ 79 h 101"/>
                <a:gd name="T76" fmla="*/ 102 w 102"/>
                <a:gd name="T77" fmla="*/ 49 h 101"/>
                <a:gd name="T78" fmla="*/ 70 w 102"/>
                <a:gd name="T79" fmla="*/ 3 h 101"/>
                <a:gd name="T80" fmla="*/ 66 w 102"/>
                <a:gd name="T81" fmla="*/ 2 h 101"/>
                <a:gd name="T82" fmla="*/ 51 w 102"/>
                <a:gd name="T8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2" h="101">
                  <a:moveTo>
                    <a:pt x="43" y="14"/>
                  </a:moveTo>
                  <a:cubicBezTo>
                    <a:pt x="45" y="14"/>
                    <a:pt x="48" y="14"/>
                    <a:pt x="51" y="13"/>
                  </a:cubicBezTo>
                  <a:cubicBezTo>
                    <a:pt x="51" y="13"/>
                    <a:pt x="51" y="13"/>
                    <a:pt x="51" y="13"/>
                  </a:cubicBezTo>
                  <a:cubicBezTo>
                    <a:pt x="55" y="13"/>
                    <a:pt x="58" y="14"/>
                    <a:pt x="62" y="15"/>
                  </a:cubicBezTo>
                  <a:cubicBezTo>
                    <a:pt x="63" y="15"/>
                    <a:pt x="64" y="16"/>
                    <a:pt x="66" y="16"/>
                  </a:cubicBezTo>
                  <a:cubicBezTo>
                    <a:pt x="79" y="22"/>
                    <a:pt x="88" y="35"/>
                    <a:pt x="88" y="50"/>
                  </a:cubicBezTo>
                  <a:cubicBezTo>
                    <a:pt x="88" y="58"/>
                    <a:pt x="86" y="65"/>
                    <a:pt x="81" y="72"/>
                  </a:cubicBezTo>
                  <a:cubicBezTo>
                    <a:pt x="81" y="73"/>
                    <a:pt x="80" y="74"/>
                    <a:pt x="79" y="75"/>
                  </a:cubicBezTo>
                  <a:cubicBezTo>
                    <a:pt x="74" y="80"/>
                    <a:pt x="69" y="83"/>
                    <a:pt x="63" y="85"/>
                  </a:cubicBezTo>
                  <a:cubicBezTo>
                    <a:pt x="61" y="86"/>
                    <a:pt x="60" y="86"/>
                    <a:pt x="59" y="87"/>
                  </a:cubicBezTo>
                  <a:cubicBezTo>
                    <a:pt x="56" y="87"/>
                    <a:pt x="54" y="87"/>
                    <a:pt x="52" y="87"/>
                  </a:cubicBezTo>
                  <a:cubicBezTo>
                    <a:pt x="52" y="87"/>
                    <a:pt x="51" y="87"/>
                    <a:pt x="51" y="87"/>
                  </a:cubicBezTo>
                  <a:cubicBezTo>
                    <a:pt x="51" y="87"/>
                    <a:pt x="50" y="87"/>
                    <a:pt x="50" y="87"/>
                  </a:cubicBezTo>
                  <a:cubicBezTo>
                    <a:pt x="48" y="87"/>
                    <a:pt x="47" y="87"/>
                    <a:pt x="45" y="87"/>
                  </a:cubicBezTo>
                  <a:cubicBezTo>
                    <a:pt x="35" y="85"/>
                    <a:pt x="26" y="80"/>
                    <a:pt x="21" y="71"/>
                  </a:cubicBezTo>
                  <a:cubicBezTo>
                    <a:pt x="20" y="70"/>
                    <a:pt x="19" y="69"/>
                    <a:pt x="19" y="68"/>
                  </a:cubicBezTo>
                  <a:cubicBezTo>
                    <a:pt x="16" y="63"/>
                    <a:pt x="14" y="57"/>
                    <a:pt x="14" y="51"/>
                  </a:cubicBezTo>
                  <a:cubicBezTo>
                    <a:pt x="14" y="42"/>
                    <a:pt x="17" y="33"/>
                    <a:pt x="23" y="27"/>
                  </a:cubicBezTo>
                  <a:cubicBezTo>
                    <a:pt x="24" y="26"/>
                    <a:pt x="25" y="25"/>
                    <a:pt x="26" y="24"/>
                  </a:cubicBezTo>
                  <a:cubicBezTo>
                    <a:pt x="30" y="20"/>
                    <a:pt x="34" y="17"/>
                    <a:pt x="39" y="16"/>
                  </a:cubicBezTo>
                  <a:cubicBezTo>
                    <a:pt x="40" y="15"/>
                    <a:pt x="41" y="15"/>
                    <a:pt x="43" y="14"/>
                  </a:cubicBezTo>
                  <a:moveTo>
                    <a:pt x="51" y="0"/>
                  </a:moveTo>
                  <a:cubicBezTo>
                    <a:pt x="51" y="0"/>
                    <a:pt x="51" y="0"/>
                    <a:pt x="50" y="0"/>
                  </a:cubicBezTo>
                  <a:cubicBezTo>
                    <a:pt x="46" y="0"/>
                    <a:pt x="43" y="0"/>
                    <a:pt x="39" y="1"/>
                  </a:cubicBezTo>
                  <a:cubicBezTo>
                    <a:pt x="38" y="2"/>
                    <a:pt x="36" y="2"/>
                    <a:pt x="35" y="3"/>
                  </a:cubicBezTo>
                  <a:cubicBezTo>
                    <a:pt x="28" y="5"/>
                    <a:pt x="22" y="9"/>
                    <a:pt x="17" y="14"/>
                  </a:cubicBezTo>
                  <a:cubicBezTo>
                    <a:pt x="16" y="15"/>
                    <a:pt x="15" y="16"/>
                    <a:pt x="14" y="17"/>
                  </a:cubicBezTo>
                  <a:cubicBezTo>
                    <a:pt x="5" y="26"/>
                    <a:pt x="0" y="38"/>
                    <a:pt x="1" y="51"/>
                  </a:cubicBezTo>
                  <a:cubicBezTo>
                    <a:pt x="1" y="59"/>
                    <a:pt x="3" y="67"/>
                    <a:pt x="6" y="74"/>
                  </a:cubicBezTo>
                  <a:cubicBezTo>
                    <a:pt x="7" y="75"/>
                    <a:pt x="8" y="76"/>
                    <a:pt x="9" y="78"/>
                  </a:cubicBezTo>
                  <a:cubicBezTo>
                    <a:pt x="16" y="90"/>
                    <a:pt x="29" y="98"/>
                    <a:pt x="44" y="100"/>
                  </a:cubicBezTo>
                  <a:cubicBezTo>
                    <a:pt x="45" y="101"/>
                    <a:pt x="47" y="101"/>
                    <a:pt x="48" y="101"/>
                  </a:cubicBezTo>
                  <a:cubicBezTo>
                    <a:pt x="49" y="101"/>
                    <a:pt x="50" y="101"/>
                    <a:pt x="51" y="101"/>
                  </a:cubicBezTo>
                  <a:cubicBezTo>
                    <a:pt x="51" y="101"/>
                    <a:pt x="52" y="101"/>
                    <a:pt x="52" y="101"/>
                  </a:cubicBezTo>
                  <a:cubicBezTo>
                    <a:pt x="56" y="101"/>
                    <a:pt x="59" y="100"/>
                    <a:pt x="63" y="100"/>
                  </a:cubicBezTo>
                  <a:cubicBezTo>
                    <a:pt x="64" y="99"/>
                    <a:pt x="65" y="99"/>
                    <a:pt x="67" y="98"/>
                  </a:cubicBezTo>
                  <a:cubicBezTo>
                    <a:pt x="76" y="95"/>
                    <a:pt x="84" y="90"/>
                    <a:pt x="90" y="83"/>
                  </a:cubicBezTo>
                  <a:cubicBezTo>
                    <a:pt x="91" y="82"/>
                    <a:pt x="92" y="80"/>
                    <a:pt x="93" y="79"/>
                  </a:cubicBezTo>
                  <a:cubicBezTo>
                    <a:pt x="98" y="71"/>
                    <a:pt x="102" y="61"/>
                    <a:pt x="102" y="49"/>
                  </a:cubicBezTo>
                  <a:cubicBezTo>
                    <a:pt x="101" y="29"/>
                    <a:pt x="88" y="11"/>
                    <a:pt x="70" y="3"/>
                  </a:cubicBezTo>
                  <a:cubicBezTo>
                    <a:pt x="68" y="3"/>
                    <a:pt x="67" y="2"/>
                    <a:pt x="66" y="2"/>
                  </a:cubicBezTo>
                  <a:cubicBezTo>
                    <a:pt x="61" y="1"/>
                    <a:pt x="56" y="0"/>
                    <a:pt x="5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6" name="Freeform 20296"/>
            <p:cNvSpPr>
              <a:spLocks/>
            </p:cNvSpPr>
            <p:nvPr/>
          </p:nvSpPr>
          <p:spPr bwMode="auto">
            <a:xfrm>
              <a:off x="7349016" y="7680860"/>
              <a:ext cx="77372" cy="79374"/>
            </a:xfrm>
            <a:custGeom>
              <a:avLst/>
              <a:gdLst>
                <a:gd name="T0" fmla="*/ 25 w 49"/>
                <a:gd name="T1" fmla="*/ 0 h 50"/>
                <a:gd name="T2" fmla="*/ 24 w 49"/>
                <a:gd name="T3" fmla="*/ 0 h 50"/>
                <a:gd name="T4" fmla="*/ 20 w 49"/>
                <a:gd name="T5" fmla="*/ 1 h 50"/>
                <a:gd name="T6" fmla="*/ 15 w 49"/>
                <a:gd name="T7" fmla="*/ 2 h 50"/>
                <a:gd name="T8" fmla="*/ 5 w 49"/>
                <a:gd name="T9" fmla="*/ 9 h 50"/>
                <a:gd name="T10" fmla="*/ 3 w 49"/>
                <a:gd name="T11" fmla="*/ 13 h 50"/>
                <a:gd name="T12" fmla="*/ 0 w 49"/>
                <a:gd name="T13" fmla="*/ 25 h 50"/>
                <a:gd name="T14" fmla="*/ 0 w 49"/>
                <a:gd name="T15" fmla="*/ 31 h 50"/>
                <a:gd name="T16" fmla="*/ 2 w 49"/>
                <a:gd name="T17" fmla="*/ 35 h 50"/>
                <a:gd name="T18" fmla="*/ 25 w 49"/>
                <a:gd name="T19" fmla="*/ 50 h 50"/>
                <a:gd name="T20" fmla="*/ 25 w 49"/>
                <a:gd name="T21" fmla="*/ 50 h 50"/>
                <a:gd name="T22" fmla="*/ 47 w 49"/>
                <a:gd name="T23" fmla="*/ 36 h 50"/>
                <a:gd name="T24" fmla="*/ 48 w 49"/>
                <a:gd name="T25" fmla="*/ 32 h 50"/>
                <a:gd name="T26" fmla="*/ 49 w 49"/>
                <a:gd name="T27" fmla="*/ 24 h 50"/>
                <a:gd name="T28" fmla="*/ 30 w 49"/>
                <a:gd name="T29" fmla="*/ 1 h 50"/>
                <a:gd name="T30" fmla="*/ 25 w 49"/>
                <a:gd name="T31" fmla="*/ 0 h 50"/>
                <a:gd name="T32" fmla="*/ 25 w 49"/>
                <a:gd name="T3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9" h="50">
                  <a:moveTo>
                    <a:pt x="25" y="0"/>
                  </a:moveTo>
                  <a:cubicBezTo>
                    <a:pt x="24" y="0"/>
                    <a:pt x="24" y="0"/>
                    <a:pt x="24" y="0"/>
                  </a:cubicBezTo>
                  <a:cubicBezTo>
                    <a:pt x="23" y="0"/>
                    <a:pt x="21" y="0"/>
                    <a:pt x="20" y="1"/>
                  </a:cubicBezTo>
                  <a:cubicBezTo>
                    <a:pt x="18" y="1"/>
                    <a:pt x="17" y="1"/>
                    <a:pt x="15" y="2"/>
                  </a:cubicBezTo>
                  <a:cubicBezTo>
                    <a:pt x="11" y="3"/>
                    <a:pt x="8" y="6"/>
                    <a:pt x="5" y="9"/>
                  </a:cubicBezTo>
                  <a:cubicBezTo>
                    <a:pt x="4" y="10"/>
                    <a:pt x="4" y="12"/>
                    <a:pt x="3" y="13"/>
                  </a:cubicBezTo>
                  <a:cubicBezTo>
                    <a:pt x="1" y="17"/>
                    <a:pt x="0" y="21"/>
                    <a:pt x="0" y="25"/>
                  </a:cubicBezTo>
                  <a:cubicBezTo>
                    <a:pt x="0" y="27"/>
                    <a:pt x="0" y="29"/>
                    <a:pt x="0" y="31"/>
                  </a:cubicBezTo>
                  <a:cubicBezTo>
                    <a:pt x="1" y="32"/>
                    <a:pt x="1" y="33"/>
                    <a:pt x="2" y="35"/>
                  </a:cubicBezTo>
                  <a:cubicBezTo>
                    <a:pt x="6" y="44"/>
                    <a:pt x="14" y="50"/>
                    <a:pt x="25" y="50"/>
                  </a:cubicBezTo>
                  <a:cubicBezTo>
                    <a:pt x="25" y="50"/>
                    <a:pt x="25" y="50"/>
                    <a:pt x="25" y="50"/>
                  </a:cubicBezTo>
                  <a:cubicBezTo>
                    <a:pt x="35" y="50"/>
                    <a:pt x="43" y="44"/>
                    <a:pt x="47" y="36"/>
                  </a:cubicBezTo>
                  <a:cubicBezTo>
                    <a:pt x="47" y="35"/>
                    <a:pt x="48" y="33"/>
                    <a:pt x="48" y="32"/>
                  </a:cubicBezTo>
                  <a:cubicBezTo>
                    <a:pt x="49" y="30"/>
                    <a:pt x="49" y="27"/>
                    <a:pt x="49" y="24"/>
                  </a:cubicBezTo>
                  <a:cubicBezTo>
                    <a:pt x="49" y="13"/>
                    <a:pt x="41" y="3"/>
                    <a:pt x="30" y="1"/>
                  </a:cubicBezTo>
                  <a:cubicBezTo>
                    <a:pt x="28" y="0"/>
                    <a:pt x="27" y="0"/>
                    <a:pt x="25" y="0"/>
                  </a:cubicBezTo>
                  <a:cubicBezTo>
                    <a:pt x="25" y="0"/>
                    <a:pt x="25" y="0"/>
                    <a:pt x="2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7" name="Freeform 20297"/>
            <p:cNvSpPr>
              <a:spLocks noEditPoints="1"/>
            </p:cNvSpPr>
            <p:nvPr/>
          </p:nvSpPr>
          <p:spPr bwMode="auto">
            <a:xfrm>
              <a:off x="7308329" y="7640172"/>
              <a:ext cx="158747" cy="159414"/>
            </a:xfrm>
            <a:custGeom>
              <a:avLst/>
              <a:gdLst>
                <a:gd name="T0" fmla="*/ 42 w 101"/>
                <a:gd name="T1" fmla="*/ 15 h 101"/>
                <a:gd name="T2" fmla="*/ 50 w 101"/>
                <a:gd name="T3" fmla="*/ 14 h 101"/>
                <a:gd name="T4" fmla="*/ 51 w 101"/>
                <a:gd name="T5" fmla="*/ 14 h 101"/>
                <a:gd name="T6" fmla="*/ 53 w 101"/>
                <a:gd name="T7" fmla="*/ 14 h 101"/>
                <a:gd name="T8" fmla="*/ 57 w 101"/>
                <a:gd name="T9" fmla="*/ 15 h 101"/>
                <a:gd name="T10" fmla="*/ 87 w 101"/>
                <a:gd name="T11" fmla="*/ 50 h 101"/>
                <a:gd name="T12" fmla="*/ 86 w 101"/>
                <a:gd name="T13" fmla="*/ 63 h 101"/>
                <a:gd name="T14" fmla="*/ 84 w 101"/>
                <a:gd name="T15" fmla="*/ 67 h 101"/>
                <a:gd name="T16" fmla="*/ 51 w 101"/>
                <a:gd name="T17" fmla="*/ 88 h 101"/>
                <a:gd name="T18" fmla="*/ 51 w 101"/>
                <a:gd name="T19" fmla="*/ 88 h 101"/>
                <a:gd name="T20" fmla="*/ 16 w 101"/>
                <a:gd name="T21" fmla="*/ 65 h 101"/>
                <a:gd name="T22" fmla="*/ 15 w 101"/>
                <a:gd name="T23" fmla="*/ 60 h 101"/>
                <a:gd name="T24" fmla="*/ 14 w 101"/>
                <a:gd name="T25" fmla="*/ 52 h 101"/>
                <a:gd name="T26" fmla="*/ 19 w 101"/>
                <a:gd name="T27" fmla="*/ 32 h 101"/>
                <a:gd name="T28" fmla="*/ 21 w 101"/>
                <a:gd name="T29" fmla="*/ 28 h 101"/>
                <a:gd name="T30" fmla="*/ 38 w 101"/>
                <a:gd name="T31" fmla="*/ 16 h 101"/>
                <a:gd name="T32" fmla="*/ 42 w 101"/>
                <a:gd name="T33" fmla="*/ 15 h 101"/>
                <a:gd name="T34" fmla="*/ 51 w 101"/>
                <a:gd name="T35" fmla="*/ 0 h 101"/>
                <a:gd name="T36" fmla="*/ 50 w 101"/>
                <a:gd name="T37" fmla="*/ 0 h 101"/>
                <a:gd name="T38" fmla="*/ 38 w 101"/>
                <a:gd name="T39" fmla="*/ 2 h 101"/>
                <a:gd name="T40" fmla="*/ 34 w 101"/>
                <a:gd name="T41" fmla="*/ 3 h 101"/>
                <a:gd name="T42" fmla="*/ 10 w 101"/>
                <a:gd name="T43" fmla="*/ 21 h 101"/>
                <a:gd name="T44" fmla="*/ 8 w 101"/>
                <a:gd name="T45" fmla="*/ 24 h 101"/>
                <a:gd name="T46" fmla="*/ 0 w 101"/>
                <a:gd name="T47" fmla="*/ 52 h 101"/>
                <a:gd name="T48" fmla="*/ 2 w 101"/>
                <a:gd name="T49" fmla="*/ 65 h 101"/>
                <a:gd name="T50" fmla="*/ 3 w 101"/>
                <a:gd name="T51" fmla="*/ 69 h 101"/>
                <a:gd name="T52" fmla="*/ 51 w 101"/>
                <a:gd name="T53" fmla="*/ 101 h 101"/>
                <a:gd name="T54" fmla="*/ 51 w 101"/>
                <a:gd name="T55" fmla="*/ 101 h 101"/>
                <a:gd name="T56" fmla="*/ 97 w 101"/>
                <a:gd name="T57" fmla="*/ 72 h 101"/>
                <a:gd name="T58" fmla="*/ 98 w 101"/>
                <a:gd name="T59" fmla="*/ 68 h 101"/>
                <a:gd name="T60" fmla="*/ 101 w 101"/>
                <a:gd name="T61" fmla="*/ 50 h 101"/>
                <a:gd name="T62" fmla="*/ 58 w 101"/>
                <a:gd name="T63" fmla="*/ 1 h 101"/>
                <a:gd name="T64" fmla="*/ 54 w 101"/>
                <a:gd name="T65" fmla="*/ 1 h 101"/>
                <a:gd name="T66" fmla="*/ 51 w 101"/>
                <a:gd name="T67"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1" h="101">
                  <a:moveTo>
                    <a:pt x="42" y="15"/>
                  </a:moveTo>
                  <a:cubicBezTo>
                    <a:pt x="45" y="14"/>
                    <a:pt x="47" y="14"/>
                    <a:pt x="50" y="14"/>
                  </a:cubicBezTo>
                  <a:cubicBezTo>
                    <a:pt x="50" y="14"/>
                    <a:pt x="50" y="14"/>
                    <a:pt x="51" y="14"/>
                  </a:cubicBezTo>
                  <a:cubicBezTo>
                    <a:pt x="51" y="14"/>
                    <a:pt x="52" y="14"/>
                    <a:pt x="53" y="14"/>
                  </a:cubicBezTo>
                  <a:cubicBezTo>
                    <a:pt x="54" y="14"/>
                    <a:pt x="56" y="14"/>
                    <a:pt x="57" y="15"/>
                  </a:cubicBezTo>
                  <a:cubicBezTo>
                    <a:pt x="74" y="18"/>
                    <a:pt x="87" y="32"/>
                    <a:pt x="87" y="50"/>
                  </a:cubicBezTo>
                  <a:cubicBezTo>
                    <a:pt x="88" y="55"/>
                    <a:pt x="87" y="59"/>
                    <a:pt x="86" y="63"/>
                  </a:cubicBezTo>
                  <a:cubicBezTo>
                    <a:pt x="85" y="64"/>
                    <a:pt x="85" y="65"/>
                    <a:pt x="84" y="67"/>
                  </a:cubicBezTo>
                  <a:cubicBezTo>
                    <a:pt x="78" y="79"/>
                    <a:pt x="66" y="88"/>
                    <a:pt x="51" y="88"/>
                  </a:cubicBezTo>
                  <a:cubicBezTo>
                    <a:pt x="51" y="88"/>
                    <a:pt x="51" y="88"/>
                    <a:pt x="51" y="88"/>
                  </a:cubicBezTo>
                  <a:cubicBezTo>
                    <a:pt x="35" y="88"/>
                    <a:pt x="22" y="78"/>
                    <a:pt x="16" y="65"/>
                  </a:cubicBezTo>
                  <a:cubicBezTo>
                    <a:pt x="16" y="63"/>
                    <a:pt x="15" y="62"/>
                    <a:pt x="15" y="60"/>
                  </a:cubicBezTo>
                  <a:cubicBezTo>
                    <a:pt x="14" y="58"/>
                    <a:pt x="14" y="55"/>
                    <a:pt x="14" y="52"/>
                  </a:cubicBezTo>
                  <a:cubicBezTo>
                    <a:pt x="14" y="44"/>
                    <a:pt x="15" y="38"/>
                    <a:pt x="19" y="32"/>
                  </a:cubicBezTo>
                  <a:cubicBezTo>
                    <a:pt x="20" y="31"/>
                    <a:pt x="20" y="30"/>
                    <a:pt x="21" y="28"/>
                  </a:cubicBezTo>
                  <a:cubicBezTo>
                    <a:pt x="26" y="23"/>
                    <a:pt x="31" y="19"/>
                    <a:pt x="38" y="16"/>
                  </a:cubicBezTo>
                  <a:cubicBezTo>
                    <a:pt x="39" y="16"/>
                    <a:pt x="41" y="15"/>
                    <a:pt x="42" y="15"/>
                  </a:cubicBezTo>
                  <a:moveTo>
                    <a:pt x="51" y="0"/>
                  </a:moveTo>
                  <a:cubicBezTo>
                    <a:pt x="50" y="0"/>
                    <a:pt x="50" y="0"/>
                    <a:pt x="50" y="0"/>
                  </a:cubicBezTo>
                  <a:cubicBezTo>
                    <a:pt x="46" y="1"/>
                    <a:pt x="42" y="1"/>
                    <a:pt x="38" y="2"/>
                  </a:cubicBezTo>
                  <a:cubicBezTo>
                    <a:pt x="37" y="2"/>
                    <a:pt x="36" y="3"/>
                    <a:pt x="34" y="3"/>
                  </a:cubicBezTo>
                  <a:cubicBezTo>
                    <a:pt x="24" y="7"/>
                    <a:pt x="16" y="13"/>
                    <a:pt x="10" y="21"/>
                  </a:cubicBezTo>
                  <a:cubicBezTo>
                    <a:pt x="9" y="22"/>
                    <a:pt x="8" y="23"/>
                    <a:pt x="8" y="24"/>
                  </a:cubicBezTo>
                  <a:cubicBezTo>
                    <a:pt x="3" y="32"/>
                    <a:pt x="0" y="42"/>
                    <a:pt x="0" y="52"/>
                  </a:cubicBezTo>
                  <a:cubicBezTo>
                    <a:pt x="0" y="56"/>
                    <a:pt x="1" y="61"/>
                    <a:pt x="2" y="65"/>
                  </a:cubicBezTo>
                  <a:cubicBezTo>
                    <a:pt x="2" y="66"/>
                    <a:pt x="3" y="68"/>
                    <a:pt x="3" y="69"/>
                  </a:cubicBezTo>
                  <a:cubicBezTo>
                    <a:pt x="11" y="88"/>
                    <a:pt x="29" y="101"/>
                    <a:pt x="51" y="101"/>
                  </a:cubicBezTo>
                  <a:cubicBezTo>
                    <a:pt x="51" y="101"/>
                    <a:pt x="51" y="101"/>
                    <a:pt x="51" y="101"/>
                  </a:cubicBezTo>
                  <a:cubicBezTo>
                    <a:pt x="72" y="101"/>
                    <a:pt x="89" y="89"/>
                    <a:pt x="97" y="72"/>
                  </a:cubicBezTo>
                  <a:cubicBezTo>
                    <a:pt x="97" y="70"/>
                    <a:pt x="98" y="69"/>
                    <a:pt x="98" y="68"/>
                  </a:cubicBezTo>
                  <a:cubicBezTo>
                    <a:pt x="100" y="62"/>
                    <a:pt x="101" y="56"/>
                    <a:pt x="101" y="50"/>
                  </a:cubicBezTo>
                  <a:cubicBezTo>
                    <a:pt x="101" y="25"/>
                    <a:pt x="82" y="5"/>
                    <a:pt x="58" y="1"/>
                  </a:cubicBezTo>
                  <a:cubicBezTo>
                    <a:pt x="57" y="1"/>
                    <a:pt x="56" y="1"/>
                    <a:pt x="54" y="1"/>
                  </a:cubicBezTo>
                  <a:cubicBezTo>
                    <a:pt x="53" y="0"/>
                    <a:pt x="52" y="0"/>
                    <a:pt x="5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8" name="Freeform 20298"/>
            <p:cNvSpPr>
              <a:spLocks/>
            </p:cNvSpPr>
            <p:nvPr/>
          </p:nvSpPr>
          <p:spPr bwMode="auto">
            <a:xfrm>
              <a:off x="6920132" y="6168095"/>
              <a:ext cx="54027" cy="53360"/>
            </a:xfrm>
            <a:custGeom>
              <a:avLst/>
              <a:gdLst>
                <a:gd name="T0" fmla="*/ 17 w 34"/>
                <a:gd name="T1" fmla="*/ 0 h 34"/>
                <a:gd name="T2" fmla="*/ 17 w 34"/>
                <a:gd name="T3" fmla="*/ 0 h 34"/>
                <a:gd name="T4" fmla="*/ 15 w 34"/>
                <a:gd name="T5" fmla="*/ 0 h 34"/>
                <a:gd name="T6" fmla="*/ 11 w 34"/>
                <a:gd name="T7" fmla="*/ 1 h 34"/>
                <a:gd name="T8" fmla="*/ 2 w 34"/>
                <a:gd name="T9" fmla="*/ 10 h 34"/>
                <a:gd name="T10" fmla="*/ 0 w 34"/>
                <a:gd name="T11" fmla="*/ 14 h 34"/>
                <a:gd name="T12" fmla="*/ 0 w 34"/>
                <a:gd name="T13" fmla="*/ 17 h 34"/>
                <a:gd name="T14" fmla="*/ 0 w 34"/>
                <a:gd name="T15" fmla="*/ 19 h 34"/>
                <a:gd name="T16" fmla="*/ 1 w 34"/>
                <a:gd name="T17" fmla="*/ 23 h 34"/>
                <a:gd name="T18" fmla="*/ 17 w 34"/>
                <a:gd name="T19" fmla="*/ 34 h 34"/>
                <a:gd name="T20" fmla="*/ 17 w 34"/>
                <a:gd name="T21" fmla="*/ 34 h 34"/>
                <a:gd name="T22" fmla="*/ 19 w 34"/>
                <a:gd name="T23" fmla="*/ 34 h 34"/>
                <a:gd name="T24" fmla="*/ 23 w 34"/>
                <a:gd name="T25" fmla="*/ 33 h 34"/>
                <a:gd name="T26" fmla="*/ 34 w 34"/>
                <a:gd name="T27" fmla="*/ 17 h 34"/>
                <a:gd name="T28" fmla="*/ 34 w 34"/>
                <a:gd name="T29" fmla="*/ 17 h 34"/>
                <a:gd name="T30" fmla="*/ 33 w 34"/>
                <a:gd name="T31" fmla="*/ 13 h 34"/>
                <a:gd name="T32" fmla="*/ 17 w 34"/>
                <a:gd name="T3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4">
                  <a:moveTo>
                    <a:pt x="17" y="0"/>
                  </a:moveTo>
                  <a:cubicBezTo>
                    <a:pt x="17" y="0"/>
                    <a:pt x="17" y="0"/>
                    <a:pt x="17" y="0"/>
                  </a:cubicBezTo>
                  <a:cubicBezTo>
                    <a:pt x="16" y="0"/>
                    <a:pt x="15" y="0"/>
                    <a:pt x="15" y="0"/>
                  </a:cubicBezTo>
                  <a:cubicBezTo>
                    <a:pt x="13" y="0"/>
                    <a:pt x="12" y="1"/>
                    <a:pt x="11" y="1"/>
                  </a:cubicBezTo>
                  <a:cubicBezTo>
                    <a:pt x="7" y="3"/>
                    <a:pt x="3" y="6"/>
                    <a:pt x="2" y="10"/>
                  </a:cubicBezTo>
                  <a:cubicBezTo>
                    <a:pt x="1" y="11"/>
                    <a:pt x="1" y="12"/>
                    <a:pt x="0" y="14"/>
                  </a:cubicBezTo>
                  <a:cubicBezTo>
                    <a:pt x="0" y="15"/>
                    <a:pt x="0" y="16"/>
                    <a:pt x="0" y="17"/>
                  </a:cubicBezTo>
                  <a:cubicBezTo>
                    <a:pt x="0" y="18"/>
                    <a:pt x="0" y="18"/>
                    <a:pt x="0" y="19"/>
                  </a:cubicBezTo>
                  <a:cubicBezTo>
                    <a:pt x="0" y="20"/>
                    <a:pt x="0" y="21"/>
                    <a:pt x="1" y="23"/>
                  </a:cubicBezTo>
                  <a:cubicBezTo>
                    <a:pt x="3" y="29"/>
                    <a:pt x="10" y="34"/>
                    <a:pt x="17" y="34"/>
                  </a:cubicBezTo>
                  <a:cubicBezTo>
                    <a:pt x="17" y="34"/>
                    <a:pt x="17" y="34"/>
                    <a:pt x="17" y="34"/>
                  </a:cubicBezTo>
                  <a:cubicBezTo>
                    <a:pt x="18" y="34"/>
                    <a:pt x="19" y="34"/>
                    <a:pt x="19" y="34"/>
                  </a:cubicBezTo>
                  <a:cubicBezTo>
                    <a:pt x="21" y="34"/>
                    <a:pt x="22" y="33"/>
                    <a:pt x="23" y="33"/>
                  </a:cubicBezTo>
                  <a:cubicBezTo>
                    <a:pt x="30" y="30"/>
                    <a:pt x="34" y="24"/>
                    <a:pt x="34" y="17"/>
                  </a:cubicBezTo>
                  <a:cubicBezTo>
                    <a:pt x="34" y="17"/>
                    <a:pt x="34" y="17"/>
                    <a:pt x="34" y="17"/>
                  </a:cubicBezTo>
                  <a:cubicBezTo>
                    <a:pt x="34" y="15"/>
                    <a:pt x="34" y="14"/>
                    <a:pt x="33" y="13"/>
                  </a:cubicBezTo>
                  <a:cubicBezTo>
                    <a:pt x="32" y="5"/>
                    <a:pt x="25" y="0"/>
                    <a:pt x="17"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9" name="Freeform 20299"/>
            <p:cNvSpPr>
              <a:spLocks noEditPoints="1"/>
            </p:cNvSpPr>
            <p:nvPr/>
          </p:nvSpPr>
          <p:spPr bwMode="auto">
            <a:xfrm>
              <a:off x="6892118" y="6139414"/>
              <a:ext cx="110056" cy="108722"/>
            </a:xfrm>
            <a:custGeom>
              <a:avLst/>
              <a:gdLst>
                <a:gd name="T0" fmla="*/ 31 w 70"/>
                <a:gd name="T1" fmla="*/ 10 h 69"/>
                <a:gd name="T2" fmla="*/ 34 w 70"/>
                <a:gd name="T3" fmla="*/ 10 h 69"/>
                <a:gd name="T4" fmla="*/ 35 w 70"/>
                <a:gd name="T5" fmla="*/ 10 h 69"/>
                <a:gd name="T6" fmla="*/ 60 w 70"/>
                <a:gd name="T7" fmla="*/ 30 h 69"/>
                <a:gd name="T8" fmla="*/ 60 w 70"/>
                <a:gd name="T9" fmla="*/ 34 h 69"/>
                <a:gd name="T10" fmla="*/ 60 w 70"/>
                <a:gd name="T11" fmla="*/ 35 h 69"/>
                <a:gd name="T12" fmla="*/ 44 w 70"/>
                <a:gd name="T13" fmla="*/ 59 h 69"/>
                <a:gd name="T14" fmla="*/ 39 w 70"/>
                <a:gd name="T15" fmla="*/ 60 h 69"/>
                <a:gd name="T16" fmla="*/ 35 w 70"/>
                <a:gd name="T17" fmla="*/ 60 h 69"/>
                <a:gd name="T18" fmla="*/ 35 w 70"/>
                <a:gd name="T19" fmla="*/ 60 h 69"/>
                <a:gd name="T20" fmla="*/ 11 w 70"/>
                <a:gd name="T21" fmla="*/ 42 h 69"/>
                <a:gd name="T22" fmla="*/ 10 w 70"/>
                <a:gd name="T23" fmla="*/ 38 h 69"/>
                <a:gd name="T24" fmla="*/ 10 w 70"/>
                <a:gd name="T25" fmla="*/ 35 h 69"/>
                <a:gd name="T26" fmla="*/ 10 w 70"/>
                <a:gd name="T27" fmla="*/ 29 h 69"/>
                <a:gd name="T28" fmla="*/ 12 w 70"/>
                <a:gd name="T29" fmla="*/ 25 h 69"/>
                <a:gd name="T30" fmla="*/ 26 w 70"/>
                <a:gd name="T31" fmla="*/ 11 h 69"/>
                <a:gd name="T32" fmla="*/ 31 w 70"/>
                <a:gd name="T33" fmla="*/ 10 h 69"/>
                <a:gd name="T34" fmla="*/ 35 w 70"/>
                <a:gd name="T35" fmla="*/ 0 h 69"/>
                <a:gd name="T36" fmla="*/ 34 w 70"/>
                <a:gd name="T37" fmla="*/ 0 h 69"/>
                <a:gd name="T38" fmla="*/ 28 w 70"/>
                <a:gd name="T39" fmla="*/ 1 h 69"/>
                <a:gd name="T40" fmla="*/ 24 w 70"/>
                <a:gd name="T41" fmla="*/ 2 h 69"/>
                <a:gd name="T42" fmla="*/ 3 w 70"/>
                <a:gd name="T43" fmla="*/ 22 h 69"/>
                <a:gd name="T44" fmla="*/ 2 w 70"/>
                <a:gd name="T45" fmla="*/ 26 h 69"/>
                <a:gd name="T46" fmla="*/ 0 w 70"/>
                <a:gd name="T47" fmla="*/ 36 h 69"/>
                <a:gd name="T48" fmla="*/ 1 w 70"/>
                <a:gd name="T49" fmla="*/ 39 h 69"/>
                <a:gd name="T50" fmla="*/ 2 w 70"/>
                <a:gd name="T51" fmla="*/ 44 h 69"/>
                <a:gd name="T52" fmla="*/ 35 w 70"/>
                <a:gd name="T53" fmla="*/ 69 h 69"/>
                <a:gd name="T54" fmla="*/ 36 w 70"/>
                <a:gd name="T55" fmla="*/ 69 h 69"/>
                <a:gd name="T56" fmla="*/ 42 w 70"/>
                <a:gd name="T57" fmla="*/ 69 h 69"/>
                <a:gd name="T58" fmla="*/ 46 w 70"/>
                <a:gd name="T59" fmla="*/ 68 h 69"/>
                <a:gd name="T60" fmla="*/ 69 w 70"/>
                <a:gd name="T61" fmla="*/ 34 h 69"/>
                <a:gd name="T62" fmla="*/ 69 w 70"/>
                <a:gd name="T63" fmla="*/ 32 h 69"/>
                <a:gd name="T64" fmla="*/ 69 w 70"/>
                <a:gd name="T65" fmla="*/ 28 h 69"/>
                <a:gd name="T66" fmla="*/ 35 w 70"/>
                <a:gd name="T6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 h="69">
                  <a:moveTo>
                    <a:pt x="31" y="10"/>
                  </a:moveTo>
                  <a:cubicBezTo>
                    <a:pt x="32" y="10"/>
                    <a:pt x="33" y="10"/>
                    <a:pt x="34" y="10"/>
                  </a:cubicBezTo>
                  <a:cubicBezTo>
                    <a:pt x="35" y="10"/>
                    <a:pt x="35" y="10"/>
                    <a:pt x="35" y="10"/>
                  </a:cubicBezTo>
                  <a:cubicBezTo>
                    <a:pt x="47" y="10"/>
                    <a:pt x="57" y="18"/>
                    <a:pt x="60" y="30"/>
                  </a:cubicBezTo>
                  <a:cubicBezTo>
                    <a:pt x="60" y="31"/>
                    <a:pt x="60" y="32"/>
                    <a:pt x="60" y="34"/>
                  </a:cubicBezTo>
                  <a:cubicBezTo>
                    <a:pt x="60" y="34"/>
                    <a:pt x="60" y="34"/>
                    <a:pt x="60" y="35"/>
                  </a:cubicBezTo>
                  <a:cubicBezTo>
                    <a:pt x="60" y="46"/>
                    <a:pt x="53" y="55"/>
                    <a:pt x="44" y="59"/>
                  </a:cubicBezTo>
                  <a:cubicBezTo>
                    <a:pt x="42" y="59"/>
                    <a:pt x="41" y="60"/>
                    <a:pt x="39" y="60"/>
                  </a:cubicBezTo>
                  <a:cubicBezTo>
                    <a:pt x="38" y="60"/>
                    <a:pt x="37" y="60"/>
                    <a:pt x="35" y="60"/>
                  </a:cubicBezTo>
                  <a:cubicBezTo>
                    <a:pt x="35" y="60"/>
                    <a:pt x="35" y="60"/>
                    <a:pt x="35" y="60"/>
                  </a:cubicBezTo>
                  <a:cubicBezTo>
                    <a:pt x="24" y="60"/>
                    <a:pt x="14" y="53"/>
                    <a:pt x="11" y="42"/>
                  </a:cubicBezTo>
                  <a:cubicBezTo>
                    <a:pt x="10" y="41"/>
                    <a:pt x="10" y="39"/>
                    <a:pt x="10" y="38"/>
                  </a:cubicBezTo>
                  <a:cubicBezTo>
                    <a:pt x="10" y="37"/>
                    <a:pt x="10" y="36"/>
                    <a:pt x="10" y="35"/>
                  </a:cubicBezTo>
                  <a:cubicBezTo>
                    <a:pt x="10" y="33"/>
                    <a:pt x="10" y="31"/>
                    <a:pt x="10" y="29"/>
                  </a:cubicBezTo>
                  <a:cubicBezTo>
                    <a:pt x="11" y="28"/>
                    <a:pt x="11" y="26"/>
                    <a:pt x="12" y="25"/>
                  </a:cubicBezTo>
                  <a:cubicBezTo>
                    <a:pt x="15" y="19"/>
                    <a:pt x="20" y="14"/>
                    <a:pt x="26" y="11"/>
                  </a:cubicBezTo>
                  <a:cubicBezTo>
                    <a:pt x="28" y="11"/>
                    <a:pt x="29" y="10"/>
                    <a:pt x="31" y="10"/>
                  </a:cubicBezTo>
                  <a:moveTo>
                    <a:pt x="35" y="0"/>
                  </a:moveTo>
                  <a:cubicBezTo>
                    <a:pt x="35" y="0"/>
                    <a:pt x="35" y="0"/>
                    <a:pt x="34" y="0"/>
                  </a:cubicBezTo>
                  <a:cubicBezTo>
                    <a:pt x="32" y="1"/>
                    <a:pt x="30" y="1"/>
                    <a:pt x="28" y="1"/>
                  </a:cubicBezTo>
                  <a:cubicBezTo>
                    <a:pt x="27" y="1"/>
                    <a:pt x="25" y="2"/>
                    <a:pt x="24" y="2"/>
                  </a:cubicBezTo>
                  <a:cubicBezTo>
                    <a:pt x="14" y="5"/>
                    <a:pt x="7" y="13"/>
                    <a:pt x="3" y="22"/>
                  </a:cubicBezTo>
                  <a:cubicBezTo>
                    <a:pt x="2" y="23"/>
                    <a:pt x="2" y="25"/>
                    <a:pt x="2" y="26"/>
                  </a:cubicBezTo>
                  <a:cubicBezTo>
                    <a:pt x="1" y="29"/>
                    <a:pt x="0" y="32"/>
                    <a:pt x="0" y="36"/>
                  </a:cubicBezTo>
                  <a:cubicBezTo>
                    <a:pt x="0" y="37"/>
                    <a:pt x="1" y="38"/>
                    <a:pt x="1" y="39"/>
                  </a:cubicBezTo>
                  <a:cubicBezTo>
                    <a:pt x="1" y="41"/>
                    <a:pt x="1" y="42"/>
                    <a:pt x="2" y="44"/>
                  </a:cubicBezTo>
                  <a:cubicBezTo>
                    <a:pt x="5" y="59"/>
                    <a:pt x="19" y="69"/>
                    <a:pt x="35" y="69"/>
                  </a:cubicBezTo>
                  <a:cubicBezTo>
                    <a:pt x="35" y="69"/>
                    <a:pt x="35" y="69"/>
                    <a:pt x="36" y="69"/>
                  </a:cubicBezTo>
                  <a:cubicBezTo>
                    <a:pt x="38" y="69"/>
                    <a:pt x="40" y="69"/>
                    <a:pt x="42" y="69"/>
                  </a:cubicBezTo>
                  <a:cubicBezTo>
                    <a:pt x="43" y="68"/>
                    <a:pt x="45" y="68"/>
                    <a:pt x="46" y="68"/>
                  </a:cubicBezTo>
                  <a:cubicBezTo>
                    <a:pt x="60" y="63"/>
                    <a:pt x="70" y="50"/>
                    <a:pt x="69" y="34"/>
                  </a:cubicBezTo>
                  <a:cubicBezTo>
                    <a:pt x="69" y="34"/>
                    <a:pt x="69" y="33"/>
                    <a:pt x="69" y="32"/>
                  </a:cubicBezTo>
                  <a:cubicBezTo>
                    <a:pt x="69" y="31"/>
                    <a:pt x="69" y="29"/>
                    <a:pt x="69" y="28"/>
                  </a:cubicBezTo>
                  <a:cubicBezTo>
                    <a:pt x="65" y="12"/>
                    <a:pt x="52" y="0"/>
                    <a:pt x="3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0" name="Freeform 20306"/>
            <p:cNvSpPr>
              <a:spLocks/>
            </p:cNvSpPr>
            <p:nvPr/>
          </p:nvSpPr>
          <p:spPr bwMode="auto">
            <a:xfrm>
              <a:off x="6452561" y="6888459"/>
              <a:ext cx="45356" cy="45356"/>
            </a:xfrm>
            <a:custGeom>
              <a:avLst/>
              <a:gdLst>
                <a:gd name="T0" fmla="*/ 15 w 29"/>
                <a:gd name="T1" fmla="*/ 0 h 29"/>
                <a:gd name="T2" fmla="*/ 14 w 29"/>
                <a:gd name="T3" fmla="*/ 0 h 29"/>
                <a:gd name="T4" fmla="*/ 10 w 29"/>
                <a:gd name="T5" fmla="*/ 1 h 29"/>
                <a:gd name="T6" fmla="*/ 6 w 29"/>
                <a:gd name="T7" fmla="*/ 3 h 29"/>
                <a:gd name="T8" fmla="*/ 2 w 29"/>
                <a:gd name="T9" fmla="*/ 7 h 29"/>
                <a:gd name="T10" fmla="*/ 1 w 29"/>
                <a:gd name="T11" fmla="*/ 11 h 29"/>
                <a:gd name="T12" fmla="*/ 0 w 29"/>
                <a:gd name="T13" fmla="*/ 15 h 29"/>
                <a:gd name="T14" fmla="*/ 1 w 29"/>
                <a:gd name="T15" fmla="*/ 19 h 29"/>
                <a:gd name="T16" fmla="*/ 2 w 29"/>
                <a:gd name="T17" fmla="*/ 22 h 29"/>
                <a:gd name="T18" fmla="*/ 13 w 29"/>
                <a:gd name="T19" fmla="*/ 29 h 29"/>
                <a:gd name="T20" fmla="*/ 15 w 29"/>
                <a:gd name="T21" fmla="*/ 29 h 29"/>
                <a:gd name="T22" fmla="*/ 15 w 29"/>
                <a:gd name="T23" fmla="*/ 29 h 29"/>
                <a:gd name="T24" fmla="*/ 17 w 29"/>
                <a:gd name="T25" fmla="*/ 29 h 29"/>
                <a:gd name="T26" fmla="*/ 23 w 29"/>
                <a:gd name="T27" fmla="*/ 26 h 29"/>
                <a:gd name="T28" fmla="*/ 26 w 29"/>
                <a:gd name="T29" fmla="*/ 23 h 29"/>
                <a:gd name="T30" fmla="*/ 29 w 29"/>
                <a:gd name="T31" fmla="*/ 14 h 29"/>
                <a:gd name="T32" fmla="*/ 28 w 29"/>
                <a:gd name="T33" fmla="*/ 10 h 29"/>
                <a:gd name="T34" fmla="*/ 26 w 29"/>
                <a:gd name="T35" fmla="*/ 6 h 29"/>
                <a:gd name="T36" fmla="*/ 21 w 29"/>
                <a:gd name="T37" fmla="*/ 2 h 29"/>
                <a:gd name="T38" fmla="*/ 21 w 29"/>
                <a:gd name="T39" fmla="*/ 2 h 29"/>
                <a:gd name="T40" fmla="*/ 17 w 29"/>
                <a:gd name="T41" fmla="*/ 0 h 29"/>
                <a:gd name="T42" fmla="*/ 17 w 29"/>
                <a:gd name="T43" fmla="*/ 0 h 29"/>
                <a:gd name="T44" fmla="*/ 15 w 29"/>
                <a:gd name="T45"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 h="29">
                  <a:moveTo>
                    <a:pt x="15" y="0"/>
                  </a:moveTo>
                  <a:cubicBezTo>
                    <a:pt x="14" y="0"/>
                    <a:pt x="14" y="0"/>
                    <a:pt x="14" y="0"/>
                  </a:cubicBezTo>
                  <a:cubicBezTo>
                    <a:pt x="13" y="0"/>
                    <a:pt x="12" y="0"/>
                    <a:pt x="10" y="1"/>
                  </a:cubicBezTo>
                  <a:cubicBezTo>
                    <a:pt x="9" y="1"/>
                    <a:pt x="8" y="2"/>
                    <a:pt x="6" y="3"/>
                  </a:cubicBezTo>
                  <a:cubicBezTo>
                    <a:pt x="5" y="4"/>
                    <a:pt x="3" y="5"/>
                    <a:pt x="2" y="7"/>
                  </a:cubicBezTo>
                  <a:cubicBezTo>
                    <a:pt x="2" y="8"/>
                    <a:pt x="1" y="9"/>
                    <a:pt x="1" y="11"/>
                  </a:cubicBezTo>
                  <a:cubicBezTo>
                    <a:pt x="0" y="12"/>
                    <a:pt x="0" y="13"/>
                    <a:pt x="0" y="15"/>
                  </a:cubicBezTo>
                  <a:cubicBezTo>
                    <a:pt x="0" y="16"/>
                    <a:pt x="0" y="17"/>
                    <a:pt x="1" y="19"/>
                  </a:cubicBezTo>
                  <a:cubicBezTo>
                    <a:pt x="1" y="20"/>
                    <a:pt x="2" y="21"/>
                    <a:pt x="2" y="22"/>
                  </a:cubicBezTo>
                  <a:cubicBezTo>
                    <a:pt x="5" y="26"/>
                    <a:pt x="9" y="29"/>
                    <a:pt x="13" y="29"/>
                  </a:cubicBezTo>
                  <a:cubicBezTo>
                    <a:pt x="13" y="29"/>
                    <a:pt x="14" y="29"/>
                    <a:pt x="15" y="29"/>
                  </a:cubicBezTo>
                  <a:cubicBezTo>
                    <a:pt x="15" y="29"/>
                    <a:pt x="15" y="29"/>
                    <a:pt x="15" y="29"/>
                  </a:cubicBezTo>
                  <a:cubicBezTo>
                    <a:pt x="16" y="29"/>
                    <a:pt x="17" y="29"/>
                    <a:pt x="17" y="29"/>
                  </a:cubicBezTo>
                  <a:cubicBezTo>
                    <a:pt x="19" y="28"/>
                    <a:pt x="21" y="27"/>
                    <a:pt x="23" y="26"/>
                  </a:cubicBezTo>
                  <a:cubicBezTo>
                    <a:pt x="24" y="25"/>
                    <a:pt x="25" y="24"/>
                    <a:pt x="26" y="23"/>
                  </a:cubicBezTo>
                  <a:cubicBezTo>
                    <a:pt x="28" y="21"/>
                    <a:pt x="29" y="18"/>
                    <a:pt x="29" y="14"/>
                  </a:cubicBezTo>
                  <a:cubicBezTo>
                    <a:pt x="29" y="13"/>
                    <a:pt x="29" y="11"/>
                    <a:pt x="28" y="10"/>
                  </a:cubicBezTo>
                  <a:cubicBezTo>
                    <a:pt x="28" y="8"/>
                    <a:pt x="27" y="7"/>
                    <a:pt x="26" y="6"/>
                  </a:cubicBezTo>
                  <a:cubicBezTo>
                    <a:pt x="25" y="4"/>
                    <a:pt x="23" y="3"/>
                    <a:pt x="21" y="2"/>
                  </a:cubicBezTo>
                  <a:cubicBezTo>
                    <a:pt x="21" y="2"/>
                    <a:pt x="21" y="2"/>
                    <a:pt x="21" y="2"/>
                  </a:cubicBezTo>
                  <a:cubicBezTo>
                    <a:pt x="20" y="1"/>
                    <a:pt x="18" y="1"/>
                    <a:pt x="17" y="0"/>
                  </a:cubicBezTo>
                  <a:cubicBezTo>
                    <a:pt x="17" y="0"/>
                    <a:pt x="17" y="0"/>
                    <a:pt x="17" y="0"/>
                  </a:cubicBezTo>
                  <a:cubicBezTo>
                    <a:pt x="16" y="0"/>
                    <a:pt x="15" y="0"/>
                    <a:pt x="1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20307"/>
            <p:cNvSpPr>
              <a:spLocks noEditPoints="1"/>
            </p:cNvSpPr>
            <p:nvPr/>
          </p:nvSpPr>
          <p:spPr bwMode="auto">
            <a:xfrm>
              <a:off x="6428549" y="6864447"/>
              <a:ext cx="92714" cy="93380"/>
            </a:xfrm>
            <a:custGeom>
              <a:avLst/>
              <a:gdLst>
                <a:gd name="T0" fmla="*/ 22 w 59"/>
                <a:gd name="T1" fmla="*/ 9 h 59"/>
                <a:gd name="T2" fmla="*/ 29 w 59"/>
                <a:gd name="T3" fmla="*/ 8 h 59"/>
                <a:gd name="T4" fmla="*/ 30 w 59"/>
                <a:gd name="T5" fmla="*/ 8 h 59"/>
                <a:gd name="T6" fmla="*/ 34 w 59"/>
                <a:gd name="T7" fmla="*/ 9 h 59"/>
                <a:gd name="T8" fmla="*/ 34 w 59"/>
                <a:gd name="T9" fmla="*/ 9 h 59"/>
                <a:gd name="T10" fmla="*/ 38 w 59"/>
                <a:gd name="T11" fmla="*/ 10 h 59"/>
                <a:gd name="T12" fmla="*/ 38 w 59"/>
                <a:gd name="T13" fmla="*/ 10 h 59"/>
                <a:gd name="T14" fmla="*/ 47 w 59"/>
                <a:gd name="T15" fmla="*/ 18 h 59"/>
                <a:gd name="T16" fmla="*/ 49 w 59"/>
                <a:gd name="T17" fmla="*/ 21 h 59"/>
                <a:gd name="T18" fmla="*/ 51 w 59"/>
                <a:gd name="T19" fmla="*/ 29 h 59"/>
                <a:gd name="T20" fmla="*/ 46 w 59"/>
                <a:gd name="T21" fmla="*/ 43 h 59"/>
                <a:gd name="T22" fmla="*/ 43 w 59"/>
                <a:gd name="T23" fmla="*/ 46 h 59"/>
                <a:gd name="T24" fmla="*/ 33 w 59"/>
                <a:gd name="T25" fmla="*/ 51 h 59"/>
                <a:gd name="T26" fmla="*/ 30 w 59"/>
                <a:gd name="T27" fmla="*/ 51 h 59"/>
                <a:gd name="T28" fmla="*/ 30 w 59"/>
                <a:gd name="T29" fmla="*/ 51 h 59"/>
                <a:gd name="T30" fmla="*/ 28 w 59"/>
                <a:gd name="T31" fmla="*/ 51 h 59"/>
                <a:gd name="T32" fmla="*/ 11 w 59"/>
                <a:gd name="T33" fmla="*/ 41 h 59"/>
                <a:gd name="T34" fmla="*/ 9 w 59"/>
                <a:gd name="T35" fmla="*/ 37 h 59"/>
                <a:gd name="T36" fmla="*/ 8 w 59"/>
                <a:gd name="T37" fmla="*/ 30 h 59"/>
                <a:gd name="T38" fmla="*/ 9 w 59"/>
                <a:gd name="T39" fmla="*/ 23 h 59"/>
                <a:gd name="T40" fmla="*/ 11 w 59"/>
                <a:gd name="T41" fmla="*/ 19 h 59"/>
                <a:gd name="T42" fmla="*/ 18 w 59"/>
                <a:gd name="T43" fmla="*/ 11 h 59"/>
                <a:gd name="T44" fmla="*/ 22 w 59"/>
                <a:gd name="T45" fmla="*/ 9 h 59"/>
                <a:gd name="T46" fmla="*/ 30 w 59"/>
                <a:gd name="T47" fmla="*/ 0 h 59"/>
                <a:gd name="T48" fmla="*/ 29 w 59"/>
                <a:gd name="T49" fmla="*/ 0 h 59"/>
                <a:gd name="T50" fmla="*/ 19 w 59"/>
                <a:gd name="T51" fmla="*/ 2 h 59"/>
                <a:gd name="T52" fmla="*/ 15 w 59"/>
                <a:gd name="T53" fmla="*/ 4 h 59"/>
                <a:gd name="T54" fmla="*/ 3 w 59"/>
                <a:gd name="T55" fmla="*/ 16 h 59"/>
                <a:gd name="T56" fmla="*/ 2 w 59"/>
                <a:gd name="T57" fmla="*/ 20 h 59"/>
                <a:gd name="T58" fmla="*/ 0 w 59"/>
                <a:gd name="T59" fmla="*/ 30 h 59"/>
                <a:gd name="T60" fmla="*/ 2 w 59"/>
                <a:gd name="T61" fmla="*/ 40 h 59"/>
                <a:gd name="T62" fmla="*/ 4 w 59"/>
                <a:gd name="T63" fmla="*/ 44 h 59"/>
                <a:gd name="T64" fmla="*/ 29 w 59"/>
                <a:gd name="T65" fmla="*/ 59 h 59"/>
                <a:gd name="T66" fmla="*/ 30 w 59"/>
                <a:gd name="T67" fmla="*/ 59 h 59"/>
                <a:gd name="T68" fmla="*/ 30 w 59"/>
                <a:gd name="T69" fmla="*/ 59 h 59"/>
                <a:gd name="T70" fmla="*/ 33 w 59"/>
                <a:gd name="T71" fmla="*/ 59 h 59"/>
                <a:gd name="T72" fmla="*/ 48 w 59"/>
                <a:gd name="T73" fmla="*/ 52 h 59"/>
                <a:gd name="T74" fmla="*/ 51 w 59"/>
                <a:gd name="T75" fmla="*/ 49 h 59"/>
                <a:gd name="T76" fmla="*/ 59 w 59"/>
                <a:gd name="T77" fmla="*/ 29 h 59"/>
                <a:gd name="T78" fmla="*/ 56 w 59"/>
                <a:gd name="T79" fmla="*/ 18 h 59"/>
                <a:gd name="T80" fmla="*/ 54 w 59"/>
                <a:gd name="T81" fmla="*/ 14 h 59"/>
                <a:gd name="T82" fmla="*/ 41 w 59"/>
                <a:gd name="T83" fmla="*/ 3 h 59"/>
                <a:gd name="T84" fmla="*/ 41 w 59"/>
                <a:gd name="T85" fmla="*/ 3 h 59"/>
                <a:gd name="T86" fmla="*/ 37 w 59"/>
                <a:gd name="T87" fmla="*/ 1 h 59"/>
                <a:gd name="T88" fmla="*/ 37 w 59"/>
                <a:gd name="T89" fmla="*/ 1 h 59"/>
                <a:gd name="T90" fmla="*/ 30 w 59"/>
                <a:gd name="T91"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59">
                  <a:moveTo>
                    <a:pt x="22" y="9"/>
                  </a:moveTo>
                  <a:cubicBezTo>
                    <a:pt x="24" y="9"/>
                    <a:pt x="27" y="8"/>
                    <a:pt x="29" y="8"/>
                  </a:cubicBezTo>
                  <a:cubicBezTo>
                    <a:pt x="29" y="8"/>
                    <a:pt x="29" y="8"/>
                    <a:pt x="30" y="8"/>
                  </a:cubicBezTo>
                  <a:cubicBezTo>
                    <a:pt x="31" y="8"/>
                    <a:pt x="33" y="8"/>
                    <a:pt x="34" y="9"/>
                  </a:cubicBezTo>
                  <a:cubicBezTo>
                    <a:pt x="34" y="9"/>
                    <a:pt x="34" y="9"/>
                    <a:pt x="34" y="9"/>
                  </a:cubicBezTo>
                  <a:cubicBezTo>
                    <a:pt x="36" y="9"/>
                    <a:pt x="37" y="9"/>
                    <a:pt x="38" y="10"/>
                  </a:cubicBezTo>
                  <a:cubicBezTo>
                    <a:pt x="38" y="10"/>
                    <a:pt x="38" y="10"/>
                    <a:pt x="38" y="10"/>
                  </a:cubicBezTo>
                  <a:cubicBezTo>
                    <a:pt x="42" y="12"/>
                    <a:pt x="45" y="14"/>
                    <a:pt x="47" y="18"/>
                  </a:cubicBezTo>
                  <a:cubicBezTo>
                    <a:pt x="48" y="19"/>
                    <a:pt x="49" y="20"/>
                    <a:pt x="49" y="21"/>
                  </a:cubicBezTo>
                  <a:cubicBezTo>
                    <a:pt x="50" y="24"/>
                    <a:pt x="51" y="26"/>
                    <a:pt x="51" y="29"/>
                  </a:cubicBezTo>
                  <a:cubicBezTo>
                    <a:pt x="51" y="35"/>
                    <a:pt x="49" y="40"/>
                    <a:pt x="46" y="43"/>
                  </a:cubicBezTo>
                  <a:cubicBezTo>
                    <a:pt x="45" y="44"/>
                    <a:pt x="44" y="45"/>
                    <a:pt x="43" y="46"/>
                  </a:cubicBezTo>
                  <a:cubicBezTo>
                    <a:pt x="40" y="49"/>
                    <a:pt x="37" y="50"/>
                    <a:pt x="33" y="51"/>
                  </a:cubicBezTo>
                  <a:cubicBezTo>
                    <a:pt x="32" y="51"/>
                    <a:pt x="31" y="51"/>
                    <a:pt x="30" y="51"/>
                  </a:cubicBezTo>
                  <a:cubicBezTo>
                    <a:pt x="30" y="51"/>
                    <a:pt x="30" y="51"/>
                    <a:pt x="30" y="51"/>
                  </a:cubicBezTo>
                  <a:cubicBezTo>
                    <a:pt x="29" y="51"/>
                    <a:pt x="29" y="51"/>
                    <a:pt x="28" y="51"/>
                  </a:cubicBezTo>
                  <a:cubicBezTo>
                    <a:pt x="21" y="51"/>
                    <a:pt x="15" y="47"/>
                    <a:pt x="11" y="41"/>
                  </a:cubicBezTo>
                  <a:cubicBezTo>
                    <a:pt x="10" y="39"/>
                    <a:pt x="10" y="38"/>
                    <a:pt x="9" y="37"/>
                  </a:cubicBezTo>
                  <a:cubicBezTo>
                    <a:pt x="9" y="35"/>
                    <a:pt x="8" y="32"/>
                    <a:pt x="8" y="30"/>
                  </a:cubicBezTo>
                  <a:cubicBezTo>
                    <a:pt x="8" y="28"/>
                    <a:pt x="8" y="25"/>
                    <a:pt x="9" y="23"/>
                  </a:cubicBezTo>
                  <a:cubicBezTo>
                    <a:pt x="10" y="22"/>
                    <a:pt x="10" y="20"/>
                    <a:pt x="11" y="19"/>
                  </a:cubicBezTo>
                  <a:cubicBezTo>
                    <a:pt x="13" y="16"/>
                    <a:pt x="15" y="13"/>
                    <a:pt x="18" y="11"/>
                  </a:cubicBezTo>
                  <a:cubicBezTo>
                    <a:pt x="19" y="11"/>
                    <a:pt x="21" y="10"/>
                    <a:pt x="22" y="9"/>
                  </a:cubicBezTo>
                  <a:moveTo>
                    <a:pt x="30" y="0"/>
                  </a:moveTo>
                  <a:cubicBezTo>
                    <a:pt x="29" y="0"/>
                    <a:pt x="29" y="0"/>
                    <a:pt x="29" y="0"/>
                  </a:cubicBezTo>
                  <a:cubicBezTo>
                    <a:pt x="25" y="0"/>
                    <a:pt x="22" y="1"/>
                    <a:pt x="19" y="2"/>
                  </a:cubicBezTo>
                  <a:cubicBezTo>
                    <a:pt x="17" y="3"/>
                    <a:pt x="16" y="4"/>
                    <a:pt x="15" y="4"/>
                  </a:cubicBezTo>
                  <a:cubicBezTo>
                    <a:pt x="10" y="7"/>
                    <a:pt x="6" y="11"/>
                    <a:pt x="3" y="16"/>
                  </a:cubicBezTo>
                  <a:cubicBezTo>
                    <a:pt x="3" y="17"/>
                    <a:pt x="2" y="19"/>
                    <a:pt x="2" y="20"/>
                  </a:cubicBezTo>
                  <a:cubicBezTo>
                    <a:pt x="1" y="23"/>
                    <a:pt x="0" y="27"/>
                    <a:pt x="0" y="30"/>
                  </a:cubicBezTo>
                  <a:cubicBezTo>
                    <a:pt x="0" y="34"/>
                    <a:pt x="1" y="37"/>
                    <a:pt x="2" y="40"/>
                  </a:cubicBezTo>
                  <a:cubicBezTo>
                    <a:pt x="3" y="42"/>
                    <a:pt x="3" y="43"/>
                    <a:pt x="4" y="44"/>
                  </a:cubicBezTo>
                  <a:cubicBezTo>
                    <a:pt x="9" y="53"/>
                    <a:pt x="18" y="59"/>
                    <a:pt x="29" y="59"/>
                  </a:cubicBezTo>
                  <a:cubicBezTo>
                    <a:pt x="29" y="59"/>
                    <a:pt x="29" y="59"/>
                    <a:pt x="30" y="59"/>
                  </a:cubicBezTo>
                  <a:cubicBezTo>
                    <a:pt x="30" y="59"/>
                    <a:pt x="30" y="59"/>
                    <a:pt x="30" y="59"/>
                  </a:cubicBezTo>
                  <a:cubicBezTo>
                    <a:pt x="31" y="59"/>
                    <a:pt x="32" y="59"/>
                    <a:pt x="33" y="59"/>
                  </a:cubicBezTo>
                  <a:cubicBezTo>
                    <a:pt x="39" y="58"/>
                    <a:pt x="44" y="56"/>
                    <a:pt x="48" y="52"/>
                  </a:cubicBezTo>
                  <a:cubicBezTo>
                    <a:pt x="49" y="51"/>
                    <a:pt x="51" y="50"/>
                    <a:pt x="51" y="49"/>
                  </a:cubicBezTo>
                  <a:cubicBezTo>
                    <a:pt x="56" y="44"/>
                    <a:pt x="59" y="37"/>
                    <a:pt x="59" y="29"/>
                  </a:cubicBezTo>
                  <a:cubicBezTo>
                    <a:pt x="59" y="25"/>
                    <a:pt x="58" y="21"/>
                    <a:pt x="56" y="18"/>
                  </a:cubicBezTo>
                  <a:cubicBezTo>
                    <a:pt x="56" y="17"/>
                    <a:pt x="55" y="15"/>
                    <a:pt x="54" y="14"/>
                  </a:cubicBezTo>
                  <a:cubicBezTo>
                    <a:pt x="51" y="9"/>
                    <a:pt x="46" y="5"/>
                    <a:pt x="41" y="3"/>
                  </a:cubicBezTo>
                  <a:cubicBezTo>
                    <a:pt x="41" y="3"/>
                    <a:pt x="41" y="3"/>
                    <a:pt x="41" y="3"/>
                  </a:cubicBezTo>
                  <a:cubicBezTo>
                    <a:pt x="40" y="2"/>
                    <a:pt x="38" y="2"/>
                    <a:pt x="37" y="1"/>
                  </a:cubicBezTo>
                  <a:cubicBezTo>
                    <a:pt x="37" y="1"/>
                    <a:pt x="37" y="1"/>
                    <a:pt x="37" y="1"/>
                  </a:cubicBezTo>
                  <a:cubicBezTo>
                    <a:pt x="34" y="1"/>
                    <a:pt x="32" y="0"/>
                    <a:pt x="3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20308"/>
            <p:cNvSpPr>
              <a:spLocks/>
            </p:cNvSpPr>
            <p:nvPr/>
          </p:nvSpPr>
          <p:spPr bwMode="auto">
            <a:xfrm>
              <a:off x="5969649" y="7101233"/>
              <a:ext cx="90046" cy="88044"/>
            </a:xfrm>
            <a:custGeom>
              <a:avLst/>
              <a:gdLst>
                <a:gd name="T0" fmla="*/ 29 w 57"/>
                <a:gd name="T1" fmla="*/ 0 h 56"/>
                <a:gd name="T2" fmla="*/ 28 w 57"/>
                <a:gd name="T3" fmla="*/ 0 h 56"/>
                <a:gd name="T4" fmla="*/ 16 w 57"/>
                <a:gd name="T5" fmla="*/ 3 h 56"/>
                <a:gd name="T6" fmla="*/ 13 w 57"/>
                <a:gd name="T7" fmla="*/ 5 h 56"/>
                <a:gd name="T8" fmla="*/ 0 w 57"/>
                <a:gd name="T9" fmla="*/ 29 h 56"/>
                <a:gd name="T10" fmla="*/ 2 w 57"/>
                <a:gd name="T11" fmla="*/ 38 h 56"/>
                <a:gd name="T12" fmla="*/ 4 w 57"/>
                <a:gd name="T13" fmla="*/ 42 h 56"/>
                <a:gd name="T14" fmla="*/ 14 w 57"/>
                <a:gd name="T15" fmla="*/ 52 h 56"/>
                <a:gd name="T16" fmla="*/ 18 w 57"/>
                <a:gd name="T17" fmla="*/ 54 h 56"/>
                <a:gd name="T18" fmla="*/ 28 w 57"/>
                <a:gd name="T19" fmla="*/ 56 h 56"/>
                <a:gd name="T20" fmla="*/ 29 w 57"/>
                <a:gd name="T21" fmla="*/ 56 h 56"/>
                <a:gd name="T22" fmla="*/ 41 w 57"/>
                <a:gd name="T23" fmla="*/ 53 h 56"/>
                <a:gd name="T24" fmla="*/ 45 w 57"/>
                <a:gd name="T25" fmla="*/ 51 h 56"/>
                <a:gd name="T26" fmla="*/ 55 w 57"/>
                <a:gd name="T27" fmla="*/ 38 h 56"/>
                <a:gd name="T28" fmla="*/ 56 w 57"/>
                <a:gd name="T29" fmla="*/ 34 h 56"/>
                <a:gd name="T30" fmla="*/ 57 w 57"/>
                <a:gd name="T31" fmla="*/ 28 h 56"/>
                <a:gd name="T32" fmla="*/ 54 w 57"/>
                <a:gd name="T33" fmla="*/ 17 h 56"/>
                <a:gd name="T34" fmla="*/ 52 w 57"/>
                <a:gd name="T35" fmla="*/ 13 h 56"/>
                <a:gd name="T36" fmla="*/ 29 w 57"/>
                <a:gd name="T37"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7" h="56">
                  <a:moveTo>
                    <a:pt x="29" y="0"/>
                  </a:moveTo>
                  <a:cubicBezTo>
                    <a:pt x="28" y="0"/>
                    <a:pt x="28" y="0"/>
                    <a:pt x="28" y="0"/>
                  </a:cubicBezTo>
                  <a:cubicBezTo>
                    <a:pt x="24" y="0"/>
                    <a:pt x="20" y="1"/>
                    <a:pt x="16" y="3"/>
                  </a:cubicBezTo>
                  <a:cubicBezTo>
                    <a:pt x="15" y="3"/>
                    <a:pt x="14" y="4"/>
                    <a:pt x="13" y="5"/>
                  </a:cubicBezTo>
                  <a:cubicBezTo>
                    <a:pt x="5" y="10"/>
                    <a:pt x="0" y="19"/>
                    <a:pt x="0" y="29"/>
                  </a:cubicBezTo>
                  <a:cubicBezTo>
                    <a:pt x="0" y="32"/>
                    <a:pt x="1" y="35"/>
                    <a:pt x="2" y="38"/>
                  </a:cubicBezTo>
                  <a:cubicBezTo>
                    <a:pt x="3" y="40"/>
                    <a:pt x="3" y="41"/>
                    <a:pt x="4" y="42"/>
                  </a:cubicBezTo>
                  <a:cubicBezTo>
                    <a:pt x="7" y="47"/>
                    <a:pt x="10" y="50"/>
                    <a:pt x="14" y="52"/>
                  </a:cubicBezTo>
                  <a:cubicBezTo>
                    <a:pt x="15" y="53"/>
                    <a:pt x="17" y="54"/>
                    <a:pt x="18" y="54"/>
                  </a:cubicBezTo>
                  <a:cubicBezTo>
                    <a:pt x="21" y="56"/>
                    <a:pt x="25" y="56"/>
                    <a:pt x="28" y="56"/>
                  </a:cubicBezTo>
                  <a:cubicBezTo>
                    <a:pt x="29" y="56"/>
                    <a:pt x="29" y="56"/>
                    <a:pt x="29" y="56"/>
                  </a:cubicBezTo>
                  <a:cubicBezTo>
                    <a:pt x="33" y="56"/>
                    <a:pt x="38" y="55"/>
                    <a:pt x="41" y="53"/>
                  </a:cubicBezTo>
                  <a:cubicBezTo>
                    <a:pt x="43" y="53"/>
                    <a:pt x="44" y="52"/>
                    <a:pt x="45" y="51"/>
                  </a:cubicBezTo>
                  <a:cubicBezTo>
                    <a:pt x="49" y="48"/>
                    <a:pt x="53" y="43"/>
                    <a:pt x="55" y="38"/>
                  </a:cubicBezTo>
                  <a:cubicBezTo>
                    <a:pt x="55" y="36"/>
                    <a:pt x="56" y="35"/>
                    <a:pt x="56" y="34"/>
                  </a:cubicBezTo>
                  <a:cubicBezTo>
                    <a:pt x="56" y="32"/>
                    <a:pt x="57" y="30"/>
                    <a:pt x="57" y="28"/>
                  </a:cubicBezTo>
                  <a:cubicBezTo>
                    <a:pt x="57" y="24"/>
                    <a:pt x="56" y="20"/>
                    <a:pt x="54" y="17"/>
                  </a:cubicBezTo>
                  <a:cubicBezTo>
                    <a:pt x="54" y="15"/>
                    <a:pt x="53" y="14"/>
                    <a:pt x="52" y="13"/>
                  </a:cubicBezTo>
                  <a:cubicBezTo>
                    <a:pt x="47" y="5"/>
                    <a:pt x="38" y="0"/>
                    <a:pt x="2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3" name="Freeform 20309"/>
            <p:cNvSpPr>
              <a:spLocks noEditPoints="1"/>
            </p:cNvSpPr>
            <p:nvPr/>
          </p:nvSpPr>
          <p:spPr bwMode="auto">
            <a:xfrm>
              <a:off x="5924293" y="7055210"/>
              <a:ext cx="181425" cy="180091"/>
            </a:xfrm>
            <a:custGeom>
              <a:avLst/>
              <a:gdLst>
                <a:gd name="T0" fmla="*/ 38 w 115"/>
                <a:gd name="T1" fmla="*/ 20 h 114"/>
                <a:gd name="T2" fmla="*/ 57 w 115"/>
                <a:gd name="T3" fmla="*/ 15 h 114"/>
                <a:gd name="T4" fmla="*/ 58 w 115"/>
                <a:gd name="T5" fmla="*/ 15 h 114"/>
                <a:gd name="T6" fmla="*/ 93 w 115"/>
                <a:gd name="T7" fmla="*/ 36 h 114"/>
                <a:gd name="T8" fmla="*/ 95 w 115"/>
                <a:gd name="T9" fmla="*/ 40 h 114"/>
                <a:gd name="T10" fmla="*/ 99 w 115"/>
                <a:gd name="T11" fmla="*/ 56 h 114"/>
                <a:gd name="T12" fmla="*/ 98 w 115"/>
                <a:gd name="T13" fmla="*/ 67 h 114"/>
                <a:gd name="T14" fmla="*/ 97 w 115"/>
                <a:gd name="T15" fmla="*/ 71 h 114"/>
                <a:gd name="T16" fmla="*/ 81 w 115"/>
                <a:gd name="T17" fmla="*/ 92 h 114"/>
                <a:gd name="T18" fmla="*/ 77 w 115"/>
                <a:gd name="T19" fmla="*/ 94 h 114"/>
                <a:gd name="T20" fmla="*/ 58 w 115"/>
                <a:gd name="T21" fmla="*/ 99 h 114"/>
                <a:gd name="T22" fmla="*/ 57 w 115"/>
                <a:gd name="T23" fmla="*/ 99 h 114"/>
                <a:gd name="T24" fmla="*/ 41 w 115"/>
                <a:gd name="T25" fmla="*/ 96 h 114"/>
                <a:gd name="T26" fmla="*/ 37 w 115"/>
                <a:gd name="T27" fmla="*/ 94 h 114"/>
                <a:gd name="T28" fmla="*/ 21 w 115"/>
                <a:gd name="T29" fmla="*/ 78 h 114"/>
                <a:gd name="T30" fmla="*/ 19 w 115"/>
                <a:gd name="T31" fmla="*/ 74 h 114"/>
                <a:gd name="T32" fmla="*/ 16 w 115"/>
                <a:gd name="T33" fmla="*/ 58 h 114"/>
                <a:gd name="T34" fmla="*/ 35 w 115"/>
                <a:gd name="T35" fmla="*/ 22 h 114"/>
                <a:gd name="T36" fmla="*/ 38 w 115"/>
                <a:gd name="T37" fmla="*/ 20 h 114"/>
                <a:gd name="T38" fmla="*/ 57 w 115"/>
                <a:gd name="T39" fmla="*/ 0 h 114"/>
                <a:gd name="T40" fmla="*/ 56 w 115"/>
                <a:gd name="T41" fmla="*/ 0 h 114"/>
                <a:gd name="T42" fmla="*/ 31 w 115"/>
                <a:gd name="T43" fmla="*/ 7 h 114"/>
                <a:gd name="T44" fmla="*/ 27 w 115"/>
                <a:gd name="T45" fmla="*/ 9 h 114"/>
                <a:gd name="T46" fmla="*/ 0 w 115"/>
                <a:gd name="T47" fmla="*/ 58 h 114"/>
                <a:gd name="T48" fmla="*/ 5 w 115"/>
                <a:gd name="T49" fmla="*/ 81 h 114"/>
                <a:gd name="T50" fmla="*/ 7 w 115"/>
                <a:gd name="T51" fmla="*/ 85 h 114"/>
                <a:gd name="T52" fmla="*/ 31 w 115"/>
                <a:gd name="T53" fmla="*/ 108 h 114"/>
                <a:gd name="T54" fmla="*/ 35 w 115"/>
                <a:gd name="T55" fmla="*/ 110 h 114"/>
                <a:gd name="T56" fmla="*/ 57 w 115"/>
                <a:gd name="T57" fmla="*/ 114 h 114"/>
                <a:gd name="T58" fmla="*/ 59 w 115"/>
                <a:gd name="T59" fmla="*/ 114 h 114"/>
                <a:gd name="T60" fmla="*/ 85 w 115"/>
                <a:gd name="T61" fmla="*/ 107 h 114"/>
                <a:gd name="T62" fmla="*/ 89 w 115"/>
                <a:gd name="T63" fmla="*/ 105 h 114"/>
                <a:gd name="T64" fmla="*/ 112 w 115"/>
                <a:gd name="T65" fmla="*/ 75 h 114"/>
                <a:gd name="T66" fmla="*/ 113 w 115"/>
                <a:gd name="T67" fmla="*/ 71 h 114"/>
                <a:gd name="T68" fmla="*/ 115 w 115"/>
                <a:gd name="T69" fmla="*/ 56 h 114"/>
                <a:gd name="T70" fmla="*/ 109 w 115"/>
                <a:gd name="T71" fmla="*/ 33 h 114"/>
                <a:gd name="T72" fmla="*/ 107 w 115"/>
                <a:gd name="T73" fmla="*/ 29 h 114"/>
                <a:gd name="T74" fmla="*/ 57 w 115"/>
                <a:gd name="T7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5" h="114">
                  <a:moveTo>
                    <a:pt x="38" y="20"/>
                  </a:moveTo>
                  <a:cubicBezTo>
                    <a:pt x="44" y="17"/>
                    <a:pt x="50" y="15"/>
                    <a:pt x="57" y="15"/>
                  </a:cubicBezTo>
                  <a:cubicBezTo>
                    <a:pt x="57" y="15"/>
                    <a:pt x="57" y="15"/>
                    <a:pt x="58" y="15"/>
                  </a:cubicBezTo>
                  <a:cubicBezTo>
                    <a:pt x="73" y="15"/>
                    <a:pt x="86" y="24"/>
                    <a:pt x="93" y="36"/>
                  </a:cubicBezTo>
                  <a:cubicBezTo>
                    <a:pt x="94" y="37"/>
                    <a:pt x="95" y="38"/>
                    <a:pt x="95" y="40"/>
                  </a:cubicBezTo>
                  <a:cubicBezTo>
                    <a:pt x="98" y="45"/>
                    <a:pt x="99" y="50"/>
                    <a:pt x="99" y="56"/>
                  </a:cubicBezTo>
                  <a:cubicBezTo>
                    <a:pt x="99" y="60"/>
                    <a:pt x="99" y="63"/>
                    <a:pt x="98" y="67"/>
                  </a:cubicBezTo>
                  <a:cubicBezTo>
                    <a:pt x="98" y="68"/>
                    <a:pt x="97" y="69"/>
                    <a:pt x="97" y="71"/>
                  </a:cubicBezTo>
                  <a:cubicBezTo>
                    <a:pt x="94" y="79"/>
                    <a:pt x="88" y="87"/>
                    <a:pt x="81" y="92"/>
                  </a:cubicBezTo>
                  <a:cubicBezTo>
                    <a:pt x="80" y="93"/>
                    <a:pt x="78" y="93"/>
                    <a:pt x="77" y="94"/>
                  </a:cubicBezTo>
                  <a:cubicBezTo>
                    <a:pt x="72" y="97"/>
                    <a:pt x="65" y="99"/>
                    <a:pt x="58" y="99"/>
                  </a:cubicBezTo>
                  <a:cubicBezTo>
                    <a:pt x="58" y="99"/>
                    <a:pt x="58" y="99"/>
                    <a:pt x="57" y="99"/>
                  </a:cubicBezTo>
                  <a:cubicBezTo>
                    <a:pt x="52" y="99"/>
                    <a:pt x="46" y="98"/>
                    <a:pt x="41" y="96"/>
                  </a:cubicBezTo>
                  <a:cubicBezTo>
                    <a:pt x="40" y="95"/>
                    <a:pt x="39" y="94"/>
                    <a:pt x="37" y="94"/>
                  </a:cubicBezTo>
                  <a:cubicBezTo>
                    <a:pt x="31" y="90"/>
                    <a:pt x="25" y="84"/>
                    <a:pt x="21" y="78"/>
                  </a:cubicBezTo>
                  <a:cubicBezTo>
                    <a:pt x="20" y="76"/>
                    <a:pt x="20" y="75"/>
                    <a:pt x="19" y="74"/>
                  </a:cubicBezTo>
                  <a:cubicBezTo>
                    <a:pt x="17" y="69"/>
                    <a:pt x="16" y="63"/>
                    <a:pt x="16" y="58"/>
                  </a:cubicBezTo>
                  <a:cubicBezTo>
                    <a:pt x="15" y="43"/>
                    <a:pt x="23" y="30"/>
                    <a:pt x="35" y="22"/>
                  </a:cubicBezTo>
                  <a:cubicBezTo>
                    <a:pt x="36" y="21"/>
                    <a:pt x="37" y="21"/>
                    <a:pt x="38" y="20"/>
                  </a:cubicBezTo>
                  <a:moveTo>
                    <a:pt x="57" y="0"/>
                  </a:moveTo>
                  <a:cubicBezTo>
                    <a:pt x="57" y="0"/>
                    <a:pt x="57" y="0"/>
                    <a:pt x="56" y="0"/>
                  </a:cubicBezTo>
                  <a:cubicBezTo>
                    <a:pt x="47" y="0"/>
                    <a:pt x="38" y="3"/>
                    <a:pt x="31" y="7"/>
                  </a:cubicBezTo>
                  <a:cubicBezTo>
                    <a:pt x="29" y="7"/>
                    <a:pt x="28" y="8"/>
                    <a:pt x="27" y="9"/>
                  </a:cubicBezTo>
                  <a:cubicBezTo>
                    <a:pt x="11" y="19"/>
                    <a:pt x="0" y="37"/>
                    <a:pt x="0" y="58"/>
                  </a:cubicBezTo>
                  <a:cubicBezTo>
                    <a:pt x="0" y="66"/>
                    <a:pt x="2" y="74"/>
                    <a:pt x="5" y="81"/>
                  </a:cubicBezTo>
                  <a:cubicBezTo>
                    <a:pt x="6" y="82"/>
                    <a:pt x="7" y="83"/>
                    <a:pt x="7" y="85"/>
                  </a:cubicBezTo>
                  <a:cubicBezTo>
                    <a:pt x="13" y="94"/>
                    <a:pt x="21" y="102"/>
                    <a:pt x="31" y="108"/>
                  </a:cubicBezTo>
                  <a:cubicBezTo>
                    <a:pt x="32" y="108"/>
                    <a:pt x="33" y="109"/>
                    <a:pt x="35" y="110"/>
                  </a:cubicBezTo>
                  <a:cubicBezTo>
                    <a:pt x="42" y="113"/>
                    <a:pt x="49" y="114"/>
                    <a:pt x="57" y="114"/>
                  </a:cubicBezTo>
                  <a:cubicBezTo>
                    <a:pt x="58" y="114"/>
                    <a:pt x="58" y="114"/>
                    <a:pt x="59" y="114"/>
                  </a:cubicBezTo>
                  <a:cubicBezTo>
                    <a:pt x="68" y="114"/>
                    <a:pt x="77" y="112"/>
                    <a:pt x="85" y="107"/>
                  </a:cubicBezTo>
                  <a:cubicBezTo>
                    <a:pt x="86" y="107"/>
                    <a:pt x="88" y="106"/>
                    <a:pt x="89" y="105"/>
                  </a:cubicBezTo>
                  <a:cubicBezTo>
                    <a:pt x="99" y="98"/>
                    <a:pt x="108" y="88"/>
                    <a:pt x="112" y="75"/>
                  </a:cubicBezTo>
                  <a:cubicBezTo>
                    <a:pt x="112" y="74"/>
                    <a:pt x="113" y="72"/>
                    <a:pt x="113" y="71"/>
                  </a:cubicBezTo>
                  <a:cubicBezTo>
                    <a:pt x="114" y="66"/>
                    <a:pt x="115" y="61"/>
                    <a:pt x="115" y="56"/>
                  </a:cubicBezTo>
                  <a:cubicBezTo>
                    <a:pt x="114" y="48"/>
                    <a:pt x="113" y="40"/>
                    <a:pt x="109" y="33"/>
                  </a:cubicBezTo>
                  <a:cubicBezTo>
                    <a:pt x="109" y="31"/>
                    <a:pt x="108" y="30"/>
                    <a:pt x="107" y="29"/>
                  </a:cubicBezTo>
                  <a:cubicBezTo>
                    <a:pt x="97" y="12"/>
                    <a:pt x="79" y="0"/>
                    <a:pt x="57"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20310"/>
            <p:cNvSpPr>
              <a:spLocks/>
            </p:cNvSpPr>
            <p:nvPr/>
          </p:nvSpPr>
          <p:spPr bwMode="auto">
            <a:xfrm>
              <a:off x="4789050" y="6354190"/>
              <a:ext cx="79374" cy="78706"/>
            </a:xfrm>
            <a:custGeom>
              <a:avLst/>
              <a:gdLst>
                <a:gd name="T0" fmla="*/ 25 w 50"/>
                <a:gd name="T1" fmla="*/ 0 h 50"/>
                <a:gd name="T2" fmla="*/ 24 w 50"/>
                <a:gd name="T3" fmla="*/ 0 h 50"/>
                <a:gd name="T4" fmla="*/ 24 w 50"/>
                <a:gd name="T5" fmla="*/ 0 h 50"/>
                <a:gd name="T6" fmla="*/ 20 w 50"/>
                <a:gd name="T7" fmla="*/ 0 h 50"/>
                <a:gd name="T8" fmla="*/ 1 w 50"/>
                <a:gd name="T9" fmla="*/ 19 h 50"/>
                <a:gd name="T10" fmla="*/ 0 w 50"/>
                <a:gd name="T11" fmla="*/ 23 h 50"/>
                <a:gd name="T12" fmla="*/ 0 w 50"/>
                <a:gd name="T13" fmla="*/ 25 h 50"/>
                <a:gd name="T14" fmla="*/ 24 w 50"/>
                <a:gd name="T15" fmla="*/ 50 h 50"/>
                <a:gd name="T16" fmla="*/ 25 w 50"/>
                <a:gd name="T17" fmla="*/ 50 h 50"/>
                <a:gd name="T18" fmla="*/ 25 w 50"/>
                <a:gd name="T19" fmla="*/ 50 h 50"/>
                <a:gd name="T20" fmla="*/ 29 w 50"/>
                <a:gd name="T21" fmla="*/ 49 h 50"/>
                <a:gd name="T22" fmla="*/ 49 w 50"/>
                <a:gd name="T23" fmla="*/ 31 h 50"/>
                <a:gd name="T24" fmla="*/ 49 w 50"/>
                <a:gd name="T25" fmla="*/ 26 h 50"/>
                <a:gd name="T26" fmla="*/ 50 w 50"/>
                <a:gd name="T27" fmla="*/ 24 h 50"/>
                <a:gd name="T28" fmla="*/ 25 w 50"/>
                <a:gd name="T2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50">
                  <a:moveTo>
                    <a:pt x="25" y="0"/>
                  </a:moveTo>
                  <a:cubicBezTo>
                    <a:pt x="25" y="0"/>
                    <a:pt x="24" y="0"/>
                    <a:pt x="24" y="0"/>
                  </a:cubicBezTo>
                  <a:cubicBezTo>
                    <a:pt x="24" y="0"/>
                    <a:pt x="24" y="0"/>
                    <a:pt x="24" y="0"/>
                  </a:cubicBezTo>
                  <a:cubicBezTo>
                    <a:pt x="22" y="0"/>
                    <a:pt x="21" y="0"/>
                    <a:pt x="20" y="0"/>
                  </a:cubicBezTo>
                  <a:cubicBezTo>
                    <a:pt x="10" y="2"/>
                    <a:pt x="3" y="9"/>
                    <a:pt x="1" y="19"/>
                  </a:cubicBezTo>
                  <a:cubicBezTo>
                    <a:pt x="0" y="20"/>
                    <a:pt x="0" y="21"/>
                    <a:pt x="0" y="23"/>
                  </a:cubicBezTo>
                  <a:cubicBezTo>
                    <a:pt x="0" y="24"/>
                    <a:pt x="0" y="24"/>
                    <a:pt x="0" y="25"/>
                  </a:cubicBezTo>
                  <a:cubicBezTo>
                    <a:pt x="0" y="39"/>
                    <a:pt x="11" y="49"/>
                    <a:pt x="24" y="50"/>
                  </a:cubicBezTo>
                  <a:cubicBezTo>
                    <a:pt x="25" y="50"/>
                    <a:pt x="25" y="50"/>
                    <a:pt x="25" y="50"/>
                  </a:cubicBezTo>
                  <a:cubicBezTo>
                    <a:pt x="25" y="50"/>
                    <a:pt x="25" y="50"/>
                    <a:pt x="25" y="50"/>
                  </a:cubicBezTo>
                  <a:cubicBezTo>
                    <a:pt x="26" y="49"/>
                    <a:pt x="28" y="49"/>
                    <a:pt x="29" y="49"/>
                  </a:cubicBezTo>
                  <a:cubicBezTo>
                    <a:pt x="39" y="48"/>
                    <a:pt x="46" y="40"/>
                    <a:pt x="49" y="31"/>
                  </a:cubicBezTo>
                  <a:cubicBezTo>
                    <a:pt x="49" y="29"/>
                    <a:pt x="49" y="28"/>
                    <a:pt x="49" y="26"/>
                  </a:cubicBezTo>
                  <a:cubicBezTo>
                    <a:pt x="50" y="26"/>
                    <a:pt x="50" y="25"/>
                    <a:pt x="50" y="24"/>
                  </a:cubicBezTo>
                  <a:cubicBezTo>
                    <a:pt x="49" y="11"/>
                    <a:pt x="38" y="0"/>
                    <a:pt x="2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5" name="Freeform 20312"/>
            <p:cNvSpPr>
              <a:spLocks noEditPoints="1"/>
            </p:cNvSpPr>
            <p:nvPr/>
          </p:nvSpPr>
          <p:spPr bwMode="auto">
            <a:xfrm>
              <a:off x="4748355" y="6312835"/>
              <a:ext cx="159414" cy="159414"/>
            </a:xfrm>
            <a:custGeom>
              <a:avLst/>
              <a:gdLst>
                <a:gd name="T0" fmla="*/ 49 w 101"/>
                <a:gd name="T1" fmla="*/ 14 h 101"/>
                <a:gd name="T2" fmla="*/ 50 w 101"/>
                <a:gd name="T3" fmla="*/ 14 h 101"/>
                <a:gd name="T4" fmla="*/ 51 w 101"/>
                <a:gd name="T5" fmla="*/ 14 h 101"/>
                <a:gd name="T6" fmla="*/ 88 w 101"/>
                <a:gd name="T7" fmla="*/ 50 h 101"/>
                <a:gd name="T8" fmla="*/ 87 w 101"/>
                <a:gd name="T9" fmla="*/ 54 h 101"/>
                <a:gd name="T10" fmla="*/ 87 w 101"/>
                <a:gd name="T11" fmla="*/ 59 h 101"/>
                <a:gd name="T12" fmla="*/ 56 w 101"/>
                <a:gd name="T13" fmla="*/ 87 h 101"/>
                <a:gd name="T14" fmla="*/ 52 w 101"/>
                <a:gd name="T15" fmla="*/ 88 h 101"/>
                <a:gd name="T16" fmla="*/ 51 w 101"/>
                <a:gd name="T17" fmla="*/ 88 h 101"/>
                <a:gd name="T18" fmla="*/ 51 w 101"/>
                <a:gd name="T19" fmla="*/ 88 h 101"/>
                <a:gd name="T20" fmla="*/ 14 w 101"/>
                <a:gd name="T21" fmla="*/ 51 h 101"/>
                <a:gd name="T22" fmla="*/ 14 w 101"/>
                <a:gd name="T23" fmla="*/ 47 h 101"/>
                <a:gd name="T24" fmla="*/ 15 w 101"/>
                <a:gd name="T25" fmla="*/ 43 h 101"/>
                <a:gd name="T26" fmla="*/ 44 w 101"/>
                <a:gd name="T27" fmla="*/ 14 h 101"/>
                <a:gd name="T28" fmla="*/ 49 w 101"/>
                <a:gd name="T29" fmla="*/ 14 h 101"/>
                <a:gd name="T30" fmla="*/ 51 w 101"/>
                <a:gd name="T31" fmla="*/ 0 h 101"/>
                <a:gd name="T32" fmla="*/ 50 w 101"/>
                <a:gd name="T33" fmla="*/ 0 h 101"/>
                <a:gd name="T34" fmla="*/ 47 w 101"/>
                <a:gd name="T35" fmla="*/ 0 h 101"/>
                <a:gd name="T36" fmla="*/ 43 w 101"/>
                <a:gd name="T37" fmla="*/ 1 h 101"/>
                <a:gd name="T38" fmla="*/ 1 w 101"/>
                <a:gd name="T39" fmla="*/ 41 h 101"/>
                <a:gd name="T40" fmla="*/ 1 w 101"/>
                <a:gd name="T41" fmla="*/ 45 h 101"/>
                <a:gd name="T42" fmla="*/ 0 w 101"/>
                <a:gd name="T43" fmla="*/ 52 h 101"/>
                <a:gd name="T44" fmla="*/ 51 w 101"/>
                <a:gd name="T45" fmla="*/ 101 h 101"/>
                <a:gd name="T46" fmla="*/ 52 w 101"/>
                <a:gd name="T47" fmla="*/ 101 h 101"/>
                <a:gd name="T48" fmla="*/ 53 w 101"/>
                <a:gd name="T49" fmla="*/ 101 h 101"/>
                <a:gd name="T50" fmla="*/ 57 w 101"/>
                <a:gd name="T51" fmla="*/ 101 h 101"/>
                <a:gd name="T52" fmla="*/ 100 w 101"/>
                <a:gd name="T53" fmla="*/ 61 h 101"/>
                <a:gd name="T54" fmla="*/ 101 w 101"/>
                <a:gd name="T55" fmla="*/ 57 h 101"/>
                <a:gd name="T56" fmla="*/ 101 w 101"/>
                <a:gd name="T57" fmla="*/ 50 h 101"/>
                <a:gd name="T58" fmla="*/ 51 w 101"/>
                <a:gd name="T5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01">
                  <a:moveTo>
                    <a:pt x="49" y="14"/>
                  </a:moveTo>
                  <a:cubicBezTo>
                    <a:pt x="49" y="14"/>
                    <a:pt x="50" y="14"/>
                    <a:pt x="50" y="14"/>
                  </a:cubicBezTo>
                  <a:cubicBezTo>
                    <a:pt x="50" y="14"/>
                    <a:pt x="50" y="14"/>
                    <a:pt x="51" y="14"/>
                  </a:cubicBezTo>
                  <a:cubicBezTo>
                    <a:pt x="71" y="14"/>
                    <a:pt x="87" y="30"/>
                    <a:pt x="88" y="50"/>
                  </a:cubicBezTo>
                  <a:cubicBezTo>
                    <a:pt x="88" y="51"/>
                    <a:pt x="88" y="53"/>
                    <a:pt x="87" y="54"/>
                  </a:cubicBezTo>
                  <a:cubicBezTo>
                    <a:pt x="87" y="56"/>
                    <a:pt x="87" y="57"/>
                    <a:pt x="87" y="59"/>
                  </a:cubicBezTo>
                  <a:cubicBezTo>
                    <a:pt x="83" y="73"/>
                    <a:pt x="71" y="85"/>
                    <a:pt x="56" y="87"/>
                  </a:cubicBezTo>
                  <a:cubicBezTo>
                    <a:pt x="55" y="87"/>
                    <a:pt x="53" y="88"/>
                    <a:pt x="52" y="88"/>
                  </a:cubicBezTo>
                  <a:cubicBezTo>
                    <a:pt x="52" y="88"/>
                    <a:pt x="51" y="88"/>
                    <a:pt x="51" y="88"/>
                  </a:cubicBezTo>
                  <a:cubicBezTo>
                    <a:pt x="51" y="88"/>
                    <a:pt x="51" y="88"/>
                    <a:pt x="51" y="88"/>
                  </a:cubicBezTo>
                  <a:cubicBezTo>
                    <a:pt x="31" y="88"/>
                    <a:pt x="14" y="71"/>
                    <a:pt x="14" y="51"/>
                  </a:cubicBezTo>
                  <a:cubicBezTo>
                    <a:pt x="14" y="50"/>
                    <a:pt x="14" y="48"/>
                    <a:pt x="14" y="47"/>
                  </a:cubicBezTo>
                  <a:cubicBezTo>
                    <a:pt x="14" y="46"/>
                    <a:pt x="14" y="44"/>
                    <a:pt x="15" y="43"/>
                  </a:cubicBezTo>
                  <a:cubicBezTo>
                    <a:pt x="18" y="28"/>
                    <a:pt x="30" y="17"/>
                    <a:pt x="44" y="14"/>
                  </a:cubicBezTo>
                  <a:cubicBezTo>
                    <a:pt x="46" y="14"/>
                    <a:pt x="47" y="14"/>
                    <a:pt x="49" y="14"/>
                  </a:cubicBezTo>
                  <a:moveTo>
                    <a:pt x="51" y="0"/>
                  </a:moveTo>
                  <a:cubicBezTo>
                    <a:pt x="50" y="0"/>
                    <a:pt x="50" y="0"/>
                    <a:pt x="50" y="0"/>
                  </a:cubicBezTo>
                  <a:cubicBezTo>
                    <a:pt x="49" y="0"/>
                    <a:pt x="48" y="0"/>
                    <a:pt x="47" y="0"/>
                  </a:cubicBezTo>
                  <a:cubicBezTo>
                    <a:pt x="46" y="0"/>
                    <a:pt x="44" y="1"/>
                    <a:pt x="43" y="1"/>
                  </a:cubicBezTo>
                  <a:cubicBezTo>
                    <a:pt x="22" y="4"/>
                    <a:pt x="5" y="20"/>
                    <a:pt x="1" y="41"/>
                  </a:cubicBezTo>
                  <a:cubicBezTo>
                    <a:pt x="1" y="42"/>
                    <a:pt x="1" y="43"/>
                    <a:pt x="1" y="45"/>
                  </a:cubicBezTo>
                  <a:cubicBezTo>
                    <a:pt x="0" y="47"/>
                    <a:pt x="0" y="49"/>
                    <a:pt x="0" y="52"/>
                  </a:cubicBezTo>
                  <a:cubicBezTo>
                    <a:pt x="1" y="79"/>
                    <a:pt x="23" y="101"/>
                    <a:pt x="51" y="101"/>
                  </a:cubicBezTo>
                  <a:cubicBezTo>
                    <a:pt x="51" y="101"/>
                    <a:pt x="51" y="101"/>
                    <a:pt x="52" y="101"/>
                  </a:cubicBezTo>
                  <a:cubicBezTo>
                    <a:pt x="52" y="101"/>
                    <a:pt x="53" y="101"/>
                    <a:pt x="53" y="101"/>
                  </a:cubicBezTo>
                  <a:cubicBezTo>
                    <a:pt x="54" y="101"/>
                    <a:pt x="56" y="101"/>
                    <a:pt x="57" y="101"/>
                  </a:cubicBezTo>
                  <a:cubicBezTo>
                    <a:pt x="79" y="98"/>
                    <a:pt x="96" y="82"/>
                    <a:pt x="100" y="61"/>
                  </a:cubicBezTo>
                  <a:cubicBezTo>
                    <a:pt x="100" y="59"/>
                    <a:pt x="101" y="58"/>
                    <a:pt x="101" y="57"/>
                  </a:cubicBezTo>
                  <a:cubicBezTo>
                    <a:pt x="101" y="54"/>
                    <a:pt x="101" y="52"/>
                    <a:pt x="101" y="50"/>
                  </a:cubicBezTo>
                  <a:cubicBezTo>
                    <a:pt x="101" y="22"/>
                    <a:pt x="78" y="0"/>
                    <a:pt x="5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20313"/>
            <p:cNvSpPr>
              <a:spLocks/>
            </p:cNvSpPr>
            <p:nvPr/>
          </p:nvSpPr>
          <p:spPr bwMode="auto">
            <a:xfrm>
              <a:off x="4494894" y="7487428"/>
              <a:ext cx="110056" cy="108722"/>
            </a:xfrm>
            <a:custGeom>
              <a:avLst/>
              <a:gdLst>
                <a:gd name="T0" fmla="*/ 35 w 70"/>
                <a:gd name="T1" fmla="*/ 0 h 69"/>
                <a:gd name="T2" fmla="*/ 34 w 70"/>
                <a:gd name="T3" fmla="*/ 0 h 69"/>
                <a:gd name="T4" fmla="*/ 31 w 70"/>
                <a:gd name="T5" fmla="*/ 0 h 69"/>
                <a:gd name="T6" fmla="*/ 27 w 70"/>
                <a:gd name="T7" fmla="*/ 1 h 69"/>
                <a:gd name="T8" fmla="*/ 20 w 70"/>
                <a:gd name="T9" fmla="*/ 3 h 69"/>
                <a:gd name="T10" fmla="*/ 16 w 70"/>
                <a:gd name="T11" fmla="*/ 6 h 69"/>
                <a:gd name="T12" fmla="*/ 3 w 70"/>
                <a:gd name="T13" fmla="*/ 21 h 69"/>
                <a:gd name="T14" fmla="*/ 2 w 70"/>
                <a:gd name="T15" fmla="*/ 25 h 69"/>
                <a:gd name="T16" fmla="*/ 0 w 70"/>
                <a:gd name="T17" fmla="*/ 35 h 69"/>
                <a:gd name="T18" fmla="*/ 26 w 70"/>
                <a:gd name="T19" fmla="*/ 68 h 69"/>
                <a:gd name="T20" fmla="*/ 30 w 70"/>
                <a:gd name="T21" fmla="*/ 69 h 69"/>
                <a:gd name="T22" fmla="*/ 35 w 70"/>
                <a:gd name="T23" fmla="*/ 69 h 69"/>
                <a:gd name="T24" fmla="*/ 36 w 70"/>
                <a:gd name="T25" fmla="*/ 69 h 69"/>
                <a:gd name="T26" fmla="*/ 57 w 70"/>
                <a:gd name="T27" fmla="*/ 61 h 69"/>
                <a:gd name="T28" fmla="*/ 60 w 70"/>
                <a:gd name="T29" fmla="*/ 58 h 69"/>
                <a:gd name="T30" fmla="*/ 69 w 70"/>
                <a:gd name="T31" fmla="*/ 34 h 69"/>
                <a:gd name="T32" fmla="*/ 53 w 70"/>
                <a:gd name="T33" fmla="*/ 5 h 69"/>
                <a:gd name="T34" fmla="*/ 49 w 70"/>
                <a:gd name="T35" fmla="*/ 3 h 69"/>
                <a:gd name="T36" fmla="*/ 35 w 70"/>
                <a:gd name="T3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0" h="69">
                  <a:moveTo>
                    <a:pt x="35" y="0"/>
                  </a:moveTo>
                  <a:cubicBezTo>
                    <a:pt x="35" y="0"/>
                    <a:pt x="35" y="0"/>
                    <a:pt x="34" y="0"/>
                  </a:cubicBezTo>
                  <a:cubicBezTo>
                    <a:pt x="33" y="0"/>
                    <a:pt x="32" y="0"/>
                    <a:pt x="31" y="0"/>
                  </a:cubicBezTo>
                  <a:cubicBezTo>
                    <a:pt x="29" y="0"/>
                    <a:pt x="28" y="1"/>
                    <a:pt x="27" y="1"/>
                  </a:cubicBezTo>
                  <a:cubicBezTo>
                    <a:pt x="24" y="2"/>
                    <a:pt x="22" y="2"/>
                    <a:pt x="20" y="3"/>
                  </a:cubicBezTo>
                  <a:cubicBezTo>
                    <a:pt x="19" y="4"/>
                    <a:pt x="17" y="5"/>
                    <a:pt x="16" y="6"/>
                  </a:cubicBezTo>
                  <a:cubicBezTo>
                    <a:pt x="10" y="9"/>
                    <a:pt x="6" y="15"/>
                    <a:pt x="3" y="21"/>
                  </a:cubicBezTo>
                  <a:cubicBezTo>
                    <a:pt x="3" y="22"/>
                    <a:pt x="2" y="24"/>
                    <a:pt x="2" y="25"/>
                  </a:cubicBezTo>
                  <a:cubicBezTo>
                    <a:pt x="1" y="28"/>
                    <a:pt x="0" y="32"/>
                    <a:pt x="0" y="35"/>
                  </a:cubicBezTo>
                  <a:cubicBezTo>
                    <a:pt x="1" y="51"/>
                    <a:pt x="12" y="64"/>
                    <a:pt x="26" y="68"/>
                  </a:cubicBezTo>
                  <a:cubicBezTo>
                    <a:pt x="28" y="68"/>
                    <a:pt x="29" y="69"/>
                    <a:pt x="30" y="69"/>
                  </a:cubicBezTo>
                  <a:cubicBezTo>
                    <a:pt x="32" y="69"/>
                    <a:pt x="33" y="69"/>
                    <a:pt x="35" y="69"/>
                  </a:cubicBezTo>
                  <a:cubicBezTo>
                    <a:pt x="35" y="69"/>
                    <a:pt x="35" y="69"/>
                    <a:pt x="36" y="69"/>
                  </a:cubicBezTo>
                  <a:cubicBezTo>
                    <a:pt x="44" y="69"/>
                    <a:pt x="51" y="66"/>
                    <a:pt x="57" y="61"/>
                  </a:cubicBezTo>
                  <a:cubicBezTo>
                    <a:pt x="58" y="60"/>
                    <a:pt x="59" y="59"/>
                    <a:pt x="60" y="58"/>
                  </a:cubicBezTo>
                  <a:cubicBezTo>
                    <a:pt x="66" y="52"/>
                    <a:pt x="70" y="43"/>
                    <a:pt x="69" y="34"/>
                  </a:cubicBezTo>
                  <a:cubicBezTo>
                    <a:pt x="69" y="22"/>
                    <a:pt x="63" y="11"/>
                    <a:pt x="53" y="5"/>
                  </a:cubicBezTo>
                  <a:cubicBezTo>
                    <a:pt x="52" y="4"/>
                    <a:pt x="50" y="4"/>
                    <a:pt x="49" y="3"/>
                  </a:cubicBezTo>
                  <a:cubicBezTo>
                    <a:pt x="45" y="1"/>
                    <a:pt x="40" y="0"/>
                    <a:pt x="3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7" name="Freeform 20314"/>
            <p:cNvSpPr>
              <a:spLocks noEditPoints="1"/>
            </p:cNvSpPr>
            <p:nvPr/>
          </p:nvSpPr>
          <p:spPr bwMode="auto">
            <a:xfrm>
              <a:off x="4439532" y="7430732"/>
              <a:ext cx="220778" cy="222112"/>
            </a:xfrm>
            <a:custGeom>
              <a:avLst/>
              <a:gdLst>
                <a:gd name="T0" fmla="*/ 63 w 140"/>
                <a:gd name="T1" fmla="*/ 20 h 141"/>
                <a:gd name="T2" fmla="*/ 69 w 140"/>
                <a:gd name="T3" fmla="*/ 19 h 141"/>
                <a:gd name="T4" fmla="*/ 70 w 140"/>
                <a:gd name="T5" fmla="*/ 19 h 141"/>
                <a:gd name="T6" fmla="*/ 92 w 140"/>
                <a:gd name="T7" fmla="*/ 24 h 141"/>
                <a:gd name="T8" fmla="*/ 96 w 140"/>
                <a:gd name="T9" fmla="*/ 26 h 141"/>
                <a:gd name="T10" fmla="*/ 121 w 140"/>
                <a:gd name="T11" fmla="*/ 70 h 141"/>
                <a:gd name="T12" fmla="*/ 106 w 140"/>
                <a:gd name="T13" fmla="*/ 107 h 141"/>
                <a:gd name="T14" fmla="*/ 103 w 140"/>
                <a:gd name="T15" fmla="*/ 110 h 141"/>
                <a:gd name="T16" fmla="*/ 71 w 140"/>
                <a:gd name="T17" fmla="*/ 122 h 141"/>
                <a:gd name="T18" fmla="*/ 70 w 140"/>
                <a:gd name="T19" fmla="*/ 122 h 141"/>
                <a:gd name="T20" fmla="*/ 62 w 140"/>
                <a:gd name="T21" fmla="*/ 121 h 141"/>
                <a:gd name="T22" fmla="*/ 58 w 140"/>
                <a:gd name="T23" fmla="*/ 120 h 141"/>
                <a:gd name="T24" fmla="*/ 19 w 140"/>
                <a:gd name="T25" fmla="*/ 71 h 141"/>
                <a:gd name="T26" fmla="*/ 21 w 140"/>
                <a:gd name="T27" fmla="*/ 56 h 141"/>
                <a:gd name="T28" fmla="*/ 22 w 140"/>
                <a:gd name="T29" fmla="*/ 51 h 141"/>
                <a:gd name="T30" fmla="*/ 43 w 140"/>
                <a:gd name="T31" fmla="*/ 27 h 141"/>
                <a:gd name="T32" fmla="*/ 47 w 140"/>
                <a:gd name="T33" fmla="*/ 25 h 141"/>
                <a:gd name="T34" fmla="*/ 59 w 140"/>
                <a:gd name="T35" fmla="*/ 21 h 141"/>
                <a:gd name="T36" fmla="*/ 63 w 140"/>
                <a:gd name="T37" fmla="*/ 20 h 141"/>
                <a:gd name="T38" fmla="*/ 70 w 140"/>
                <a:gd name="T39" fmla="*/ 0 h 141"/>
                <a:gd name="T40" fmla="*/ 69 w 140"/>
                <a:gd name="T41" fmla="*/ 0 h 141"/>
                <a:gd name="T42" fmla="*/ 60 w 140"/>
                <a:gd name="T43" fmla="*/ 1 h 141"/>
                <a:gd name="T44" fmla="*/ 55 w 140"/>
                <a:gd name="T45" fmla="*/ 2 h 141"/>
                <a:gd name="T46" fmla="*/ 38 w 140"/>
                <a:gd name="T47" fmla="*/ 8 h 141"/>
                <a:gd name="T48" fmla="*/ 34 w 140"/>
                <a:gd name="T49" fmla="*/ 10 h 141"/>
                <a:gd name="T50" fmla="*/ 5 w 140"/>
                <a:gd name="T51" fmla="*/ 45 h 141"/>
                <a:gd name="T52" fmla="*/ 3 w 140"/>
                <a:gd name="T53" fmla="*/ 49 h 141"/>
                <a:gd name="T54" fmla="*/ 0 w 140"/>
                <a:gd name="T55" fmla="*/ 72 h 141"/>
                <a:gd name="T56" fmla="*/ 54 w 140"/>
                <a:gd name="T57" fmla="*/ 139 h 141"/>
                <a:gd name="T58" fmla="*/ 59 w 140"/>
                <a:gd name="T59" fmla="*/ 140 h 141"/>
                <a:gd name="T60" fmla="*/ 70 w 140"/>
                <a:gd name="T61" fmla="*/ 141 h 141"/>
                <a:gd name="T62" fmla="*/ 71 w 140"/>
                <a:gd name="T63" fmla="*/ 141 h 141"/>
                <a:gd name="T64" fmla="*/ 116 w 140"/>
                <a:gd name="T65" fmla="*/ 123 h 141"/>
                <a:gd name="T66" fmla="*/ 119 w 140"/>
                <a:gd name="T67" fmla="*/ 120 h 141"/>
                <a:gd name="T68" fmla="*/ 140 w 140"/>
                <a:gd name="T69" fmla="*/ 69 h 141"/>
                <a:gd name="T70" fmla="*/ 105 w 140"/>
                <a:gd name="T71" fmla="*/ 10 h 141"/>
                <a:gd name="T72" fmla="*/ 101 w 140"/>
                <a:gd name="T73" fmla="*/ 8 h 141"/>
                <a:gd name="T74" fmla="*/ 70 w 140"/>
                <a:gd name="T7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 h="141">
                  <a:moveTo>
                    <a:pt x="63" y="20"/>
                  </a:moveTo>
                  <a:cubicBezTo>
                    <a:pt x="65" y="19"/>
                    <a:pt x="67" y="19"/>
                    <a:pt x="69" y="19"/>
                  </a:cubicBezTo>
                  <a:cubicBezTo>
                    <a:pt x="69" y="19"/>
                    <a:pt x="70" y="19"/>
                    <a:pt x="70" y="19"/>
                  </a:cubicBezTo>
                  <a:cubicBezTo>
                    <a:pt x="78" y="19"/>
                    <a:pt x="85" y="21"/>
                    <a:pt x="92" y="24"/>
                  </a:cubicBezTo>
                  <a:cubicBezTo>
                    <a:pt x="93" y="25"/>
                    <a:pt x="94" y="26"/>
                    <a:pt x="96" y="26"/>
                  </a:cubicBezTo>
                  <a:cubicBezTo>
                    <a:pt x="111" y="35"/>
                    <a:pt x="121" y="51"/>
                    <a:pt x="121" y="70"/>
                  </a:cubicBezTo>
                  <a:cubicBezTo>
                    <a:pt x="121" y="84"/>
                    <a:pt x="116" y="97"/>
                    <a:pt x="106" y="107"/>
                  </a:cubicBezTo>
                  <a:cubicBezTo>
                    <a:pt x="105" y="108"/>
                    <a:pt x="104" y="109"/>
                    <a:pt x="103" y="110"/>
                  </a:cubicBezTo>
                  <a:cubicBezTo>
                    <a:pt x="94" y="117"/>
                    <a:pt x="83" y="122"/>
                    <a:pt x="71" y="122"/>
                  </a:cubicBezTo>
                  <a:cubicBezTo>
                    <a:pt x="71" y="122"/>
                    <a:pt x="70" y="122"/>
                    <a:pt x="70" y="122"/>
                  </a:cubicBezTo>
                  <a:cubicBezTo>
                    <a:pt x="67" y="122"/>
                    <a:pt x="65" y="122"/>
                    <a:pt x="62" y="121"/>
                  </a:cubicBezTo>
                  <a:cubicBezTo>
                    <a:pt x="61" y="121"/>
                    <a:pt x="59" y="121"/>
                    <a:pt x="58" y="120"/>
                  </a:cubicBezTo>
                  <a:cubicBezTo>
                    <a:pt x="36" y="115"/>
                    <a:pt x="19" y="95"/>
                    <a:pt x="19" y="71"/>
                  </a:cubicBezTo>
                  <a:cubicBezTo>
                    <a:pt x="19" y="66"/>
                    <a:pt x="19" y="61"/>
                    <a:pt x="21" y="56"/>
                  </a:cubicBezTo>
                  <a:cubicBezTo>
                    <a:pt x="21" y="54"/>
                    <a:pt x="22" y="53"/>
                    <a:pt x="22" y="51"/>
                  </a:cubicBezTo>
                  <a:cubicBezTo>
                    <a:pt x="27" y="41"/>
                    <a:pt x="34" y="33"/>
                    <a:pt x="43" y="27"/>
                  </a:cubicBezTo>
                  <a:cubicBezTo>
                    <a:pt x="44" y="26"/>
                    <a:pt x="46" y="25"/>
                    <a:pt x="47" y="25"/>
                  </a:cubicBezTo>
                  <a:cubicBezTo>
                    <a:pt x="51" y="23"/>
                    <a:pt x="55" y="21"/>
                    <a:pt x="59" y="21"/>
                  </a:cubicBezTo>
                  <a:cubicBezTo>
                    <a:pt x="60" y="20"/>
                    <a:pt x="61" y="20"/>
                    <a:pt x="63" y="20"/>
                  </a:cubicBezTo>
                  <a:moveTo>
                    <a:pt x="70" y="0"/>
                  </a:moveTo>
                  <a:cubicBezTo>
                    <a:pt x="70" y="0"/>
                    <a:pt x="69" y="0"/>
                    <a:pt x="69" y="0"/>
                  </a:cubicBezTo>
                  <a:cubicBezTo>
                    <a:pt x="66" y="1"/>
                    <a:pt x="63" y="1"/>
                    <a:pt x="60" y="1"/>
                  </a:cubicBezTo>
                  <a:cubicBezTo>
                    <a:pt x="58" y="1"/>
                    <a:pt x="57" y="2"/>
                    <a:pt x="55" y="2"/>
                  </a:cubicBezTo>
                  <a:cubicBezTo>
                    <a:pt x="49" y="3"/>
                    <a:pt x="43" y="6"/>
                    <a:pt x="38" y="8"/>
                  </a:cubicBezTo>
                  <a:cubicBezTo>
                    <a:pt x="36" y="9"/>
                    <a:pt x="35" y="10"/>
                    <a:pt x="34" y="10"/>
                  </a:cubicBezTo>
                  <a:cubicBezTo>
                    <a:pt x="21" y="18"/>
                    <a:pt x="10" y="31"/>
                    <a:pt x="5" y="45"/>
                  </a:cubicBezTo>
                  <a:cubicBezTo>
                    <a:pt x="4" y="46"/>
                    <a:pt x="4" y="48"/>
                    <a:pt x="3" y="49"/>
                  </a:cubicBezTo>
                  <a:cubicBezTo>
                    <a:pt x="1" y="56"/>
                    <a:pt x="0" y="64"/>
                    <a:pt x="0" y="72"/>
                  </a:cubicBezTo>
                  <a:cubicBezTo>
                    <a:pt x="0" y="105"/>
                    <a:pt x="24" y="132"/>
                    <a:pt x="54" y="139"/>
                  </a:cubicBezTo>
                  <a:cubicBezTo>
                    <a:pt x="56" y="139"/>
                    <a:pt x="57" y="139"/>
                    <a:pt x="59" y="140"/>
                  </a:cubicBezTo>
                  <a:cubicBezTo>
                    <a:pt x="62" y="140"/>
                    <a:pt x="66" y="141"/>
                    <a:pt x="70" y="141"/>
                  </a:cubicBezTo>
                  <a:cubicBezTo>
                    <a:pt x="70" y="141"/>
                    <a:pt x="71" y="141"/>
                    <a:pt x="71" y="141"/>
                  </a:cubicBezTo>
                  <a:cubicBezTo>
                    <a:pt x="88" y="140"/>
                    <a:pt x="104" y="134"/>
                    <a:pt x="116" y="123"/>
                  </a:cubicBezTo>
                  <a:cubicBezTo>
                    <a:pt x="117" y="122"/>
                    <a:pt x="118" y="121"/>
                    <a:pt x="119" y="120"/>
                  </a:cubicBezTo>
                  <a:cubicBezTo>
                    <a:pt x="132" y="107"/>
                    <a:pt x="140" y="89"/>
                    <a:pt x="140" y="69"/>
                  </a:cubicBezTo>
                  <a:cubicBezTo>
                    <a:pt x="140" y="44"/>
                    <a:pt x="125" y="21"/>
                    <a:pt x="105" y="10"/>
                  </a:cubicBezTo>
                  <a:cubicBezTo>
                    <a:pt x="103" y="9"/>
                    <a:pt x="102" y="8"/>
                    <a:pt x="101" y="8"/>
                  </a:cubicBezTo>
                  <a:cubicBezTo>
                    <a:pt x="91" y="3"/>
                    <a:pt x="81" y="0"/>
                    <a:pt x="7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8" name="Freeform 20315"/>
            <p:cNvSpPr>
              <a:spLocks/>
            </p:cNvSpPr>
            <p:nvPr/>
          </p:nvSpPr>
          <p:spPr bwMode="auto">
            <a:xfrm>
              <a:off x="5096531" y="6418888"/>
              <a:ext cx="46023" cy="45356"/>
            </a:xfrm>
            <a:custGeom>
              <a:avLst/>
              <a:gdLst>
                <a:gd name="T0" fmla="*/ 15 w 29"/>
                <a:gd name="T1" fmla="*/ 0 h 29"/>
                <a:gd name="T2" fmla="*/ 15 w 29"/>
                <a:gd name="T3" fmla="*/ 0 h 29"/>
                <a:gd name="T4" fmla="*/ 10 w 29"/>
                <a:gd name="T5" fmla="*/ 1 h 29"/>
                <a:gd name="T6" fmla="*/ 6 w 29"/>
                <a:gd name="T7" fmla="*/ 3 h 29"/>
                <a:gd name="T8" fmla="*/ 1 w 29"/>
                <a:gd name="T9" fmla="*/ 9 h 29"/>
                <a:gd name="T10" fmla="*/ 0 w 29"/>
                <a:gd name="T11" fmla="*/ 13 h 29"/>
                <a:gd name="T12" fmla="*/ 0 w 29"/>
                <a:gd name="T13" fmla="*/ 14 h 29"/>
                <a:gd name="T14" fmla="*/ 9 w 29"/>
                <a:gd name="T15" fmla="*/ 27 h 29"/>
                <a:gd name="T16" fmla="*/ 13 w 29"/>
                <a:gd name="T17" fmla="*/ 29 h 29"/>
                <a:gd name="T18" fmla="*/ 15 w 29"/>
                <a:gd name="T19" fmla="*/ 29 h 29"/>
                <a:gd name="T20" fmla="*/ 15 w 29"/>
                <a:gd name="T21" fmla="*/ 29 h 29"/>
                <a:gd name="T22" fmla="*/ 29 w 29"/>
                <a:gd name="T23" fmla="*/ 19 h 29"/>
                <a:gd name="T24" fmla="*/ 29 w 29"/>
                <a:gd name="T25" fmla="*/ 14 h 29"/>
                <a:gd name="T26" fmla="*/ 29 w 29"/>
                <a:gd name="T27" fmla="*/ 14 h 29"/>
                <a:gd name="T28" fmla="*/ 15 w 29"/>
                <a:gd name="T29"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 h="29">
                  <a:moveTo>
                    <a:pt x="15" y="0"/>
                  </a:moveTo>
                  <a:cubicBezTo>
                    <a:pt x="15" y="0"/>
                    <a:pt x="15" y="0"/>
                    <a:pt x="15" y="0"/>
                  </a:cubicBezTo>
                  <a:cubicBezTo>
                    <a:pt x="13" y="0"/>
                    <a:pt x="11" y="0"/>
                    <a:pt x="10" y="1"/>
                  </a:cubicBezTo>
                  <a:cubicBezTo>
                    <a:pt x="8" y="1"/>
                    <a:pt x="7" y="2"/>
                    <a:pt x="6" y="3"/>
                  </a:cubicBezTo>
                  <a:cubicBezTo>
                    <a:pt x="4" y="5"/>
                    <a:pt x="2" y="7"/>
                    <a:pt x="1" y="9"/>
                  </a:cubicBezTo>
                  <a:cubicBezTo>
                    <a:pt x="1" y="10"/>
                    <a:pt x="1" y="12"/>
                    <a:pt x="0" y="13"/>
                  </a:cubicBezTo>
                  <a:cubicBezTo>
                    <a:pt x="0" y="14"/>
                    <a:pt x="0" y="14"/>
                    <a:pt x="0" y="14"/>
                  </a:cubicBezTo>
                  <a:cubicBezTo>
                    <a:pt x="1" y="20"/>
                    <a:pt x="4" y="25"/>
                    <a:pt x="9" y="27"/>
                  </a:cubicBezTo>
                  <a:cubicBezTo>
                    <a:pt x="10" y="28"/>
                    <a:pt x="11" y="28"/>
                    <a:pt x="13" y="29"/>
                  </a:cubicBezTo>
                  <a:cubicBezTo>
                    <a:pt x="14" y="29"/>
                    <a:pt x="14" y="29"/>
                    <a:pt x="15" y="29"/>
                  </a:cubicBezTo>
                  <a:cubicBezTo>
                    <a:pt x="15" y="29"/>
                    <a:pt x="15" y="29"/>
                    <a:pt x="15" y="29"/>
                  </a:cubicBezTo>
                  <a:cubicBezTo>
                    <a:pt x="22" y="29"/>
                    <a:pt x="27" y="24"/>
                    <a:pt x="29" y="19"/>
                  </a:cubicBezTo>
                  <a:cubicBezTo>
                    <a:pt x="29" y="17"/>
                    <a:pt x="29" y="16"/>
                    <a:pt x="29" y="14"/>
                  </a:cubicBezTo>
                  <a:cubicBezTo>
                    <a:pt x="29" y="14"/>
                    <a:pt x="29" y="14"/>
                    <a:pt x="29" y="14"/>
                  </a:cubicBezTo>
                  <a:cubicBezTo>
                    <a:pt x="29" y="6"/>
                    <a:pt x="23" y="0"/>
                    <a:pt x="1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20316"/>
            <p:cNvSpPr>
              <a:spLocks noEditPoints="1"/>
            </p:cNvSpPr>
            <p:nvPr/>
          </p:nvSpPr>
          <p:spPr bwMode="auto">
            <a:xfrm>
              <a:off x="5074520" y="6394876"/>
              <a:ext cx="91380" cy="92714"/>
            </a:xfrm>
            <a:custGeom>
              <a:avLst/>
              <a:gdLst>
                <a:gd name="T0" fmla="*/ 19 w 58"/>
                <a:gd name="T1" fmla="*/ 10 h 59"/>
                <a:gd name="T2" fmla="*/ 29 w 58"/>
                <a:gd name="T3" fmla="*/ 8 h 59"/>
                <a:gd name="T4" fmla="*/ 29 w 58"/>
                <a:gd name="T5" fmla="*/ 8 h 59"/>
                <a:gd name="T6" fmla="*/ 50 w 58"/>
                <a:gd name="T7" fmla="*/ 29 h 59"/>
                <a:gd name="T8" fmla="*/ 50 w 58"/>
                <a:gd name="T9" fmla="*/ 31 h 59"/>
                <a:gd name="T10" fmla="*/ 50 w 58"/>
                <a:gd name="T11" fmla="*/ 35 h 59"/>
                <a:gd name="T12" fmla="*/ 29 w 58"/>
                <a:gd name="T13" fmla="*/ 51 h 59"/>
                <a:gd name="T14" fmla="*/ 29 w 58"/>
                <a:gd name="T15" fmla="*/ 51 h 59"/>
                <a:gd name="T16" fmla="*/ 24 w 58"/>
                <a:gd name="T17" fmla="*/ 50 h 59"/>
                <a:gd name="T18" fmla="*/ 20 w 58"/>
                <a:gd name="T19" fmla="*/ 49 h 59"/>
                <a:gd name="T20" fmla="*/ 7 w 58"/>
                <a:gd name="T21" fmla="*/ 30 h 59"/>
                <a:gd name="T22" fmla="*/ 8 w 58"/>
                <a:gd name="T23" fmla="*/ 27 h 59"/>
                <a:gd name="T24" fmla="*/ 8 w 58"/>
                <a:gd name="T25" fmla="*/ 23 h 59"/>
                <a:gd name="T26" fmla="*/ 15 w 58"/>
                <a:gd name="T27" fmla="*/ 13 h 59"/>
                <a:gd name="T28" fmla="*/ 19 w 58"/>
                <a:gd name="T29" fmla="*/ 10 h 59"/>
                <a:gd name="T30" fmla="*/ 29 w 58"/>
                <a:gd name="T31" fmla="*/ 0 h 59"/>
                <a:gd name="T32" fmla="*/ 28 w 58"/>
                <a:gd name="T33" fmla="*/ 0 h 59"/>
                <a:gd name="T34" fmla="*/ 14 w 58"/>
                <a:gd name="T35" fmla="*/ 4 h 59"/>
                <a:gd name="T36" fmla="*/ 10 w 58"/>
                <a:gd name="T37" fmla="*/ 7 h 59"/>
                <a:gd name="T38" fmla="*/ 1 w 58"/>
                <a:gd name="T39" fmla="*/ 22 h 59"/>
                <a:gd name="T40" fmla="*/ 0 w 58"/>
                <a:gd name="T41" fmla="*/ 26 h 59"/>
                <a:gd name="T42" fmla="*/ 0 w 58"/>
                <a:gd name="T43" fmla="*/ 30 h 59"/>
                <a:gd name="T44" fmla="*/ 16 w 58"/>
                <a:gd name="T45" fmla="*/ 56 h 59"/>
                <a:gd name="T46" fmla="*/ 20 w 58"/>
                <a:gd name="T47" fmla="*/ 57 h 59"/>
                <a:gd name="T48" fmla="*/ 29 w 58"/>
                <a:gd name="T49" fmla="*/ 59 h 59"/>
                <a:gd name="T50" fmla="*/ 29 w 58"/>
                <a:gd name="T51" fmla="*/ 59 h 59"/>
                <a:gd name="T52" fmla="*/ 57 w 58"/>
                <a:gd name="T53" fmla="*/ 37 h 59"/>
                <a:gd name="T54" fmla="*/ 58 w 58"/>
                <a:gd name="T55" fmla="*/ 32 h 59"/>
                <a:gd name="T56" fmla="*/ 58 w 58"/>
                <a:gd name="T57" fmla="*/ 29 h 59"/>
                <a:gd name="T58" fmla="*/ 29 w 58"/>
                <a:gd name="T59"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 h="59">
                  <a:moveTo>
                    <a:pt x="19" y="10"/>
                  </a:moveTo>
                  <a:cubicBezTo>
                    <a:pt x="22" y="9"/>
                    <a:pt x="25" y="8"/>
                    <a:pt x="29" y="8"/>
                  </a:cubicBezTo>
                  <a:cubicBezTo>
                    <a:pt x="29" y="8"/>
                    <a:pt x="29" y="8"/>
                    <a:pt x="29" y="8"/>
                  </a:cubicBezTo>
                  <a:cubicBezTo>
                    <a:pt x="41" y="8"/>
                    <a:pt x="50" y="17"/>
                    <a:pt x="50" y="29"/>
                  </a:cubicBezTo>
                  <a:cubicBezTo>
                    <a:pt x="50" y="29"/>
                    <a:pt x="50" y="30"/>
                    <a:pt x="50" y="31"/>
                  </a:cubicBezTo>
                  <a:cubicBezTo>
                    <a:pt x="50" y="32"/>
                    <a:pt x="50" y="34"/>
                    <a:pt x="50" y="35"/>
                  </a:cubicBezTo>
                  <a:cubicBezTo>
                    <a:pt x="47" y="44"/>
                    <a:pt x="39" y="50"/>
                    <a:pt x="29" y="51"/>
                  </a:cubicBezTo>
                  <a:cubicBezTo>
                    <a:pt x="29" y="51"/>
                    <a:pt x="29" y="51"/>
                    <a:pt x="29" y="51"/>
                  </a:cubicBezTo>
                  <a:cubicBezTo>
                    <a:pt x="27" y="51"/>
                    <a:pt x="25" y="50"/>
                    <a:pt x="24" y="50"/>
                  </a:cubicBezTo>
                  <a:cubicBezTo>
                    <a:pt x="22" y="50"/>
                    <a:pt x="21" y="49"/>
                    <a:pt x="20" y="49"/>
                  </a:cubicBezTo>
                  <a:cubicBezTo>
                    <a:pt x="13" y="45"/>
                    <a:pt x="8" y="38"/>
                    <a:pt x="7" y="30"/>
                  </a:cubicBezTo>
                  <a:cubicBezTo>
                    <a:pt x="7" y="29"/>
                    <a:pt x="7" y="28"/>
                    <a:pt x="8" y="27"/>
                  </a:cubicBezTo>
                  <a:cubicBezTo>
                    <a:pt x="8" y="26"/>
                    <a:pt x="8" y="24"/>
                    <a:pt x="8" y="23"/>
                  </a:cubicBezTo>
                  <a:cubicBezTo>
                    <a:pt x="10" y="19"/>
                    <a:pt x="12" y="15"/>
                    <a:pt x="15" y="13"/>
                  </a:cubicBezTo>
                  <a:cubicBezTo>
                    <a:pt x="16" y="12"/>
                    <a:pt x="18" y="11"/>
                    <a:pt x="19" y="10"/>
                  </a:cubicBezTo>
                  <a:moveTo>
                    <a:pt x="29" y="0"/>
                  </a:moveTo>
                  <a:cubicBezTo>
                    <a:pt x="29" y="0"/>
                    <a:pt x="29" y="0"/>
                    <a:pt x="28" y="0"/>
                  </a:cubicBezTo>
                  <a:cubicBezTo>
                    <a:pt x="23" y="0"/>
                    <a:pt x="18" y="2"/>
                    <a:pt x="14" y="4"/>
                  </a:cubicBezTo>
                  <a:cubicBezTo>
                    <a:pt x="12" y="5"/>
                    <a:pt x="11" y="6"/>
                    <a:pt x="10" y="7"/>
                  </a:cubicBezTo>
                  <a:cubicBezTo>
                    <a:pt x="6" y="10"/>
                    <a:pt x="2" y="16"/>
                    <a:pt x="1" y="22"/>
                  </a:cubicBezTo>
                  <a:cubicBezTo>
                    <a:pt x="0" y="23"/>
                    <a:pt x="0" y="25"/>
                    <a:pt x="0" y="26"/>
                  </a:cubicBezTo>
                  <a:cubicBezTo>
                    <a:pt x="0" y="27"/>
                    <a:pt x="0" y="28"/>
                    <a:pt x="0" y="30"/>
                  </a:cubicBezTo>
                  <a:cubicBezTo>
                    <a:pt x="0" y="41"/>
                    <a:pt x="6" y="51"/>
                    <a:pt x="16" y="56"/>
                  </a:cubicBezTo>
                  <a:cubicBezTo>
                    <a:pt x="17" y="56"/>
                    <a:pt x="19" y="57"/>
                    <a:pt x="20" y="57"/>
                  </a:cubicBezTo>
                  <a:cubicBezTo>
                    <a:pt x="23" y="58"/>
                    <a:pt x="26" y="59"/>
                    <a:pt x="29" y="59"/>
                  </a:cubicBezTo>
                  <a:cubicBezTo>
                    <a:pt x="29" y="59"/>
                    <a:pt x="29" y="59"/>
                    <a:pt x="29" y="59"/>
                  </a:cubicBezTo>
                  <a:cubicBezTo>
                    <a:pt x="43" y="58"/>
                    <a:pt x="54" y="49"/>
                    <a:pt x="57" y="37"/>
                  </a:cubicBezTo>
                  <a:cubicBezTo>
                    <a:pt x="58" y="35"/>
                    <a:pt x="58" y="34"/>
                    <a:pt x="58" y="32"/>
                  </a:cubicBezTo>
                  <a:cubicBezTo>
                    <a:pt x="58" y="31"/>
                    <a:pt x="58" y="30"/>
                    <a:pt x="58" y="29"/>
                  </a:cubicBezTo>
                  <a:cubicBezTo>
                    <a:pt x="58" y="13"/>
                    <a:pt x="45" y="0"/>
                    <a:pt x="2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20317"/>
            <p:cNvSpPr>
              <a:spLocks/>
            </p:cNvSpPr>
            <p:nvPr/>
          </p:nvSpPr>
          <p:spPr bwMode="auto">
            <a:xfrm>
              <a:off x="5359997" y="7432066"/>
              <a:ext cx="60030" cy="60030"/>
            </a:xfrm>
            <a:custGeom>
              <a:avLst/>
              <a:gdLst>
                <a:gd name="T0" fmla="*/ 19 w 38"/>
                <a:gd name="T1" fmla="*/ 0 h 38"/>
                <a:gd name="T2" fmla="*/ 19 w 38"/>
                <a:gd name="T3" fmla="*/ 0 h 38"/>
                <a:gd name="T4" fmla="*/ 19 w 38"/>
                <a:gd name="T5" fmla="*/ 0 h 38"/>
                <a:gd name="T6" fmla="*/ 8 w 38"/>
                <a:gd name="T7" fmla="*/ 4 h 38"/>
                <a:gd name="T8" fmla="*/ 5 w 38"/>
                <a:gd name="T9" fmla="*/ 7 h 38"/>
                <a:gd name="T10" fmla="*/ 0 w 38"/>
                <a:gd name="T11" fmla="*/ 20 h 38"/>
                <a:gd name="T12" fmla="*/ 5 w 38"/>
                <a:gd name="T13" fmla="*/ 32 h 38"/>
                <a:gd name="T14" fmla="*/ 8 w 38"/>
                <a:gd name="T15" fmla="*/ 35 h 38"/>
                <a:gd name="T16" fmla="*/ 19 w 38"/>
                <a:gd name="T17" fmla="*/ 38 h 38"/>
                <a:gd name="T18" fmla="*/ 20 w 38"/>
                <a:gd name="T19" fmla="*/ 38 h 38"/>
                <a:gd name="T20" fmla="*/ 36 w 38"/>
                <a:gd name="T21" fmla="*/ 29 h 38"/>
                <a:gd name="T22" fmla="*/ 37 w 38"/>
                <a:gd name="T23" fmla="*/ 26 h 38"/>
                <a:gd name="T24" fmla="*/ 38 w 38"/>
                <a:gd name="T25" fmla="*/ 19 h 38"/>
                <a:gd name="T26" fmla="*/ 37 w 38"/>
                <a:gd name="T27" fmla="*/ 13 h 38"/>
                <a:gd name="T28" fmla="*/ 35 w 38"/>
                <a:gd name="T29" fmla="*/ 9 h 38"/>
                <a:gd name="T30" fmla="*/ 28 w 38"/>
                <a:gd name="T31" fmla="*/ 2 h 38"/>
                <a:gd name="T32" fmla="*/ 24 w 38"/>
                <a:gd name="T33" fmla="*/ 1 h 38"/>
                <a:gd name="T34" fmla="*/ 19 w 38"/>
                <a:gd name="T3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 h="38">
                  <a:moveTo>
                    <a:pt x="19" y="0"/>
                  </a:moveTo>
                  <a:cubicBezTo>
                    <a:pt x="19" y="0"/>
                    <a:pt x="19" y="0"/>
                    <a:pt x="19" y="0"/>
                  </a:cubicBezTo>
                  <a:cubicBezTo>
                    <a:pt x="19" y="0"/>
                    <a:pt x="19" y="0"/>
                    <a:pt x="19" y="0"/>
                  </a:cubicBezTo>
                  <a:cubicBezTo>
                    <a:pt x="15" y="0"/>
                    <a:pt x="11" y="2"/>
                    <a:pt x="8" y="4"/>
                  </a:cubicBezTo>
                  <a:cubicBezTo>
                    <a:pt x="7" y="5"/>
                    <a:pt x="6" y="6"/>
                    <a:pt x="5" y="7"/>
                  </a:cubicBezTo>
                  <a:cubicBezTo>
                    <a:pt x="2" y="10"/>
                    <a:pt x="0" y="15"/>
                    <a:pt x="0" y="20"/>
                  </a:cubicBezTo>
                  <a:cubicBezTo>
                    <a:pt x="0" y="24"/>
                    <a:pt x="2" y="28"/>
                    <a:pt x="5" y="32"/>
                  </a:cubicBezTo>
                  <a:cubicBezTo>
                    <a:pt x="6" y="33"/>
                    <a:pt x="7" y="34"/>
                    <a:pt x="8" y="35"/>
                  </a:cubicBezTo>
                  <a:cubicBezTo>
                    <a:pt x="11" y="37"/>
                    <a:pt x="15" y="38"/>
                    <a:pt x="19" y="38"/>
                  </a:cubicBezTo>
                  <a:cubicBezTo>
                    <a:pt x="19" y="38"/>
                    <a:pt x="20" y="38"/>
                    <a:pt x="20" y="38"/>
                  </a:cubicBezTo>
                  <a:cubicBezTo>
                    <a:pt x="26" y="38"/>
                    <a:pt x="32" y="35"/>
                    <a:pt x="36" y="29"/>
                  </a:cubicBezTo>
                  <a:cubicBezTo>
                    <a:pt x="36" y="28"/>
                    <a:pt x="37" y="27"/>
                    <a:pt x="37" y="26"/>
                  </a:cubicBezTo>
                  <a:cubicBezTo>
                    <a:pt x="38" y="23"/>
                    <a:pt x="38" y="21"/>
                    <a:pt x="38" y="19"/>
                  </a:cubicBezTo>
                  <a:cubicBezTo>
                    <a:pt x="38" y="17"/>
                    <a:pt x="38" y="15"/>
                    <a:pt x="37" y="13"/>
                  </a:cubicBezTo>
                  <a:cubicBezTo>
                    <a:pt x="37" y="11"/>
                    <a:pt x="36" y="10"/>
                    <a:pt x="35" y="9"/>
                  </a:cubicBezTo>
                  <a:cubicBezTo>
                    <a:pt x="33" y="6"/>
                    <a:pt x="31" y="3"/>
                    <a:pt x="28" y="2"/>
                  </a:cubicBezTo>
                  <a:cubicBezTo>
                    <a:pt x="26" y="1"/>
                    <a:pt x="25" y="1"/>
                    <a:pt x="24" y="1"/>
                  </a:cubicBezTo>
                  <a:cubicBezTo>
                    <a:pt x="22" y="0"/>
                    <a:pt x="21" y="0"/>
                    <a:pt x="1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01" name="Freeform 20318"/>
            <p:cNvSpPr>
              <a:spLocks noEditPoints="1"/>
            </p:cNvSpPr>
            <p:nvPr/>
          </p:nvSpPr>
          <p:spPr bwMode="auto">
            <a:xfrm>
              <a:off x="5328648" y="7400717"/>
              <a:ext cx="122729" cy="122729"/>
            </a:xfrm>
            <a:custGeom>
              <a:avLst/>
              <a:gdLst>
                <a:gd name="T0" fmla="*/ 22 w 78"/>
                <a:gd name="T1" fmla="*/ 17 h 78"/>
                <a:gd name="T2" fmla="*/ 39 w 78"/>
                <a:gd name="T3" fmla="*/ 11 h 78"/>
                <a:gd name="T4" fmla="*/ 39 w 78"/>
                <a:gd name="T5" fmla="*/ 11 h 78"/>
                <a:gd name="T6" fmla="*/ 40 w 78"/>
                <a:gd name="T7" fmla="*/ 11 h 78"/>
                <a:gd name="T8" fmla="*/ 45 w 78"/>
                <a:gd name="T9" fmla="*/ 11 h 78"/>
                <a:gd name="T10" fmla="*/ 47 w 78"/>
                <a:gd name="T11" fmla="*/ 12 h 78"/>
                <a:gd name="T12" fmla="*/ 51 w 78"/>
                <a:gd name="T13" fmla="*/ 13 h 78"/>
                <a:gd name="T14" fmla="*/ 64 w 78"/>
                <a:gd name="T15" fmla="*/ 24 h 78"/>
                <a:gd name="T16" fmla="*/ 66 w 78"/>
                <a:gd name="T17" fmla="*/ 28 h 78"/>
                <a:gd name="T18" fmla="*/ 68 w 78"/>
                <a:gd name="T19" fmla="*/ 39 h 78"/>
                <a:gd name="T20" fmla="*/ 66 w 78"/>
                <a:gd name="T21" fmla="*/ 50 h 78"/>
                <a:gd name="T22" fmla="*/ 64 w 78"/>
                <a:gd name="T23" fmla="*/ 53 h 78"/>
                <a:gd name="T24" fmla="*/ 40 w 78"/>
                <a:gd name="T25" fmla="*/ 68 h 78"/>
                <a:gd name="T26" fmla="*/ 39 w 78"/>
                <a:gd name="T27" fmla="*/ 68 h 78"/>
                <a:gd name="T28" fmla="*/ 21 w 78"/>
                <a:gd name="T29" fmla="*/ 61 h 78"/>
                <a:gd name="T30" fmla="*/ 18 w 78"/>
                <a:gd name="T31" fmla="*/ 58 h 78"/>
                <a:gd name="T32" fmla="*/ 11 w 78"/>
                <a:gd name="T33" fmla="*/ 40 h 78"/>
                <a:gd name="T34" fmla="*/ 18 w 78"/>
                <a:gd name="T35" fmla="*/ 20 h 78"/>
                <a:gd name="T36" fmla="*/ 22 w 78"/>
                <a:gd name="T37" fmla="*/ 17 h 78"/>
                <a:gd name="T38" fmla="*/ 39 w 78"/>
                <a:gd name="T39" fmla="*/ 0 h 78"/>
                <a:gd name="T40" fmla="*/ 39 w 78"/>
                <a:gd name="T41" fmla="*/ 0 h 78"/>
                <a:gd name="T42" fmla="*/ 14 w 78"/>
                <a:gd name="T43" fmla="*/ 9 h 78"/>
                <a:gd name="T44" fmla="*/ 11 w 78"/>
                <a:gd name="T45" fmla="*/ 12 h 78"/>
                <a:gd name="T46" fmla="*/ 0 w 78"/>
                <a:gd name="T47" fmla="*/ 40 h 78"/>
                <a:gd name="T48" fmla="*/ 11 w 78"/>
                <a:gd name="T49" fmla="*/ 66 h 78"/>
                <a:gd name="T50" fmla="*/ 14 w 78"/>
                <a:gd name="T51" fmla="*/ 69 h 78"/>
                <a:gd name="T52" fmla="*/ 39 w 78"/>
                <a:gd name="T53" fmla="*/ 78 h 78"/>
                <a:gd name="T54" fmla="*/ 40 w 78"/>
                <a:gd name="T55" fmla="*/ 78 h 78"/>
                <a:gd name="T56" fmla="*/ 73 w 78"/>
                <a:gd name="T57" fmla="*/ 58 h 78"/>
                <a:gd name="T58" fmla="*/ 75 w 78"/>
                <a:gd name="T59" fmla="*/ 54 h 78"/>
                <a:gd name="T60" fmla="*/ 78 w 78"/>
                <a:gd name="T61" fmla="*/ 39 h 78"/>
                <a:gd name="T62" fmla="*/ 75 w 78"/>
                <a:gd name="T63" fmla="*/ 24 h 78"/>
                <a:gd name="T64" fmla="*/ 73 w 78"/>
                <a:gd name="T65" fmla="*/ 20 h 78"/>
                <a:gd name="T66" fmla="*/ 54 w 78"/>
                <a:gd name="T67" fmla="*/ 3 h 78"/>
                <a:gd name="T68" fmla="*/ 50 w 78"/>
                <a:gd name="T69" fmla="*/ 2 h 78"/>
                <a:gd name="T70" fmla="*/ 46 w 78"/>
                <a:gd name="T71" fmla="*/ 1 h 78"/>
                <a:gd name="T72" fmla="*/ 42 w 78"/>
                <a:gd name="T73" fmla="*/ 0 h 78"/>
                <a:gd name="T74" fmla="*/ 39 w 78"/>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8" h="78">
                  <a:moveTo>
                    <a:pt x="22" y="17"/>
                  </a:moveTo>
                  <a:cubicBezTo>
                    <a:pt x="26" y="13"/>
                    <a:pt x="32" y="11"/>
                    <a:pt x="39" y="11"/>
                  </a:cubicBezTo>
                  <a:cubicBezTo>
                    <a:pt x="39" y="11"/>
                    <a:pt x="39" y="11"/>
                    <a:pt x="39" y="11"/>
                  </a:cubicBezTo>
                  <a:cubicBezTo>
                    <a:pt x="40" y="11"/>
                    <a:pt x="40" y="11"/>
                    <a:pt x="40" y="11"/>
                  </a:cubicBezTo>
                  <a:cubicBezTo>
                    <a:pt x="42" y="11"/>
                    <a:pt x="43" y="11"/>
                    <a:pt x="45" y="11"/>
                  </a:cubicBezTo>
                  <a:cubicBezTo>
                    <a:pt x="45" y="11"/>
                    <a:pt x="46" y="12"/>
                    <a:pt x="47" y="12"/>
                  </a:cubicBezTo>
                  <a:cubicBezTo>
                    <a:pt x="48" y="12"/>
                    <a:pt x="49" y="13"/>
                    <a:pt x="51" y="13"/>
                  </a:cubicBezTo>
                  <a:cubicBezTo>
                    <a:pt x="56" y="16"/>
                    <a:pt x="61" y="20"/>
                    <a:pt x="64" y="24"/>
                  </a:cubicBezTo>
                  <a:cubicBezTo>
                    <a:pt x="64" y="26"/>
                    <a:pt x="65" y="27"/>
                    <a:pt x="66" y="28"/>
                  </a:cubicBezTo>
                  <a:cubicBezTo>
                    <a:pt x="67" y="32"/>
                    <a:pt x="68" y="35"/>
                    <a:pt x="68" y="39"/>
                  </a:cubicBezTo>
                  <a:cubicBezTo>
                    <a:pt x="68" y="43"/>
                    <a:pt x="67" y="46"/>
                    <a:pt x="66" y="50"/>
                  </a:cubicBezTo>
                  <a:cubicBezTo>
                    <a:pt x="65" y="51"/>
                    <a:pt x="65" y="52"/>
                    <a:pt x="64" y="53"/>
                  </a:cubicBezTo>
                  <a:cubicBezTo>
                    <a:pt x="59" y="62"/>
                    <a:pt x="50" y="68"/>
                    <a:pt x="40" y="68"/>
                  </a:cubicBezTo>
                  <a:cubicBezTo>
                    <a:pt x="40" y="68"/>
                    <a:pt x="39" y="68"/>
                    <a:pt x="39" y="68"/>
                  </a:cubicBezTo>
                  <a:cubicBezTo>
                    <a:pt x="33" y="68"/>
                    <a:pt x="26" y="65"/>
                    <a:pt x="21" y="61"/>
                  </a:cubicBezTo>
                  <a:cubicBezTo>
                    <a:pt x="20" y="60"/>
                    <a:pt x="19" y="59"/>
                    <a:pt x="18" y="58"/>
                  </a:cubicBezTo>
                  <a:cubicBezTo>
                    <a:pt x="14" y="53"/>
                    <a:pt x="11" y="47"/>
                    <a:pt x="11" y="40"/>
                  </a:cubicBezTo>
                  <a:cubicBezTo>
                    <a:pt x="11" y="32"/>
                    <a:pt x="14" y="25"/>
                    <a:pt x="18" y="20"/>
                  </a:cubicBezTo>
                  <a:cubicBezTo>
                    <a:pt x="19" y="19"/>
                    <a:pt x="20" y="18"/>
                    <a:pt x="22" y="17"/>
                  </a:cubicBezTo>
                  <a:moveTo>
                    <a:pt x="39" y="0"/>
                  </a:moveTo>
                  <a:cubicBezTo>
                    <a:pt x="39" y="0"/>
                    <a:pt x="39" y="0"/>
                    <a:pt x="39" y="0"/>
                  </a:cubicBezTo>
                  <a:cubicBezTo>
                    <a:pt x="29" y="1"/>
                    <a:pt x="21" y="4"/>
                    <a:pt x="14" y="9"/>
                  </a:cubicBezTo>
                  <a:cubicBezTo>
                    <a:pt x="13" y="10"/>
                    <a:pt x="12" y="11"/>
                    <a:pt x="11" y="12"/>
                  </a:cubicBezTo>
                  <a:cubicBezTo>
                    <a:pt x="4" y="20"/>
                    <a:pt x="0" y="29"/>
                    <a:pt x="0" y="40"/>
                  </a:cubicBezTo>
                  <a:cubicBezTo>
                    <a:pt x="1" y="50"/>
                    <a:pt x="5" y="59"/>
                    <a:pt x="11" y="66"/>
                  </a:cubicBezTo>
                  <a:cubicBezTo>
                    <a:pt x="12" y="67"/>
                    <a:pt x="13" y="68"/>
                    <a:pt x="14" y="69"/>
                  </a:cubicBezTo>
                  <a:cubicBezTo>
                    <a:pt x="21" y="75"/>
                    <a:pt x="30" y="78"/>
                    <a:pt x="39" y="78"/>
                  </a:cubicBezTo>
                  <a:cubicBezTo>
                    <a:pt x="40" y="78"/>
                    <a:pt x="40" y="78"/>
                    <a:pt x="40" y="78"/>
                  </a:cubicBezTo>
                  <a:cubicBezTo>
                    <a:pt x="54" y="78"/>
                    <a:pt x="67" y="70"/>
                    <a:pt x="73" y="58"/>
                  </a:cubicBezTo>
                  <a:cubicBezTo>
                    <a:pt x="74" y="57"/>
                    <a:pt x="75" y="55"/>
                    <a:pt x="75" y="54"/>
                  </a:cubicBezTo>
                  <a:cubicBezTo>
                    <a:pt x="77" y="49"/>
                    <a:pt x="78" y="44"/>
                    <a:pt x="78" y="39"/>
                  </a:cubicBezTo>
                  <a:cubicBezTo>
                    <a:pt x="78" y="33"/>
                    <a:pt x="77" y="28"/>
                    <a:pt x="75" y="24"/>
                  </a:cubicBezTo>
                  <a:cubicBezTo>
                    <a:pt x="74" y="22"/>
                    <a:pt x="74" y="21"/>
                    <a:pt x="73" y="20"/>
                  </a:cubicBezTo>
                  <a:cubicBezTo>
                    <a:pt x="69" y="12"/>
                    <a:pt x="62" y="7"/>
                    <a:pt x="54" y="3"/>
                  </a:cubicBezTo>
                  <a:cubicBezTo>
                    <a:pt x="53" y="3"/>
                    <a:pt x="52" y="2"/>
                    <a:pt x="50" y="2"/>
                  </a:cubicBezTo>
                  <a:cubicBezTo>
                    <a:pt x="49" y="1"/>
                    <a:pt x="47" y="1"/>
                    <a:pt x="46" y="1"/>
                  </a:cubicBezTo>
                  <a:cubicBezTo>
                    <a:pt x="44" y="1"/>
                    <a:pt x="43" y="0"/>
                    <a:pt x="42" y="0"/>
                  </a:cubicBezTo>
                  <a:cubicBezTo>
                    <a:pt x="41" y="0"/>
                    <a:pt x="40" y="0"/>
                    <a:pt x="3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02" name="Freeform 20423"/>
            <p:cNvSpPr>
              <a:spLocks/>
            </p:cNvSpPr>
            <p:nvPr/>
          </p:nvSpPr>
          <p:spPr bwMode="auto">
            <a:xfrm>
              <a:off x="5276622" y="6064042"/>
              <a:ext cx="113391" cy="106721"/>
            </a:xfrm>
            <a:custGeom>
              <a:avLst/>
              <a:gdLst>
                <a:gd name="T0" fmla="*/ 36 w 72"/>
                <a:gd name="T1" fmla="*/ 0 h 68"/>
                <a:gd name="T2" fmla="*/ 24 w 72"/>
                <a:gd name="T3" fmla="*/ 2 h 68"/>
                <a:gd name="T4" fmla="*/ 20 w 72"/>
                <a:gd name="T5" fmla="*/ 4 h 68"/>
                <a:gd name="T6" fmla="*/ 3 w 72"/>
                <a:gd name="T7" fmla="*/ 29 h 68"/>
                <a:gd name="T8" fmla="*/ 32 w 72"/>
                <a:gd name="T9" fmla="*/ 67 h 68"/>
                <a:gd name="T10" fmla="*/ 37 w 72"/>
                <a:gd name="T11" fmla="*/ 68 h 68"/>
                <a:gd name="T12" fmla="*/ 70 w 72"/>
                <a:gd name="T13" fmla="*/ 39 h 68"/>
                <a:gd name="T14" fmla="*/ 56 w 72"/>
                <a:gd name="T15" fmla="*/ 6 h 68"/>
                <a:gd name="T16" fmla="*/ 53 w 72"/>
                <a:gd name="T17" fmla="*/ 4 h 68"/>
                <a:gd name="T18" fmla="*/ 43 w 72"/>
                <a:gd name="T19" fmla="*/ 0 h 68"/>
                <a:gd name="T20" fmla="*/ 42 w 72"/>
                <a:gd name="T21" fmla="*/ 0 h 68"/>
                <a:gd name="T22" fmla="*/ 38 w 72"/>
                <a:gd name="T23" fmla="*/ 0 h 68"/>
                <a:gd name="T24" fmla="*/ 36 w 72"/>
                <a:gd name="T25"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68">
                  <a:moveTo>
                    <a:pt x="36" y="0"/>
                  </a:moveTo>
                  <a:cubicBezTo>
                    <a:pt x="32" y="0"/>
                    <a:pt x="28" y="1"/>
                    <a:pt x="24" y="2"/>
                  </a:cubicBezTo>
                  <a:cubicBezTo>
                    <a:pt x="23" y="3"/>
                    <a:pt x="21" y="3"/>
                    <a:pt x="20" y="4"/>
                  </a:cubicBezTo>
                  <a:cubicBezTo>
                    <a:pt x="11" y="9"/>
                    <a:pt x="5" y="18"/>
                    <a:pt x="3" y="29"/>
                  </a:cubicBezTo>
                  <a:cubicBezTo>
                    <a:pt x="0" y="47"/>
                    <a:pt x="13" y="65"/>
                    <a:pt x="32" y="67"/>
                  </a:cubicBezTo>
                  <a:cubicBezTo>
                    <a:pt x="33" y="68"/>
                    <a:pt x="35" y="68"/>
                    <a:pt x="37" y="68"/>
                  </a:cubicBezTo>
                  <a:cubicBezTo>
                    <a:pt x="53" y="68"/>
                    <a:pt x="68" y="56"/>
                    <a:pt x="70" y="39"/>
                  </a:cubicBezTo>
                  <a:cubicBezTo>
                    <a:pt x="72" y="26"/>
                    <a:pt x="66" y="13"/>
                    <a:pt x="56" y="6"/>
                  </a:cubicBezTo>
                  <a:cubicBezTo>
                    <a:pt x="55" y="5"/>
                    <a:pt x="54" y="4"/>
                    <a:pt x="53" y="4"/>
                  </a:cubicBezTo>
                  <a:cubicBezTo>
                    <a:pt x="49" y="2"/>
                    <a:pt x="46" y="1"/>
                    <a:pt x="43" y="0"/>
                  </a:cubicBezTo>
                  <a:cubicBezTo>
                    <a:pt x="42" y="0"/>
                    <a:pt x="42" y="0"/>
                    <a:pt x="42" y="0"/>
                  </a:cubicBezTo>
                  <a:cubicBezTo>
                    <a:pt x="40" y="0"/>
                    <a:pt x="39" y="0"/>
                    <a:pt x="38" y="0"/>
                  </a:cubicBezTo>
                  <a:cubicBezTo>
                    <a:pt x="38" y="0"/>
                    <a:pt x="37" y="0"/>
                    <a:pt x="3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20541"/>
            <p:cNvSpPr>
              <a:spLocks/>
            </p:cNvSpPr>
            <p:nvPr/>
          </p:nvSpPr>
          <p:spPr bwMode="auto">
            <a:xfrm>
              <a:off x="6887440" y="5926641"/>
              <a:ext cx="132067" cy="132734"/>
            </a:xfrm>
            <a:custGeom>
              <a:avLst/>
              <a:gdLst>
                <a:gd name="T0" fmla="*/ 8 w 84"/>
                <a:gd name="T1" fmla="*/ 29 h 84"/>
                <a:gd name="T2" fmla="*/ 55 w 84"/>
                <a:gd name="T3" fmla="*/ 8 h 84"/>
                <a:gd name="T4" fmla="*/ 77 w 84"/>
                <a:gd name="T5" fmla="*/ 55 h 84"/>
                <a:gd name="T6" fmla="*/ 29 w 84"/>
                <a:gd name="T7" fmla="*/ 77 h 84"/>
                <a:gd name="T8" fmla="*/ 8 w 84"/>
                <a:gd name="T9" fmla="*/ 29 h 84"/>
              </a:gdLst>
              <a:ahLst/>
              <a:cxnLst>
                <a:cxn ang="0">
                  <a:pos x="T0" y="T1"/>
                </a:cxn>
                <a:cxn ang="0">
                  <a:pos x="T2" y="T3"/>
                </a:cxn>
                <a:cxn ang="0">
                  <a:pos x="T4" y="T5"/>
                </a:cxn>
                <a:cxn ang="0">
                  <a:pos x="T6" y="T7"/>
                </a:cxn>
                <a:cxn ang="0">
                  <a:pos x="T8" y="T9"/>
                </a:cxn>
              </a:cxnLst>
              <a:rect l="0" t="0" r="r" b="b"/>
              <a:pathLst>
                <a:path w="84" h="84">
                  <a:moveTo>
                    <a:pt x="8" y="29"/>
                  </a:moveTo>
                  <a:cubicBezTo>
                    <a:pt x="15" y="10"/>
                    <a:pt x="36" y="0"/>
                    <a:pt x="55" y="8"/>
                  </a:cubicBezTo>
                  <a:cubicBezTo>
                    <a:pt x="74" y="15"/>
                    <a:pt x="84" y="36"/>
                    <a:pt x="77" y="55"/>
                  </a:cubicBezTo>
                  <a:cubicBezTo>
                    <a:pt x="70" y="74"/>
                    <a:pt x="48" y="84"/>
                    <a:pt x="29" y="77"/>
                  </a:cubicBezTo>
                  <a:cubicBezTo>
                    <a:pt x="10" y="70"/>
                    <a:pt x="0" y="48"/>
                    <a:pt x="8" y="29"/>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20648"/>
            <p:cNvSpPr>
              <a:spLocks/>
            </p:cNvSpPr>
            <p:nvPr/>
          </p:nvSpPr>
          <p:spPr bwMode="auto">
            <a:xfrm>
              <a:off x="5875595" y="6842437"/>
              <a:ext cx="530935" cy="781729"/>
            </a:xfrm>
            <a:custGeom>
              <a:avLst/>
              <a:gdLst>
                <a:gd name="T0" fmla="*/ 787 w 796"/>
                <a:gd name="T1" fmla="*/ 0 h 1172"/>
                <a:gd name="T2" fmla="*/ 796 w 796"/>
                <a:gd name="T3" fmla="*/ 5 h 1172"/>
                <a:gd name="T4" fmla="*/ 9 w 796"/>
                <a:gd name="T5" fmla="*/ 1172 h 1172"/>
                <a:gd name="T6" fmla="*/ 0 w 796"/>
                <a:gd name="T7" fmla="*/ 1165 h 1172"/>
                <a:gd name="T8" fmla="*/ 787 w 796"/>
                <a:gd name="T9" fmla="*/ 0 h 1172"/>
              </a:gdLst>
              <a:ahLst/>
              <a:cxnLst>
                <a:cxn ang="0">
                  <a:pos x="T0" y="T1"/>
                </a:cxn>
                <a:cxn ang="0">
                  <a:pos x="T2" y="T3"/>
                </a:cxn>
                <a:cxn ang="0">
                  <a:pos x="T4" y="T5"/>
                </a:cxn>
                <a:cxn ang="0">
                  <a:pos x="T6" y="T7"/>
                </a:cxn>
                <a:cxn ang="0">
                  <a:pos x="T8" y="T9"/>
                </a:cxn>
              </a:cxnLst>
              <a:rect l="0" t="0" r="r" b="b"/>
              <a:pathLst>
                <a:path w="796" h="1172">
                  <a:moveTo>
                    <a:pt x="787" y="0"/>
                  </a:moveTo>
                  <a:lnTo>
                    <a:pt x="796" y="5"/>
                  </a:lnTo>
                  <a:lnTo>
                    <a:pt x="9" y="1172"/>
                  </a:lnTo>
                  <a:lnTo>
                    <a:pt x="0" y="1165"/>
                  </a:lnTo>
                  <a:lnTo>
                    <a:pt x="787"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20655"/>
            <p:cNvSpPr>
              <a:spLocks/>
            </p:cNvSpPr>
            <p:nvPr/>
          </p:nvSpPr>
          <p:spPr bwMode="auto">
            <a:xfrm>
              <a:off x="5914948" y="7064549"/>
              <a:ext cx="964488" cy="961820"/>
            </a:xfrm>
            <a:custGeom>
              <a:avLst/>
              <a:gdLst>
                <a:gd name="T0" fmla="*/ 775 w 1446"/>
                <a:gd name="T1" fmla="*/ 293 h 1442"/>
                <a:gd name="T2" fmla="*/ 777 w 1446"/>
                <a:gd name="T3" fmla="*/ 293 h 1442"/>
                <a:gd name="T4" fmla="*/ 1446 w 1446"/>
                <a:gd name="T5" fmla="*/ 844 h 1442"/>
                <a:gd name="T6" fmla="*/ 1441 w 1446"/>
                <a:gd name="T7" fmla="*/ 849 h 1442"/>
                <a:gd name="T8" fmla="*/ 848 w 1446"/>
                <a:gd name="T9" fmla="*/ 1442 h 1442"/>
                <a:gd name="T10" fmla="*/ 841 w 1446"/>
                <a:gd name="T11" fmla="*/ 1433 h 1442"/>
                <a:gd name="T12" fmla="*/ 1429 w 1446"/>
                <a:gd name="T13" fmla="*/ 846 h 1442"/>
                <a:gd name="T14" fmla="*/ 770 w 1446"/>
                <a:gd name="T15" fmla="*/ 303 h 1442"/>
                <a:gd name="T16" fmla="*/ 0 w 1446"/>
                <a:gd name="T17" fmla="*/ 10 h 1442"/>
                <a:gd name="T18" fmla="*/ 4 w 1446"/>
                <a:gd name="T19" fmla="*/ 0 h 1442"/>
                <a:gd name="T20" fmla="*/ 775 w 1446"/>
                <a:gd name="T21" fmla="*/ 293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46" h="1442">
                  <a:moveTo>
                    <a:pt x="775" y="293"/>
                  </a:moveTo>
                  <a:lnTo>
                    <a:pt x="777" y="293"/>
                  </a:lnTo>
                  <a:lnTo>
                    <a:pt x="1446" y="844"/>
                  </a:lnTo>
                  <a:lnTo>
                    <a:pt x="1441" y="849"/>
                  </a:lnTo>
                  <a:lnTo>
                    <a:pt x="848" y="1442"/>
                  </a:lnTo>
                  <a:lnTo>
                    <a:pt x="841" y="1433"/>
                  </a:lnTo>
                  <a:lnTo>
                    <a:pt x="1429" y="846"/>
                  </a:lnTo>
                  <a:lnTo>
                    <a:pt x="770" y="303"/>
                  </a:lnTo>
                  <a:lnTo>
                    <a:pt x="0" y="10"/>
                  </a:lnTo>
                  <a:lnTo>
                    <a:pt x="4" y="0"/>
                  </a:lnTo>
                  <a:lnTo>
                    <a:pt x="775" y="293"/>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20676"/>
            <p:cNvSpPr>
              <a:spLocks/>
            </p:cNvSpPr>
            <p:nvPr/>
          </p:nvSpPr>
          <p:spPr bwMode="auto">
            <a:xfrm>
              <a:off x="4289459" y="7933656"/>
              <a:ext cx="80708" cy="80040"/>
            </a:xfrm>
            <a:custGeom>
              <a:avLst/>
              <a:gdLst>
                <a:gd name="T0" fmla="*/ 45 w 51"/>
                <a:gd name="T1" fmla="*/ 35 h 51"/>
                <a:gd name="T2" fmla="*/ 15 w 51"/>
                <a:gd name="T3" fmla="*/ 45 h 51"/>
                <a:gd name="T4" fmla="*/ 5 w 51"/>
                <a:gd name="T5" fmla="*/ 15 h 51"/>
                <a:gd name="T6" fmla="*/ 35 w 51"/>
                <a:gd name="T7" fmla="*/ 5 h 51"/>
                <a:gd name="T8" fmla="*/ 45 w 51"/>
                <a:gd name="T9" fmla="*/ 35 h 51"/>
              </a:gdLst>
              <a:ahLst/>
              <a:cxnLst>
                <a:cxn ang="0">
                  <a:pos x="T0" y="T1"/>
                </a:cxn>
                <a:cxn ang="0">
                  <a:pos x="T2" y="T3"/>
                </a:cxn>
                <a:cxn ang="0">
                  <a:pos x="T4" y="T5"/>
                </a:cxn>
                <a:cxn ang="0">
                  <a:pos x="T6" y="T7"/>
                </a:cxn>
                <a:cxn ang="0">
                  <a:pos x="T8" y="T9"/>
                </a:cxn>
              </a:cxnLst>
              <a:rect l="0" t="0" r="r" b="b"/>
              <a:pathLst>
                <a:path w="51" h="51">
                  <a:moveTo>
                    <a:pt x="45" y="35"/>
                  </a:moveTo>
                  <a:cubicBezTo>
                    <a:pt x="39" y="46"/>
                    <a:pt x="26" y="51"/>
                    <a:pt x="15" y="45"/>
                  </a:cubicBezTo>
                  <a:cubicBezTo>
                    <a:pt x="4" y="39"/>
                    <a:pt x="0" y="26"/>
                    <a:pt x="5" y="15"/>
                  </a:cubicBezTo>
                  <a:cubicBezTo>
                    <a:pt x="11" y="4"/>
                    <a:pt x="24" y="0"/>
                    <a:pt x="35" y="5"/>
                  </a:cubicBezTo>
                  <a:cubicBezTo>
                    <a:pt x="46" y="11"/>
                    <a:pt x="51" y="24"/>
                    <a:pt x="45" y="35"/>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20677"/>
            <p:cNvSpPr>
              <a:spLocks/>
            </p:cNvSpPr>
            <p:nvPr/>
          </p:nvSpPr>
          <p:spPr bwMode="auto">
            <a:xfrm>
              <a:off x="4863082" y="7918982"/>
              <a:ext cx="148742" cy="146741"/>
            </a:xfrm>
            <a:custGeom>
              <a:avLst/>
              <a:gdLst>
                <a:gd name="T0" fmla="*/ 83 w 94"/>
                <a:gd name="T1" fmla="*/ 65 h 93"/>
                <a:gd name="T2" fmla="*/ 28 w 94"/>
                <a:gd name="T3" fmla="*/ 83 h 93"/>
                <a:gd name="T4" fmla="*/ 10 w 94"/>
                <a:gd name="T5" fmla="*/ 28 h 93"/>
                <a:gd name="T6" fmla="*/ 66 w 94"/>
                <a:gd name="T7" fmla="*/ 10 h 93"/>
                <a:gd name="T8" fmla="*/ 83 w 94"/>
                <a:gd name="T9" fmla="*/ 65 h 93"/>
              </a:gdLst>
              <a:ahLst/>
              <a:cxnLst>
                <a:cxn ang="0">
                  <a:pos x="T0" y="T1"/>
                </a:cxn>
                <a:cxn ang="0">
                  <a:pos x="T2" y="T3"/>
                </a:cxn>
                <a:cxn ang="0">
                  <a:pos x="T4" y="T5"/>
                </a:cxn>
                <a:cxn ang="0">
                  <a:pos x="T6" y="T7"/>
                </a:cxn>
                <a:cxn ang="0">
                  <a:pos x="T8" y="T9"/>
                </a:cxn>
              </a:cxnLst>
              <a:rect l="0" t="0" r="r" b="b"/>
              <a:pathLst>
                <a:path w="94" h="93">
                  <a:moveTo>
                    <a:pt x="83" y="65"/>
                  </a:moveTo>
                  <a:cubicBezTo>
                    <a:pt x="73" y="86"/>
                    <a:pt x="48" y="93"/>
                    <a:pt x="28" y="83"/>
                  </a:cubicBezTo>
                  <a:cubicBezTo>
                    <a:pt x="8" y="73"/>
                    <a:pt x="0" y="48"/>
                    <a:pt x="10" y="28"/>
                  </a:cubicBezTo>
                  <a:cubicBezTo>
                    <a:pt x="21" y="8"/>
                    <a:pt x="45" y="0"/>
                    <a:pt x="66" y="10"/>
                  </a:cubicBezTo>
                  <a:cubicBezTo>
                    <a:pt x="86" y="21"/>
                    <a:pt x="94" y="45"/>
                    <a:pt x="83" y="65"/>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0" name="Freeform 20679"/>
            <p:cNvSpPr>
              <a:spLocks/>
            </p:cNvSpPr>
            <p:nvPr/>
          </p:nvSpPr>
          <p:spPr bwMode="auto">
            <a:xfrm>
              <a:off x="5438707" y="8095737"/>
              <a:ext cx="92714" cy="92714"/>
            </a:xfrm>
            <a:custGeom>
              <a:avLst/>
              <a:gdLst>
                <a:gd name="T0" fmla="*/ 53 w 59"/>
                <a:gd name="T1" fmla="*/ 42 h 59"/>
                <a:gd name="T2" fmla="*/ 18 w 59"/>
                <a:gd name="T3" fmla="*/ 53 h 59"/>
                <a:gd name="T4" fmla="*/ 7 w 59"/>
                <a:gd name="T5" fmla="*/ 18 h 59"/>
                <a:gd name="T6" fmla="*/ 42 w 59"/>
                <a:gd name="T7" fmla="*/ 7 h 59"/>
                <a:gd name="T8" fmla="*/ 53 w 59"/>
                <a:gd name="T9" fmla="*/ 42 h 59"/>
              </a:gdLst>
              <a:ahLst/>
              <a:cxnLst>
                <a:cxn ang="0">
                  <a:pos x="T0" y="T1"/>
                </a:cxn>
                <a:cxn ang="0">
                  <a:pos x="T2" y="T3"/>
                </a:cxn>
                <a:cxn ang="0">
                  <a:pos x="T4" y="T5"/>
                </a:cxn>
                <a:cxn ang="0">
                  <a:pos x="T6" y="T7"/>
                </a:cxn>
                <a:cxn ang="0">
                  <a:pos x="T8" y="T9"/>
                </a:cxn>
              </a:cxnLst>
              <a:rect l="0" t="0" r="r" b="b"/>
              <a:pathLst>
                <a:path w="59" h="59">
                  <a:moveTo>
                    <a:pt x="53" y="42"/>
                  </a:moveTo>
                  <a:cubicBezTo>
                    <a:pt x="46" y="54"/>
                    <a:pt x="30" y="59"/>
                    <a:pt x="18" y="53"/>
                  </a:cubicBezTo>
                  <a:cubicBezTo>
                    <a:pt x="5" y="46"/>
                    <a:pt x="0" y="31"/>
                    <a:pt x="7" y="18"/>
                  </a:cubicBezTo>
                  <a:cubicBezTo>
                    <a:pt x="13" y="5"/>
                    <a:pt x="29" y="0"/>
                    <a:pt x="42" y="7"/>
                  </a:cubicBezTo>
                  <a:cubicBezTo>
                    <a:pt x="54" y="13"/>
                    <a:pt x="59" y="29"/>
                    <a:pt x="53" y="42"/>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1" name="Freeform 20680"/>
            <p:cNvSpPr>
              <a:spLocks/>
            </p:cNvSpPr>
            <p:nvPr/>
          </p:nvSpPr>
          <p:spPr bwMode="auto">
            <a:xfrm>
              <a:off x="8316157" y="6631664"/>
              <a:ext cx="152744" cy="152744"/>
            </a:xfrm>
            <a:custGeom>
              <a:avLst/>
              <a:gdLst>
                <a:gd name="T0" fmla="*/ 87 w 97"/>
                <a:gd name="T1" fmla="*/ 68 h 97"/>
                <a:gd name="T2" fmla="*/ 29 w 97"/>
                <a:gd name="T3" fmla="*/ 86 h 97"/>
                <a:gd name="T4" fmla="*/ 11 w 97"/>
                <a:gd name="T5" fmla="*/ 29 h 97"/>
                <a:gd name="T6" fmla="*/ 68 w 97"/>
                <a:gd name="T7" fmla="*/ 11 h 97"/>
                <a:gd name="T8" fmla="*/ 87 w 97"/>
                <a:gd name="T9" fmla="*/ 68 h 97"/>
              </a:gdLst>
              <a:ahLst/>
              <a:cxnLst>
                <a:cxn ang="0">
                  <a:pos x="T0" y="T1"/>
                </a:cxn>
                <a:cxn ang="0">
                  <a:pos x="T2" y="T3"/>
                </a:cxn>
                <a:cxn ang="0">
                  <a:pos x="T4" y="T5"/>
                </a:cxn>
                <a:cxn ang="0">
                  <a:pos x="T6" y="T7"/>
                </a:cxn>
                <a:cxn ang="0">
                  <a:pos x="T8" y="T9"/>
                </a:cxn>
              </a:cxnLst>
              <a:rect l="0" t="0" r="r" b="b"/>
              <a:pathLst>
                <a:path w="97" h="97">
                  <a:moveTo>
                    <a:pt x="87" y="68"/>
                  </a:moveTo>
                  <a:cubicBezTo>
                    <a:pt x="76" y="89"/>
                    <a:pt x="50" y="97"/>
                    <a:pt x="29" y="86"/>
                  </a:cubicBezTo>
                  <a:cubicBezTo>
                    <a:pt x="9" y="75"/>
                    <a:pt x="0" y="50"/>
                    <a:pt x="11" y="29"/>
                  </a:cubicBezTo>
                  <a:cubicBezTo>
                    <a:pt x="22" y="8"/>
                    <a:pt x="47" y="0"/>
                    <a:pt x="68" y="11"/>
                  </a:cubicBezTo>
                  <a:cubicBezTo>
                    <a:pt x="89" y="21"/>
                    <a:pt x="97" y="47"/>
                    <a:pt x="87" y="6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2" name="Freeform 20681"/>
            <p:cNvSpPr>
              <a:spLocks/>
            </p:cNvSpPr>
            <p:nvPr/>
          </p:nvSpPr>
          <p:spPr bwMode="auto">
            <a:xfrm>
              <a:off x="5969642" y="8278497"/>
              <a:ext cx="84042" cy="83376"/>
            </a:xfrm>
            <a:custGeom>
              <a:avLst/>
              <a:gdLst>
                <a:gd name="T0" fmla="*/ 48 w 53"/>
                <a:gd name="T1" fmla="*/ 37 h 53"/>
                <a:gd name="T2" fmla="*/ 16 w 53"/>
                <a:gd name="T3" fmla="*/ 47 h 53"/>
                <a:gd name="T4" fmla="*/ 6 w 53"/>
                <a:gd name="T5" fmla="*/ 16 h 53"/>
                <a:gd name="T6" fmla="*/ 37 w 53"/>
                <a:gd name="T7" fmla="*/ 6 h 53"/>
                <a:gd name="T8" fmla="*/ 48 w 53"/>
                <a:gd name="T9" fmla="*/ 37 h 53"/>
              </a:gdLst>
              <a:ahLst/>
              <a:cxnLst>
                <a:cxn ang="0">
                  <a:pos x="T0" y="T1"/>
                </a:cxn>
                <a:cxn ang="0">
                  <a:pos x="T2" y="T3"/>
                </a:cxn>
                <a:cxn ang="0">
                  <a:pos x="T4" y="T5"/>
                </a:cxn>
                <a:cxn ang="0">
                  <a:pos x="T6" y="T7"/>
                </a:cxn>
                <a:cxn ang="0">
                  <a:pos x="T8" y="T9"/>
                </a:cxn>
              </a:cxnLst>
              <a:rect l="0" t="0" r="r" b="b"/>
              <a:pathLst>
                <a:path w="53" h="53">
                  <a:moveTo>
                    <a:pt x="48" y="37"/>
                  </a:moveTo>
                  <a:cubicBezTo>
                    <a:pt x="42" y="49"/>
                    <a:pt x="27" y="53"/>
                    <a:pt x="16" y="47"/>
                  </a:cubicBezTo>
                  <a:cubicBezTo>
                    <a:pt x="4" y="42"/>
                    <a:pt x="0" y="27"/>
                    <a:pt x="6" y="16"/>
                  </a:cubicBezTo>
                  <a:cubicBezTo>
                    <a:pt x="12" y="4"/>
                    <a:pt x="26" y="0"/>
                    <a:pt x="37" y="6"/>
                  </a:cubicBezTo>
                  <a:cubicBezTo>
                    <a:pt x="49" y="12"/>
                    <a:pt x="53" y="26"/>
                    <a:pt x="48" y="3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3" name="Freeform 20683"/>
            <p:cNvSpPr>
              <a:spLocks/>
            </p:cNvSpPr>
            <p:nvPr/>
          </p:nvSpPr>
          <p:spPr bwMode="auto">
            <a:xfrm>
              <a:off x="6377849" y="7209956"/>
              <a:ext cx="104053" cy="105387"/>
            </a:xfrm>
            <a:custGeom>
              <a:avLst/>
              <a:gdLst>
                <a:gd name="T0" fmla="*/ 59 w 66"/>
                <a:gd name="T1" fmla="*/ 47 h 67"/>
                <a:gd name="T2" fmla="*/ 20 w 66"/>
                <a:gd name="T3" fmla="*/ 60 h 67"/>
                <a:gd name="T4" fmla="*/ 7 w 66"/>
                <a:gd name="T5" fmla="*/ 20 h 67"/>
                <a:gd name="T6" fmla="*/ 47 w 66"/>
                <a:gd name="T7" fmla="*/ 8 h 67"/>
                <a:gd name="T8" fmla="*/ 59 w 66"/>
                <a:gd name="T9" fmla="*/ 47 h 67"/>
              </a:gdLst>
              <a:ahLst/>
              <a:cxnLst>
                <a:cxn ang="0">
                  <a:pos x="T0" y="T1"/>
                </a:cxn>
                <a:cxn ang="0">
                  <a:pos x="T2" y="T3"/>
                </a:cxn>
                <a:cxn ang="0">
                  <a:pos x="T4" y="T5"/>
                </a:cxn>
                <a:cxn ang="0">
                  <a:pos x="T6" y="T7"/>
                </a:cxn>
                <a:cxn ang="0">
                  <a:pos x="T8" y="T9"/>
                </a:cxn>
              </a:cxnLst>
              <a:rect l="0" t="0" r="r" b="b"/>
              <a:pathLst>
                <a:path w="66" h="67">
                  <a:moveTo>
                    <a:pt x="59" y="47"/>
                  </a:moveTo>
                  <a:cubicBezTo>
                    <a:pt x="52" y="61"/>
                    <a:pt x="34" y="67"/>
                    <a:pt x="20" y="60"/>
                  </a:cubicBezTo>
                  <a:cubicBezTo>
                    <a:pt x="6" y="52"/>
                    <a:pt x="0" y="35"/>
                    <a:pt x="7" y="20"/>
                  </a:cubicBezTo>
                  <a:cubicBezTo>
                    <a:pt x="15" y="6"/>
                    <a:pt x="32" y="0"/>
                    <a:pt x="47" y="8"/>
                  </a:cubicBezTo>
                  <a:cubicBezTo>
                    <a:pt x="61" y="15"/>
                    <a:pt x="66" y="33"/>
                    <a:pt x="59" y="4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4" name="Freeform 20684"/>
            <p:cNvSpPr>
              <a:spLocks/>
            </p:cNvSpPr>
            <p:nvPr/>
          </p:nvSpPr>
          <p:spPr bwMode="auto">
            <a:xfrm>
              <a:off x="6343165" y="6784408"/>
              <a:ext cx="121395" cy="119394"/>
            </a:xfrm>
            <a:custGeom>
              <a:avLst/>
              <a:gdLst>
                <a:gd name="T0" fmla="*/ 68 w 77"/>
                <a:gd name="T1" fmla="*/ 53 h 76"/>
                <a:gd name="T2" fmla="*/ 23 w 77"/>
                <a:gd name="T3" fmla="*/ 68 h 76"/>
                <a:gd name="T4" fmla="*/ 9 w 77"/>
                <a:gd name="T5" fmla="*/ 23 h 76"/>
                <a:gd name="T6" fmla="*/ 54 w 77"/>
                <a:gd name="T7" fmla="*/ 8 h 76"/>
                <a:gd name="T8" fmla="*/ 68 w 77"/>
                <a:gd name="T9" fmla="*/ 53 h 76"/>
              </a:gdLst>
              <a:ahLst/>
              <a:cxnLst>
                <a:cxn ang="0">
                  <a:pos x="T0" y="T1"/>
                </a:cxn>
                <a:cxn ang="0">
                  <a:pos x="T2" y="T3"/>
                </a:cxn>
                <a:cxn ang="0">
                  <a:pos x="T4" y="T5"/>
                </a:cxn>
                <a:cxn ang="0">
                  <a:pos x="T6" y="T7"/>
                </a:cxn>
                <a:cxn ang="0">
                  <a:pos x="T8" y="T9"/>
                </a:cxn>
              </a:cxnLst>
              <a:rect l="0" t="0" r="r" b="b"/>
              <a:pathLst>
                <a:path w="77" h="76">
                  <a:moveTo>
                    <a:pt x="68" y="53"/>
                  </a:moveTo>
                  <a:cubicBezTo>
                    <a:pt x="60" y="70"/>
                    <a:pt x="40" y="76"/>
                    <a:pt x="23" y="68"/>
                  </a:cubicBezTo>
                  <a:cubicBezTo>
                    <a:pt x="7" y="59"/>
                    <a:pt x="0" y="39"/>
                    <a:pt x="9" y="23"/>
                  </a:cubicBezTo>
                  <a:cubicBezTo>
                    <a:pt x="17" y="6"/>
                    <a:pt x="37" y="0"/>
                    <a:pt x="54" y="8"/>
                  </a:cubicBezTo>
                  <a:cubicBezTo>
                    <a:pt x="70" y="17"/>
                    <a:pt x="77" y="37"/>
                    <a:pt x="68" y="53"/>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5" name="Freeform 20709"/>
            <p:cNvSpPr>
              <a:spLocks/>
            </p:cNvSpPr>
            <p:nvPr/>
          </p:nvSpPr>
          <p:spPr bwMode="auto">
            <a:xfrm>
              <a:off x="4901102" y="7359365"/>
              <a:ext cx="98050" cy="96048"/>
            </a:xfrm>
            <a:custGeom>
              <a:avLst/>
              <a:gdLst>
                <a:gd name="T0" fmla="*/ 55 w 62"/>
                <a:gd name="T1" fmla="*/ 43 h 61"/>
                <a:gd name="T2" fmla="*/ 19 w 62"/>
                <a:gd name="T3" fmla="*/ 55 h 61"/>
                <a:gd name="T4" fmla="*/ 7 w 62"/>
                <a:gd name="T5" fmla="*/ 18 h 61"/>
                <a:gd name="T6" fmla="*/ 43 w 62"/>
                <a:gd name="T7" fmla="*/ 7 h 61"/>
                <a:gd name="T8" fmla="*/ 55 w 62"/>
                <a:gd name="T9" fmla="*/ 43 h 61"/>
              </a:gdLst>
              <a:ahLst/>
              <a:cxnLst>
                <a:cxn ang="0">
                  <a:pos x="T0" y="T1"/>
                </a:cxn>
                <a:cxn ang="0">
                  <a:pos x="T2" y="T3"/>
                </a:cxn>
                <a:cxn ang="0">
                  <a:pos x="T4" y="T5"/>
                </a:cxn>
                <a:cxn ang="0">
                  <a:pos x="T6" y="T7"/>
                </a:cxn>
                <a:cxn ang="0">
                  <a:pos x="T8" y="T9"/>
                </a:cxn>
              </a:cxnLst>
              <a:rect l="0" t="0" r="r" b="b"/>
              <a:pathLst>
                <a:path w="62" h="61">
                  <a:moveTo>
                    <a:pt x="55" y="43"/>
                  </a:moveTo>
                  <a:cubicBezTo>
                    <a:pt x="48" y="56"/>
                    <a:pt x="32" y="61"/>
                    <a:pt x="19" y="55"/>
                  </a:cubicBezTo>
                  <a:cubicBezTo>
                    <a:pt x="6" y="48"/>
                    <a:pt x="0" y="32"/>
                    <a:pt x="7" y="18"/>
                  </a:cubicBezTo>
                  <a:cubicBezTo>
                    <a:pt x="14" y="5"/>
                    <a:pt x="30" y="0"/>
                    <a:pt x="43" y="7"/>
                  </a:cubicBezTo>
                  <a:cubicBezTo>
                    <a:pt x="57" y="13"/>
                    <a:pt x="62" y="30"/>
                    <a:pt x="55" y="4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6" name="Freeform 20710"/>
            <p:cNvSpPr>
              <a:spLocks noEditPoints="1"/>
            </p:cNvSpPr>
            <p:nvPr/>
          </p:nvSpPr>
          <p:spPr bwMode="auto">
            <a:xfrm>
              <a:off x="4852410" y="7309340"/>
              <a:ext cx="196766" cy="196766"/>
            </a:xfrm>
            <a:custGeom>
              <a:avLst/>
              <a:gdLst>
                <a:gd name="T0" fmla="*/ 37 w 125"/>
                <a:gd name="T1" fmla="*/ 111 h 125"/>
                <a:gd name="T2" fmla="*/ 13 w 125"/>
                <a:gd name="T3" fmla="*/ 38 h 125"/>
                <a:gd name="T4" fmla="*/ 87 w 125"/>
                <a:gd name="T5" fmla="*/ 14 h 125"/>
                <a:gd name="T6" fmla="*/ 111 w 125"/>
                <a:gd name="T7" fmla="*/ 88 h 125"/>
                <a:gd name="T8" fmla="*/ 37 w 125"/>
                <a:gd name="T9" fmla="*/ 111 h 125"/>
                <a:gd name="T10" fmla="*/ 80 w 125"/>
                <a:gd name="T11" fmla="*/ 27 h 125"/>
                <a:gd name="T12" fmla="*/ 27 w 125"/>
                <a:gd name="T13" fmla="*/ 44 h 125"/>
                <a:gd name="T14" fmla="*/ 44 w 125"/>
                <a:gd name="T15" fmla="*/ 98 h 125"/>
                <a:gd name="T16" fmla="*/ 98 w 125"/>
                <a:gd name="T17" fmla="*/ 81 h 125"/>
                <a:gd name="T18" fmla="*/ 80 w 125"/>
                <a:gd name="T19" fmla="*/ 2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5">
                  <a:moveTo>
                    <a:pt x="37" y="111"/>
                  </a:moveTo>
                  <a:cubicBezTo>
                    <a:pt x="10" y="98"/>
                    <a:pt x="0" y="64"/>
                    <a:pt x="13" y="38"/>
                  </a:cubicBezTo>
                  <a:cubicBezTo>
                    <a:pt x="27" y="11"/>
                    <a:pt x="60" y="0"/>
                    <a:pt x="87" y="14"/>
                  </a:cubicBezTo>
                  <a:cubicBezTo>
                    <a:pt x="114" y="28"/>
                    <a:pt x="125" y="61"/>
                    <a:pt x="111" y="88"/>
                  </a:cubicBezTo>
                  <a:cubicBezTo>
                    <a:pt x="97" y="115"/>
                    <a:pt x="64" y="125"/>
                    <a:pt x="37" y="111"/>
                  </a:cubicBezTo>
                  <a:close/>
                  <a:moveTo>
                    <a:pt x="80" y="27"/>
                  </a:moveTo>
                  <a:cubicBezTo>
                    <a:pt x="61" y="17"/>
                    <a:pt x="37" y="25"/>
                    <a:pt x="27" y="44"/>
                  </a:cubicBezTo>
                  <a:cubicBezTo>
                    <a:pt x="16" y="64"/>
                    <a:pt x="24" y="88"/>
                    <a:pt x="44" y="98"/>
                  </a:cubicBezTo>
                  <a:cubicBezTo>
                    <a:pt x="63" y="108"/>
                    <a:pt x="88" y="101"/>
                    <a:pt x="98" y="81"/>
                  </a:cubicBezTo>
                  <a:cubicBezTo>
                    <a:pt x="108" y="61"/>
                    <a:pt x="100" y="37"/>
                    <a:pt x="80" y="2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7" name="Freeform 20716"/>
            <p:cNvSpPr>
              <a:spLocks/>
            </p:cNvSpPr>
            <p:nvPr/>
          </p:nvSpPr>
          <p:spPr bwMode="auto">
            <a:xfrm>
              <a:off x="5703504" y="8193117"/>
              <a:ext cx="66034" cy="66700"/>
            </a:xfrm>
            <a:custGeom>
              <a:avLst/>
              <a:gdLst>
                <a:gd name="T0" fmla="*/ 37 w 42"/>
                <a:gd name="T1" fmla="*/ 29 h 42"/>
                <a:gd name="T2" fmla="*/ 13 w 42"/>
                <a:gd name="T3" fmla="*/ 37 h 42"/>
                <a:gd name="T4" fmla="*/ 5 w 42"/>
                <a:gd name="T5" fmla="*/ 12 h 42"/>
                <a:gd name="T6" fmla="*/ 30 w 42"/>
                <a:gd name="T7" fmla="*/ 4 h 42"/>
                <a:gd name="T8" fmla="*/ 37 w 42"/>
                <a:gd name="T9" fmla="*/ 29 h 42"/>
              </a:gdLst>
              <a:ahLst/>
              <a:cxnLst>
                <a:cxn ang="0">
                  <a:pos x="T0" y="T1"/>
                </a:cxn>
                <a:cxn ang="0">
                  <a:pos x="T2" y="T3"/>
                </a:cxn>
                <a:cxn ang="0">
                  <a:pos x="T4" y="T5"/>
                </a:cxn>
                <a:cxn ang="0">
                  <a:pos x="T6" y="T7"/>
                </a:cxn>
                <a:cxn ang="0">
                  <a:pos x="T8" y="T9"/>
                </a:cxn>
              </a:cxnLst>
              <a:rect l="0" t="0" r="r" b="b"/>
              <a:pathLst>
                <a:path w="42" h="42">
                  <a:moveTo>
                    <a:pt x="37" y="29"/>
                  </a:moveTo>
                  <a:cubicBezTo>
                    <a:pt x="33" y="38"/>
                    <a:pt x="22" y="42"/>
                    <a:pt x="13" y="37"/>
                  </a:cubicBezTo>
                  <a:cubicBezTo>
                    <a:pt x="4" y="32"/>
                    <a:pt x="0" y="21"/>
                    <a:pt x="5" y="12"/>
                  </a:cubicBezTo>
                  <a:cubicBezTo>
                    <a:pt x="9" y="3"/>
                    <a:pt x="20" y="0"/>
                    <a:pt x="30" y="4"/>
                  </a:cubicBezTo>
                  <a:cubicBezTo>
                    <a:pt x="39" y="9"/>
                    <a:pt x="42" y="20"/>
                    <a:pt x="37" y="29"/>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8" name="Freeform 20717"/>
            <p:cNvSpPr>
              <a:spLocks noEditPoints="1"/>
            </p:cNvSpPr>
            <p:nvPr/>
          </p:nvSpPr>
          <p:spPr bwMode="auto">
            <a:xfrm>
              <a:off x="5668820" y="8158433"/>
              <a:ext cx="135402" cy="134068"/>
            </a:xfrm>
            <a:custGeom>
              <a:avLst/>
              <a:gdLst>
                <a:gd name="T0" fmla="*/ 26 w 86"/>
                <a:gd name="T1" fmla="*/ 76 h 85"/>
                <a:gd name="T2" fmla="*/ 10 w 86"/>
                <a:gd name="T3" fmla="*/ 25 h 85"/>
                <a:gd name="T4" fmla="*/ 60 w 86"/>
                <a:gd name="T5" fmla="*/ 9 h 85"/>
                <a:gd name="T6" fmla="*/ 76 w 86"/>
                <a:gd name="T7" fmla="*/ 60 h 85"/>
                <a:gd name="T8" fmla="*/ 26 w 86"/>
                <a:gd name="T9" fmla="*/ 76 h 85"/>
                <a:gd name="T10" fmla="*/ 56 w 86"/>
                <a:gd name="T11" fmla="*/ 18 h 85"/>
                <a:gd name="T12" fmla="*/ 19 w 86"/>
                <a:gd name="T13" fmla="*/ 30 h 85"/>
                <a:gd name="T14" fmla="*/ 31 w 86"/>
                <a:gd name="T15" fmla="*/ 67 h 85"/>
                <a:gd name="T16" fmla="*/ 67 w 86"/>
                <a:gd name="T17" fmla="*/ 55 h 85"/>
                <a:gd name="T18" fmla="*/ 56 w 86"/>
                <a:gd name="T19" fmla="*/ 1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5">
                  <a:moveTo>
                    <a:pt x="26" y="76"/>
                  </a:moveTo>
                  <a:cubicBezTo>
                    <a:pt x="8" y="66"/>
                    <a:pt x="0" y="44"/>
                    <a:pt x="10" y="25"/>
                  </a:cubicBezTo>
                  <a:cubicBezTo>
                    <a:pt x="19" y="7"/>
                    <a:pt x="42" y="0"/>
                    <a:pt x="60" y="9"/>
                  </a:cubicBezTo>
                  <a:cubicBezTo>
                    <a:pt x="79" y="19"/>
                    <a:pt x="86" y="41"/>
                    <a:pt x="76" y="60"/>
                  </a:cubicBezTo>
                  <a:cubicBezTo>
                    <a:pt x="67" y="78"/>
                    <a:pt x="44" y="85"/>
                    <a:pt x="26" y="76"/>
                  </a:cubicBezTo>
                  <a:close/>
                  <a:moveTo>
                    <a:pt x="56" y="18"/>
                  </a:moveTo>
                  <a:cubicBezTo>
                    <a:pt x="42" y="11"/>
                    <a:pt x="26" y="17"/>
                    <a:pt x="19" y="30"/>
                  </a:cubicBezTo>
                  <a:cubicBezTo>
                    <a:pt x="12" y="43"/>
                    <a:pt x="17" y="60"/>
                    <a:pt x="31" y="67"/>
                  </a:cubicBezTo>
                  <a:cubicBezTo>
                    <a:pt x="44" y="74"/>
                    <a:pt x="60" y="69"/>
                    <a:pt x="67" y="55"/>
                  </a:cubicBezTo>
                  <a:cubicBezTo>
                    <a:pt x="74" y="42"/>
                    <a:pt x="69" y="25"/>
                    <a:pt x="56" y="1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9" name="Freeform 20718"/>
            <p:cNvSpPr>
              <a:spLocks/>
            </p:cNvSpPr>
            <p:nvPr/>
          </p:nvSpPr>
          <p:spPr bwMode="auto">
            <a:xfrm>
              <a:off x="5880260" y="7033198"/>
              <a:ext cx="70702" cy="71370"/>
            </a:xfrm>
            <a:custGeom>
              <a:avLst/>
              <a:gdLst>
                <a:gd name="T0" fmla="*/ 40 w 45"/>
                <a:gd name="T1" fmla="*/ 32 h 45"/>
                <a:gd name="T2" fmla="*/ 14 w 45"/>
                <a:gd name="T3" fmla="*/ 40 h 45"/>
                <a:gd name="T4" fmla="*/ 5 w 45"/>
                <a:gd name="T5" fmla="*/ 14 h 45"/>
                <a:gd name="T6" fmla="*/ 32 w 45"/>
                <a:gd name="T7" fmla="*/ 5 h 45"/>
                <a:gd name="T8" fmla="*/ 40 w 45"/>
                <a:gd name="T9" fmla="*/ 32 h 45"/>
              </a:gdLst>
              <a:ahLst/>
              <a:cxnLst>
                <a:cxn ang="0">
                  <a:pos x="T0" y="T1"/>
                </a:cxn>
                <a:cxn ang="0">
                  <a:pos x="T2" y="T3"/>
                </a:cxn>
                <a:cxn ang="0">
                  <a:pos x="T4" y="T5"/>
                </a:cxn>
                <a:cxn ang="0">
                  <a:pos x="T6" y="T7"/>
                </a:cxn>
                <a:cxn ang="0">
                  <a:pos x="T8" y="T9"/>
                </a:cxn>
              </a:cxnLst>
              <a:rect l="0" t="0" r="r" b="b"/>
              <a:pathLst>
                <a:path w="45" h="45">
                  <a:moveTo>
                    <a:pt x="40" y="32"/>
                  </a:moveTo>
                  <a:cubicBezTo>
                    <a:pt x="35" y="41"/>
                    <a:pt x="23" y="45"/>
                    <a:pt x="14" y="40"/>
                  </a:cubicBezTo>
                  <a:cubicBezTo>
                    <a:pt x="4" y="35"/>
                    <a:pt x="0" y="23"/>
                    <a:pt x="5" y="14"/>
                  </a:cubicBezTo>
                  <a:cubicBezTo>
                    <a:pt x="10" y="4"/>
                    <a:pt x="22" y="0"/>
                    <a:pt x="32" y="5"/>
                  </a:cubicBezTo>
                  <a:cubicBezTo>
                    <a:pt x="41" y="10"/>
                    <a:pt x="45" y="22"/>
                    <a:pt x="40" y="32"/>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0" name="Freeform 20719"/>
            <p:cNvSpPr>
              <a:spLocks noEditPoints="1"/>
            </p:cNvSpPr>
            <p:nvPr/>
          </p:nvSpPr>
          <p:spPr bwMode="auto">
            <a:xfrm>
              <a:off x="5843575" y="6997180"/>
              <a:ext cx="143406" cy="143406"/>
            </a:xfrm>
            <a:custGeom>
              <a:avLst/>
              <a:gdLst>
                <a:gd name="T0" fmla="*/ 27 w 91"/>
                <a:gd name="T1" fmla="*/ 81 h 91"/>
                <a:gd name="T2" fmla="*/ 10 w 91"/>
                <a:gd name="T3" fmla="*/ 27 h 91"/>
                <a:gd name="T4" fmla="*/ 64 w 91"/>
                <a:gd name="T5" fmla="*/ 10 h 91"/>
                <a:gd name="T6" fmla="*/ 81 w 91"/>
                <a:gd name="T7" fmla="*/ 64 h 91"/>
                <a:gd name="T8" fmla="*/ 27 w 91"/>
                <a:gd name="T9" fmla="*/ 81 h 91"/>
                <a:gd name="T10" fmla="*/ 59 w 91"/>
                <a:gd name="T11" fmla="*/ 20 h 91"/>
                <a:gd name="T12" fmla="*/ 20 w 91"/>
                <a:gd name="T13" fmla="*/ 32 h 91"/>
                <a:gd name="T14" fmla="*/ 32 w 91"/>
                <a:gd name="T15" fmla="*/ 72 h 91"/>
                <a:gd name="T16" fmla="*/ 72 w 91"/>
                <a:gd name="T17" fmla="*/ 59 h 91"/>
                <a:gd name="T18" fmla="*/ 59 w 91"/>
                <a:gd name="T19" fmla="*/ 2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1">
                  <a:moveTo>
                    <a:pt x="27" y="81"/>
                  </a:moveTo>
                  <a:cubicBezTo>
                    <a:pt x="8" y="71"/>
                    <a:pt x="0" y="47"/>
                    <a:pt x="10" y="27"/>
                  </a:cubicBezTo>
                  <a:cubicBezTo>
                    <a:pt x="20" y="8"/>
                    <a:pt x="44" y="0"/>
                    <a:pt x="64" y="10"/>
                  </a:cubicBezTo>
                  <a:cubicBezTo>
                    <a:pt x="84" y="20"/>
                    <a:pt x="91" y="44"/>
                    <a:pt x="81" y="64"/>
                  </a:cubicBezTo>
                  <a:cubicBezTo>
                    <a:pt x="71" y="84"/>
                    <a:pt x="47" y="91"/>
                    <a:pt x="27" y="81"/>
                  </a:cubicBezTo>
                  <a:close/>
                  <a:moveTo>
                    <a:pt x="59" y="20"/>
                  </a:moveTo>
                  <a:cubicBezTo>
                    <a:pt x="45" y="12"/>
                    <a:pt x="27" y="18"/>
                    <a:pt x="20" y="32"/>
                  </a:cubicBezTo>
                  <a:cubicBezTo>
                    <a:pt x="12" y="47"/>
                    <a:pt x="18" y="64"/>
                    <a:pt x="32" y="72"/>
                  </a:cubicBezTo>
                  <a:cubicBezTo>
                    <a:pt x="47" y="79"/>
                    <a:pt x="64" y="74"/>
                    <a:pt x="72" y="59"/>
                  </a:cubicBezTo>
                  <a:cubicBezTo>
                    <a:pt x="79" y="45"/>
                    <a:pt x="74" y="27"/>
                    <a:pt x="59" y="2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1" name="Freeform 20720"/>
            <p:cNvSpPr>
              <a:spLocks/>
            </p:cNvSpPr>
            <p:nvPr/>
          </p:nvSpPr>
          <p:spPr bwMode="auto">
            <a:xfrm>
              <a:off x="6887435" y="6908468"/>
              <a:ext cx="70702" cy="71370"/>
            </a:xfrm>
            <a:custGeom>
              <a:avLst/>
              <a:gdLst>
                <a:gd name="T0" fmla="*/ 40 w 45"/>
                <a:gd name="T1" fmla="*/ 31 h 45"/>
                <a:gd name="T2" fmla="*/ 13 w 45"/>
                <a:gd name="T3" fmla="*/ 40 h 45"/>
                <a:gd name="T4" fmla="*/ 5 w 45"/>
                <a:gd name="T5" fmla="*/ 13 h 45"/>
                <a:gd name="T6" fmla="*/ 31 w 45"/>
                <a:gd name="T7" fmla="*/ 5 h 45"/>
                <a:gd name="T8" fmla="*/ 40 w 45"/>
                <a:gd name="T9" fmla="*/ 31 h 45"/>
              </a:gdLst>
              <a:ahLst/>
              <a:cxnLst>
                <a:cxn ang="0">
                  <a:pos x="T0" y="T1"/>
                </a:cxn>
                <a:cxn ang="0">
                  <a:pos x="T2" y="T3"/>
                </a:cxn>
                <a:cxn ang="0">
                  <a:pos x="T4" y="T5"/>
                </a:cxn>
                <a:cxn ang="0">
                  <a:pos x="T6" y="T7"/>
                </a:cxn>
                <a:cxn ang="0">
                  <a:pos x="T8" y="T9"/>
                </a:cxn>
              </a:cxnLst>
              <a:rect l="0" t="0" r="r" b="b"/>
              <a:pathLst>
                <a:path w="45" h="45">
                  <a:moveTo>
                    <a:pt x="40" y="31"/>
                  </a:moveTo>
                  <a:cubicBezTo>
                    <a:pt x="35" y="41"/>
                    <a:pt x="23" y="45"/>
                    <a:pt x="13" y="40"/>
                  </a:cubicBezTo>
                  <a:cubicBezTo>
                    <a:pt x="4" y="35"/>
                    <a:pt x="0" y="23"/>
                    <a:pt x="5" y="13"/>
                  </a:cubicBezTo>
                  <a:cubicBezTo>
                    <a:pt x="10" y="3"/>
                    <a:pt x="22" y="0"/>
                    <a:pt x="31" y="5"/>
                  </a:cubicBezTo>
                  <a:cubicBezTo>
                    <a:pt x="41" y="10"/>
                    <a:pt x="45" y="22"/>
                    <a:pt x="40" y="3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2" name="Freeform 20721"/>
            <p:cNvSpPr>
              <a:spLocks noEditPoints="1"/>
            </p:cNvSpPr>
            <p:nvPr/>
          </p:nvSpPr>
          <p:spPr bwMode="auto">
            <a:xfrm>
              <a:off x="6850750" y="6871116"/>
              <a:ext cx="143406" cy="144740"/>
            </a:xfrm>
            <a:custGeom>
              <a:avLst/>
              <a:gdLst>
                <a:gd name="T0" fmla="*/ 27 w 91"/>
                <a:gd name="T1" fmla="*/ 82 h 92"/>
                <a:gd name="T2" fmla="*/ 10 w 91"/>
                <a:gd name="T3" fmla="*/ 28 h 92"/>
                <a:gd name="T4" fmla="*/ 64 w 91"/>
                <a:gd name="T5" fmla="*/ 11 h 92"/>
                <a:gd name="T6" fmla="*/ 81 w 91"/>
                <a:gd name="T7" fmla="*/ 65 h 92"/>
                <a:gd name="T8" fmla="*/ 27 w 91"/>
                <a:gd name="T9" fmla="*/ 82 h 92"/>
                <a:gd name="T10" fmla="*/ 59 w 91"/>
                <a:gd name="T11" fmla="*/ 20 h 92"/>
                <a:gd name="T12" fmla="*/ 19 w 91"/>
                <a:gd name="T13" fmla="*/ 33 h 92"/>
                <a:gd name="T14" fmla="*/ 32 w 91"/>
                <a:gd name="T15" fmla="*/ 72 h 92"/>
                <a:gd name="T16" fmla="*/ 71 w 91"/>
                <a:gd name="T17" fmla="*/ 60 h 92"/>
                <a:gd name="T18" fmla="*/ 59 w 91"/>
                <a:gd name="T19" fmla="*/ 2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27" y="82"/>
                  </a:moveTo>
                  <a:cubicBezTo>
                    <a:pt x="7" y="72"/>
                    <a:pt x="0" y="48"/>
                    <a:pt x="10" y="28"/>
                  </a:cubicBezTo>
                  <a:cubicBezTo>
                    <a:pt x="20" y="8"/>
                    <a:pt x="44" y="0"/>
                    <a:pt x="64" y="11"/>
                  </a:cubicBezTo>
                  <a:cubicBezTo>
                    <a:pt x="83" y="21"/>
                    <a:pt x="91" y="45"/>
                    <a:pt x="81" y="65"/>
                  </a:cubicBezTo>
                  <a:cubicBezTo>
                    <a:pt x="71" y="84"/>
                    <a:pt x="47" y="92"/>
                    <a:pt x="27" y="82"/>
                  </a:cubicBezTo>
                  <a:close/>
                  <a:moveTo>
                    <a:pt x="59" y="20"/>
                  </a:moveTo>
                  <a:cubicBezTo>
                    <a:pt x="44" y="13"/>
                    <a:pt x="27" y="18"/>
                    <a:pt x="19" y="33"/>
                  </a:cubicBezTo>
                  <a:cubicBezTo>
                    <a:pt x="12" y="47"/>
                    <a:pt x="18" y="65"/>
                    <a:pt x="32" y="72"/>
                  </a:cubicBezTo>
                  <a:cubicBezTo>
                    <a:pt x="46" y="80"/>
                    <a:pt x="64" y="74"/>
                    <a:pt x="71" y="60"/>
                  </a:cubicBezTo>
                  <a:cubicBezTo>
                    <a:pt x="79" y="45"/>
                    <a:pt x="73" y="28"/>
                    <a:pt x="59" y="2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3" name="Freeform 20722"/>
            <p:cNvSpPr>
              <a:spLocks/>
            </p:cNvSpPr>
            <p:nvPr/>
          </p:nvSpPr>
          <p:spPr bwMode="auto">
            <a:xfrm>
              <a:off x="6431872" y="7977675"/>
              <a:ext cx="92714" cy="92714"/>
            </a:xfrm>
            <a:custGeom>
              <a:avLst/>
              <a:gdLst>
                <a:gd name="T0" fmla="*/ 52 w 59"/>
                <a:gd name="T1" fmla="*/ 41 h 59"/>
                <a:gd name="T2" fmla="*/ 17 w 59"/>
                <a:gd name="T3" fmla="*/ 52 h 59"/>
                <a:gd name="T4" fmla="*/ 6 w 59"/>
                <a:gd name="T5" fmla="*/ 17 h 59"/>
                <a:gd name="T6" fmla="*/ 41 w 59"/>
                <a:gd name="T7" fmla="*/ 6 h 59"/>
                <a:gd name="T8" fmla="*/ 52 w 59"/>
                <a:gd name="T9" fmla="*/ 41 h 59"/>
              </a:gdLst>
              <a:ahLst/>
              <a:cxnLst>
                <a:cxn ang="0">
                  <a:pos x="T0" y="T1"/>
                </a:cxn>
                <a:cxn ang="0">
                  <a:pos x="T2" y="T3"/>
                </a:cxn>
                <a:cxn ang="0">
                  <a:pos x="T4" y="T5"/>
                </a:cxn>
                <a:cxn ang="0">
                  <a:pos x="T6" y="T7"/>
                </a:cxn>
                <a:cxn ang="0">
                  <a:pos x="T8" y="T9"/>
                </a:cxn>
              </a:cxnLst>
              <a:rect l="0" t="0" r="r" b="b"/>
              <a:pathLst>
                <a:path w="59" h="59">
                  <a:moveTo>
                    <a:pt x="52" y="41"/>
                  </a:moveTo>
                  <a:cubicBezTo>
                    <a:pt x="46" y="54"/>
                    <a:pt x="30" y="59"/>
                    <a:pt x="17" y="52"/>
                  </a:cubicBezTo>
                  <a:cubicBezTo>
                    <a:pt x="5" y="46"/>
                    <a:pt x="0" y="30"/>
                    <a:pt x="6" y="17"/>
                  </a:cubicBezTo>
                  <a:cubicBezTo>
                    <a:pt x="13" y="5"/>
                    <a:pt x="28" y="0"/>
                    <a:pt x="41" y="6"/>
                  </a:cubicBezTo>
                  <a:cubicBezTo>
                    <a:pt x="54" y="13"/>
                    <a:pt x="59" y="28"/>
                    <a:pt x="52" y="4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4" name="Freeform 20723"/>
            <p:cNvSpPr>
              <a:spLocks noEditPoints="1"/>
            </p:cNvSpPr>
            <p:nvPr/>
          </p:nvSpPr>
          <p:spPr bwMode="auto">
            <a:xfrm>
              <a:off x="6383181" y="7928317"/>
              <a:ext cx="188762" cy="189429"/>
            </a:xfrm>
            <a:custGeom>
              <a:avLst/>
              <a:gdLst>
                <a:gd name="T0" fmla="*/ 36 w 120"/>
                <a:gd name="T1" fmla="*/ 107 h 120"/>
                <a:gd name="T2" fmla="*/ 14 w 120"/>
                <a:gd name="T3" fmla="*/ 36 h 120"/>
                <a:gd name="T4" fmla="*/ 84 w 120"/>
                <a:gd name="T5" fmla="*/ 13 h 120"/>
                <a:gd name="T6" fmla="*/ 107 w 120"/>
                <a:gd name="T7" fmla="*/ 84 h 120"/>
                <a:gd name="T8" fmla="*/ 36 w 120"/>
                <a:gd name="T9" fmla="*/ 107 h 120"/>
                <a:gd name="T10" fmla="*/ 78 w 120"/>
                <a:gd name="T11" fmla="*/ 26 h 120"/>
                <a:gd name="T12" fmla="*/ 26 w 120"/>
                <a:gd name="T13" fmla="*/ 43 h 120"/>
                <a:gd name="T14" fmla="*/ 43 w 120"/>
                <a:gd name="T15" fmla="*/ 94 h 120"/>
                <a:gd name="T16" fmla="*/ 94 w 120"/>
                <a:gd name="T17" fmla="*/ 78 h 120"/>
                <a:gd name="T18" fmla="*/ 78 w 120"/>
                <a:gd name="T19" fmla="*/ 2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120">
                  <a:moveTo>
                    <a:pt x="36" y="107"/>
                  </a:moveTo>
                  <a:cubicBezTo>
                    <a:pt x="10" y="94"/>
                    <a:pt x="0" y="62"/>
                    <a:pt x="14" y="36"/>
                  </a:cubicBezTo>
                  <a:cubicBezTo>
                    <a:pt x="27" y="10"/>
                    <a:pt x="58" y="0"/>
                    <a:pt x="84" y="13"/>
                  </a:cubicBezTo>
                  <a:cubicBezTo>
                    <a:pt x="110" y="27"/>
                    <a:pt x="120" y="58"/>
                    <a:pt x="107" y="84"/>
                  </a:cubicBezTo>
                  <a:cubicBezTo>
                    <a:pt x="94" y="110"/>
                    <a:pt x="62" y="120"/>
                    <a:pt x="36" y="107"/>
                  </a:cubicBezTo>
                  <a:close/>
                  <a:moveTo>
                    <a:pt x="78" y="26"/>
                  </a:moveTo>
                  <a:cubicBezTo>
                    <a:pt x="59" y="16"/>
                    <a:pt x="36" y="24"/>
                    <a:pt x="26" y="43"/>
                  </a:cubicBezTo>
                  <a:cubicBezTo>
                    <a:pt x="16" y="61"/>
                    <a:pt x="24" y="85"/>
                    <a:pt x="43" y="94"/>
                  </a:cubicBezTo>
                  <a:cubicBezTo>
                    <a:pt x="61" y="104"/>
                    <a:pt x="85" y="97"/>
                    <a:pt x="94" y="78"/>
                  </a:cubicBezTo>
                  <a:cubicBezTo>
                    <a:pt x="104" y="59"/>
                    <a:pt x="97" y="36"/>
                    <a:pt x="78" y="26"/>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5" name="Freeform 20724"/>
            <p:cNvSpPr>
              <a:spLocks/>
            </p:cNvSpPr>
            <p:nvPr/>
          </p:nvSpPr>
          <p:spPr bwMode="auto">
            <a:xfrm>
              <a:off x="4890427" y="8639342"/>
              <a:ext cx="54694" cy="56696"/>
            </a:xfrm>
            <a:custGeom>
              <a:avLst/>
              <a:gdLst>
                <a:gd name="T0" fmla="*/ 31 w 35"/>
                <a:gd name="T1" fmla="*/ 25 h 36"/>
                <a:gd name="T2" fmla="*/ 10 w 35"/>
                <a:gd name="T3" fmla="*/ 32 h 36"/>
                <a:gd name="T4" fmla="*/ 4 w 35"/>
                <a:gd name="T5" fmla="*/ 11 h 36"/>
                <a:gd name="T6" fmla="*/ 25 w 35"/>
                <a:gd name="T7" fmla="*/ 4 h 36"/>
                <a:gd name="T8" fmla="*/ 31 w 35"/>
                <a:gd name="T9" fmla="*/ 25 h 36"/>
              </a:gdLst>
              <a:ahLst/>
              <a:cxnLst>
                <a:cxn ang="0">
                  <a:pos x="T0" y="T1"/>
                </a:cxn>
                <a:cxn ang="0">
                  <a:pos x="T2" y="T3"/>
                </a:cxn>
                <a:cxn ang="0">
                  <a:pos x="T4" y="T5"/>
                </a:cxn>
                <a:cxn ang="0">
                  <a:pos x="T6" y="T7"/>
                </a:cxn>
                <a:cxn ang="0">
                  <a:pos x="T8" y="T9"/>
                </a:cxn>
              </a:cxnLst>
              <a:rect l="0" t="0" r="r" b="b"/>
              <a:pathLst>
                <a:path w="35" h="36">
                  <a:moveTo>
                    <a:pt x="31" y="25"/>
                  </a:moveTo>
                  <a:cubicBezTo>
                    <a:pt x="27" y="33"/>
                    <a:pt x="18" y="36"/>
                    <a:pt x="10" y="32"/>
                  </a:cubicBezTo>
                  <a:cubicBezTo>
                    <a:pt x="3" y="28"/>
                    <a:pt x="0" y="19"/>
                    <a:pt x="4" y="11"/>
                  </a:cubicBezTo>
                  <a:cubicBezTo>
                    <a:pt x="8" y="3"/>
                    <a:pt x="17" y="0"/>
                    <a:pt x="25" y="4"/>
                  </a:cubicBezTo>
                  <a:cubicBezTo>
                    <a:pt x="32" y="8"/>
                    <a:pt x="35" y="18"/>
                    <a:pt x="31" y="25"/>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cxnSp>
          <p:nvCxnSpPr>
            <p:cNvPr id="227" name="直接连接符 226"/>
            <p:cNvCxnSpPr>
              <a:stCxn id="163" idx="2"/>
              <a:endCxn id="203" idx="0"/>
            </p:cNvCxnSpPr>
            <p:nvPr/>
          </p:nvCxnSpPr>
          <p:spPr>
            <a:xfrm flipV="1">
              <a:off x="6668004" y="5972466"/>
              <a:ext cx="232014" cy="13559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8" name="直接连接符 227"/>
            <p:cNvCxnSpPr>
              <a:stCxn id="180" idx="2"/>
              <a:endCxn id="203" idx="2"/>
            </p:cNvCxnSpPr>
            <p:nvPr/>
          </p:nvCxnSpPr>
          <p:spPr>
            <a:xfrm flipH="1" flipV="1">
              <a:off x="7008501" y="6013550"/>
              <a:ext cx="184860" cy="1086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2" name="Freeform 20292"/>
            <p:cNvSpPr>
              <a:spLocks/>
            </p:cNvSpPr>
            <p:nvPr/>
          </p:nvSpPr>
          <p:spPr bwMode="auto">
            <a:xfrm>
              <a:off x="5911620" y="5835260"/>
              <a:ext cx="78706" cy="77372"/>
            </a:xfrm>
            <a:custGeom>
              <a:avLst/>
              <a:gdLst>
                <a:gd name="T0" fmla="*/ 25 w 50"/>
                <a:gd name="T1" fmla="*/ 0 h 49"/>
                <a:gd name="T2" fmla="*/ 25 w 50"/>
                <a:gd name="T3" fmla="*/ 0 h 49"/>
                <a:gd name="T4" fmla="*/ 0 w 50"/>
                <a:gd name="T5" fmla="*/ 25 h 49"/>
                <a:gd name="T6" fmla="*/ 8 w 50"/>
                <a:gd name="T7" fmla="*/ 42 h 49"/>
                <a:gd name="T8" fmla="*/ 12 w 50"/>
                <a:gd name="T9" fmla="*/ 45 h 49"/>
                <a:gd name="T10" fmla="*/ 14 w 50"/>
                <a:gd name="T11" fmla="*/ 46 h 49"/>
                <a:gd name="T12" fmla="*/ 18 w 50"/>
                <a:gd name="T13" fmla="*/ 48 h 49"/>
                <a:gd name="T14" fmla="*/ 25 w 50"/>
                <a:gd name="T15" fmla="*/ 49 h 49"/>
                <a:gd name="T16" fmla="*/ 26 w 50"/>
                <a:gd name="T17" fmla="*/ 49 h 49"/>
                <a:gd name="T18" fmla="*/ 34 w 50"/>
                <a:gd name="T19" fmla="*/ 48 h 49"/>
                <a:gd name="T20" fmla="*/ 38 w 50"/>
                <a:gd name="T21" fmla="*/ 46 h 49"/>
                <a:gd name="T22" fmla="*/ 47 w 50"/>
                <a:gd name="T23" fmla="*/ 37 h 49"/>
                <a:gd name="T24" fmla="*/ 48 w 50"/>
                <a:gd name="T25" fmla="*/ 33 h 49"/>
                <a:gd name="T26" fmla="*/ 50 w 50"/>
                <a:gd name="T27" fmla="*/ 29 h 49"/>
                <a:gd name="T28" fmla="*/ 50 w 50"/>
                <a:gd name="T29" fmla="*/ 24 h 49"/>
                <a:gd name="T30" fmla="*/ 49 w 50"/>
                <a:gd name="T31" fmla="*/ 19 h 49"/>
                <a:gd name="T32" fmla="*/ 48 w 50"/>
                <a:gd name="T33" fmla="*/ 15 h 49"/>
                <a:gd name="T34" fmla="*/ 25 w 50"/>
                <a:gd name="T3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49">
                  <a:moveTo>
                    <a:pt x="25" y="0"/>
                  </a:moveTo>
                  <a:cubicBezTo>
                    <a:pt x="25" y="0"/>
                    <a:pt x="25" y="0"/>
                    <a:pt x="25" y="0"/>
                  </a:cubicBezTo>
                  <a:cubicBezTo>
                    <a:pt x="11" y="0"/>
                    <a:pt x="0" y="11"/>
                    <a:pt x="0" y="25"/>
                  </a:cubicBezTo>
                  <a:cubicBezTo>
                    <a:pt x="0" y="32"/>
                    <a:pt x="3" y="38"/>
                    <a:pt x="8" y="42"/>
                  </a:cubicBezTo>
                  <a:cubicBezTo>
                    <a:pt x="9" y="43"/>
                    <a:pt x="10" y="44"/>
                    <a:pt x="12" y="45"/>
                  </a:cubicBezTo>
                  <a:cubicBezTo>
                    <a:pt x="12" y="46"/>
                    <a:pt x="13" y="46"/>
                    <a:pt x="14" y="46"/>
                  </a:cubicBezTo>
                  <a:cubicBezTo>
                    <a:pt x="15" y="47"/>
                    <a:pt x="16" y="48"/>
                    <a:pt x="18" y="48"/>
                  </a:cubicBezTo>
                  <a:cubicBezTo>
                    <a:pt x="20" y="49"/>
                    <a:pt x="23" y="49"/>
                    <a:pt x="25" y="49"/>
                  </a:cubicBezTo>
                  <a:cubicBezTo>
                    <a:pt x="25" y="49"/>
                    <a:pt x="25" y="49"/>
                    <a:pt x="26" y="49"/>
                  </a:cubicBezTo>
                  <a:cubicBezTo>
                    <a:pt x="29" y="49"/>
                    <a:pt x="31" y="49"/>
                    <a:pt x="34" y="48"/>
                  </a:cubicBezTo>
                  <a:cubicBezTo>
                    <a:pt x="35" y="47"/>
                    <a:pt x="37" y="46"/>
                    <a:pt x="38" y="46"/>
                  </a:cubicBezTo>
                  <a:cubicBezTo>
                    <a:pt x="42" y="44"/>
                    <a:pt x="45" y="40"/>
                    <a:pt x="47" y="37"/>
                  </a:cubicBezTo>
                  <a:cubicBezTo>
                    <a:pt x="47" y="36"/>
                    <a:pt x="48" y="34"/>
                    <a:pt x="48" y="33"/>
                  </a:cubicBezTo>
                  <a:cubicBezTo>
                    <a:pt x="49" y="32"/>
                    <a:pt x="49" y="31"/>
                    <a:pt x="50" y="29"/>
                  </a:cubicBezTo>
                  <a:cubicBezTo>
                    <a:pt x="50" y="27"/>
                    <a:pt x="50" y="26"/>
                    <a:pt x="50" y="24"/>
                  </a:cubicBezTo>
                  <a:cubicBezTo>
                    <a:pt x="50" y="22"/>
                    <a:pt x="50" y="20"/>
                    <a:pt x="49" y="19"/>
                  </a:cubicBezTo>
                  <a:cubicBezTo>
                    <a:pt x="49" y="17"/>
                    <a:pt x="49" y="16"/>
                    <a:pt x="48" y="15"/>
                  </a:cubicBezTo>
                  <a:cubicBezTo>
                    <a:pt x="44" y="6"/>
                    <a:pt x="35" y="0"/>
                    <a:pt x="2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6" name="组合 5"/>
          <p:cNvGrpSpPr/>
          <p:nvPr/>
        </p:nvGrpSpPr>
        <p:grpSpPr>
          <a:xfrm>
            <a:off x="4289459" y="-1270835"/>
            <a:ext cx="3627178" cy="2955492"/>
            <a:chOff x="4289459" y="-1270835"/>
            <a:chExt cx="3627178" cy="2955492"/>
          </a:xfrm>
        </p:grpSpPr>
        <p:sp>
          <p:nvSpPr>
            <p:cNvPr id="12" name="Freeform 20113"/>
            <p:cNvSpPr>
              <a:spLocks noEditPoints="1"/>
            </p:cNvSpPr>
            <p:nvPr/>
          </p:nvSpPr>
          <p:spPr bwMode="auto">
            <a:xfrm>
              <a:off x="6932805" y="-855958"/>
              <a:ext cx="447560" cy="1528772"/>
            </a:xfrm>
            <a:custGeom>
              <a:avLst/>
              <a:gdLst>
                <a:gd name="T0" fmla="*/ 280 w 284"/>
                <a:gd name="T1" fmla="*/ 957 h 970"/>
                <a:gd name="T2" fmla="*/ 276 w 284"/>
                <a:gd name="T3" fmla="*/ 958 h 970"/>
                <a:gd name="T4" fmla="*/ 279 w 284"/>
                <a:gd name="T5" fmla="*/ 970 h 970"/>
                <a:gd name="T6" fmla="*/ 284 w 284"/>
                <a:gd name="T7" fmla="*/ 969 h 970"/>
                <a:gd name="T8" fmla="*/ 280 w 284"/>
                <a:gd name="T9" fmla="*/ 957 h 970"/>
                <a:gd name="T10" fmla="*/ 89 w 284"/>
                <a:gd name="T11" fmla="*/ 313 h 970"/>
                <a:gd name="T12" fmla="*/ 85 w 284"/>
                <a:gd name="T13" fmla="*/ 314 h 970"/>
                <a:gd name="T14" fmla="*/ 89 w 284"/>
                <a:gd name="T15" fmla="*/ 326 h 970"/>
                <a:gd name="T16" fmla="*/ 93 w 284"/>
                <a:gd name="T17" fmla="*/ 324 h 970"/>
                <a:gd name="T18" fmla="*/ 89 w 284"/>
                <a:gd name="T19" fmla="*/ 313 h 970"/>
                <a:gd name="T20" fmla="*/ 73 w 284"/>
                <a:gd name="T21" fmla="*/ 253 h 970"/>
                <a:gd name="T22" fmla="*/ 69 w 284"/>
                <a:gd name="T23" fmla="*/ 255 h 970"/>
                <a:gd name="T24" fmla="*/ 72 w 284"/>
                <a:gd name="T25" fmla="*/ 266 h 970"/>
                <a:gd name="T26" fmla="*/ 76 w 284"/>
                <a:gd name="T27" fmla="*/ 265 h 970"/>
                <a:gd name="T28" fmla="*/ 73 w 284"/>
                <a:gd name="T29" fmla="*/ 253 h 970"/>
                <a:gd name="T30" fmla="*/ 15 w 284"/>
                <a:gd name="T31" fmla="*/ 41 h 970"/>
                <a:gd name="T32" fmla="*/ 11 w 284"/>
                <a:gd name="T33" fmla="*/ 42 h 970"/>
                <a:gd name="T34" fmla="*/ 13 w 284"/>
                <a:gd name="T35" fmla="*/ 50 h 970"/>
                <a:gd name="T36" fmla="*/ 18 w 284"/>
                <a:gd name="T37" fmla="*/ 49 h 970"/>
                <a:gd name="T38" fmla="*/ 15 w 284"/>
                <a:gd name="T39" fmla="*/ 41 h 970"/>
                <a:gd name="T40" fmla="*/ 5 w 284"/>
                <a:gd name="T41" fmla="*/ 0 h 970"/>
                <a:gd name="T42" fmla="*/ 0 w 284"/>
                <a:gd name="T43" fmla="*/ 1 h 970"/>
                <a:gd name="T44" fmla="*/ 3 w 284"/>
                <a:gd name="T45" fmla="*/ 9 h 970"/>
                <a:gd name="T46" fmla="*/ 7 w 284"/>
                <a:gd name="T47" fmla="*/ 8 h 970"/>
                <a:gd name="T48" fmla="*/ 5 w 284"/>
                <a:gd name="T49" fmla="*/ 0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4" h="970">
                  <a:moveTo>
                    <a:pt x="280" y="957"/>
                  </a:moveTo>
                  <a:cubicBezTo>
                    <a:pt x="279" y="957"/>
                    <a:pt x="277" y="958"/>
                    <a:pt x="276" y="958"/>
                  </a:cubicBezTo>
                  <a:cubicBezTo>
                    <a:pt x="279" y="970"/>
                    <a:pt x="279" y="970"/>
                    <a:pt x="279" y="970"/>
                  </a:cubicBezTo>
                  <a:cubicBezTo>
                    <a:pt x="281" y="969"/>
                    <a:pt x="282" y="969"/>
                    <a:pt x="284" y="969"/>
                  </a:cubicBezTo>
                  <a:cubicBezTo>
                    <a:pt x="280" y="957"/>
                    <a:pt x="280" y="957"/>
                    <a:pt x="280" y="957"/>
                  </a:cubicBezTo>
                  <a:moveTo>
                    <a:pt x="89" y="313"/>
                  </a:moveTo>
                  <a:cubicBezTo>
                    <a:pt x="88" y="313"/>
                    <a:pt x="87" y="314"/>
                    <a:pt x="85" y="314"/>
                  </a:cubicBezTo>
                  <a:cubicBezTo>
                    <a:pt x="89" y="326"/>
                    <a:pt x="89" y="326"/>
                    <a:pt x="89" y="326"/>
                  </a:cubicBezTo>
                  <a:cubicBezTo>
                    <a:pt x="90" y="325"/>
                    <a:pt x="91" y="325"/>
                    <a:pt x="93" y="324"/>
                  </a:cubicBezTo>
                  <a:cubicBezTo>
                    <a:pt x="89" y="313"/>
                    <a:pt x="89" y="313"/>
                    <a:pt x="89" y="313"/>
                  </a:cubicBezTo>
                  <a:moveTo>
                    <a:pt x="73" y="253"/>
                  </a:moveTo>
                  <a:cubicBezTo>
                    <a:pt x="71" y="254"/>
                    <a:pt x="70" y="254"/>
                    <a:pt x="69" y="255"/>
                  </a:cubicBezTo>
                  <a:cubicBezTo>
                    <a:pt x="72" y="266"/>
                    <a:pt x="72" y="266"/>
                    <a:pt x="72" y="266"/>
                  </a:cubicBezTo>
                  <a:cubicBezTo>
                    <a:pt x="73" y="266"/>
                    <a:pt x="75" y="265"/>
                    <a:pt x="76" y="265"/>
                  </a:cubicBezTo>
                  <a:cubicBezTo>
                    <a:pt x="73" y="253"/>
                    <a:pt x="73" y="253"/>
                    <a:pt x="73" y="253"/>
                  </a:cubicBezTo>
                  <a:moveTo>
                    <a:pt x="15" y="41"/>
                  </a:moveTo>
                  <a:cubicBezTo>
                    <a:pt x="14" y="41"/>
                    <a:pt x="13" y="42"/>
                    <a:pt x="11" y="42"/>
                  </a:cubicBezTo>
                  <a:cubicBezTo>
                    <a:pt x="13" y="50"/>
                    <a:pt x="13" y="50"/>
                    <a:pt x="13" y="50"/>
                  </a:cubicBezTo>
                  <a:cubicBezTo>
                    <a:pt x="15" y="50"/>
                    <a:pt x="16" y="49"/>
                    <a:pt x="18" y="49"/>
                  </a:cubicBezTo>
                  <a:cubicBezTo>
                    <a:pt x="15" y="41"/>
                    <a:pt x="15" y="41"/>
                    <a:pt x="15" y="41"/>
                  </a:cubicBezTo>
                  <a:moveTo>
                    <a:pt x="5" y="0"/>
                  </a:moveTo>
                  <a:cubicBezTo>
                    <a:pt x="3" y="0"/>
                    <a:pt x="2" y="1"/>
                    <a:pt x="0" y="1"/>
                  </a:cubicBezTo>
                  <a:cubicBezTo>
                    <a:pt x="3" y="9"/>
                    <a:pt x="3" y="9"/>
                    <a:pt x="3" y="9"/>
                  </a:cubicBezTo>
                  <a:cubicBezTo>
                    <a:pt x="4" y="9"/>
                    <a:pt x="5" y="8"/>
                    <a:pt x="7" y="8"/>
                  </a:cubicBezTo>
                  <a:cubicBezTo>
                    <a:pt x="5" y="0"/>
                    <a:pt x="5" y="0"/>
                    <a:pt x="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 name="Freeform 20173"/>
            <p:cNvSpPr>
              <a:spLocks/>
            </p:cNvSpPr>
            <p:nvPr/>
          </p:nvSpPr>
          <p:spPr bwMode="auto">
            <a:xfrm>
              <a:off x="4442874" y="1081020"/>
              <a:ext cx="9338" cy="4669"/>
            </a:xfrm>
            <a:custGeom>
              <a:avLst/>
              <a:gdLst>
                <a:gd name="T0" fmla="*/ 9 w 14"/>
                <a:gd name="T1" fmla="*/ 0 h 7"/>
                <a:gd name="T2" fmla="*/ 2 w 14"/>
                <a:gd name="T3" fmla="*/ 3 h 7"/>
                <a:gd name="T4" fmla="*/ 0 w 14"/>
                <a:gd name="T5" fmla="*/ 3 h 7"/>
                <a:gd name="T6" fmla="*/ 14 w 14"/>
                <a:gd name="T7" fmla="*/ 7 h 7"/>
                <a:gd name="T8" fmla="*/ 9 w 14"/>
                <a:gd name="T9" fmla="*/ 0 h 7"/>
              </a:gdLst>
              <a:ahLst/>
              <a:cxnLst>
                <a:cxn ang="0">
                  <a:pos x="T0" y="T1"/>
                </a:cxn>
                <a:cxn ang="0">
                  <a:pos x="T2" y="T3"/>
                </a:cxn>
                <a:cxn ang="0">
                  <a:pos x="T4" y="T5"/>
                </a:cxn>
                <a:cxn ang="0">
                  <a:pos x="T6" y="T7"/>
                </a:cxn>
                <a:cxn ang="0">
                  <a:pos x="T8" y="T9"/>
                </a:cxn>
              </a:cxnLst>
              <a:rect l="0" t="0" r="r" b="b"/>
              <a:pathLst>
                <a:path w="14" h="7">
                  <a:moveTo>
                    <a:pt x="9" y="0"/>
                  </a:moveTo>
                  <a:lnTo>
                    <a:pt x="2" y="3"/>
                  </a:lnTo>
                  <a:lnTo>
                    <a:pt x="0" y="3"/>
                  </a:lnTo>
                  <a:lnTo>
                    <a:pt x="14" y="7"/>
                  </a:lnTo>
                  <a:lnTo>
                    <a:pt x="9" y="0"/>
                  </a:ln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20175"/>
            <p:cNvSpPr>
              <a:spLocks noEditPoints="1"/>
            </p:cNvSpPr>
            <p:nvPr/>
          </p:nvSpPr>
          <p:spPr bwMode="auto">
            <a:xfrm>
              <a:off x="4328817" y="-677869"/>
              <a:ext cx="529602" cy="1161920"/>
            </a:xfrm>
            <a:custGeom>
              <a:avLst/>
              <a:gdLst>
                <a:gd name="T0" fmla="*/ 162 w 336"/>
                <a:gd name="T1" fmla="*/ 720 h 737"/>
                <a:gd name="T2" fmla="*/ 154 w 336"/>
                <a:gd name="T3" fmla="*/ 735 h 737"/>
                <a:gd name="T4" fmla="*/ 158 w 336"/>
                <a:gd name="T5" fmla="*/ 737 h 737"/>
                <a:gd name="T6" fmla="*/ 166 w 336"/>
                <a:gd name="T7" fmla="*/ 722 h 737"/>
                <a:gd name="T8" fmla="*/ 162 w 336"/>
                <a:gd name="T9" fmla="*/ 720 h 737"/>
                <a:gd name="T10" fmla="*/ 133 w 336"/>
                <a:gd name="T11" fmla="*/ 716 h 737"/>
                <a:gd name="T12" fmla="*/ 129 w 336"/>
                <a:gd name="T13" fmla="*/ 717 h 737"/>
                <a:gd name="T14" fmla="*/ 132 w 336"/>
                <a:gd name="T15" fmla="*/ 733 h 737"/>
                <a:gd name="T16" fmla="*/ 136 w 336"/>
                <a:gd name="T17" fmla="*/ 732 h 737"/>
                <a:gd name="T18" fmla="*/ 133 w 336"/>
                <a:gd name="T19" fmla="*/ 716 h 737"/>
                <a:gd name="T20" fmla="*/ 332 w 336"/>
                <a:gd name="T21" fmla="*/ 398 h 737"/>
                <a:gd name="T22" fmla="*/ 171 w 336"/>
                <a:gd name="T23" fmla="*/ 704 h 737"/>
                <a:gd name="T24" fmla="*/ 175 w 336"/>
                <a:gd name="T25" fmla="*/ 706 h 737"/>
                <a:gd name="T26" fmla="*/ 336 w 336"/>
                <a:gd name="T27" fmla="*/ 400 h 737"/>
                <a:gd name="T28" fmla="*/ 332 w 336"/>
                <a:gd name="T29" fmla="*/ 398 h 737"/>
                <a:gd name="T30" fmla="*/ 4 w 336"/>
                <a:gd name="T31" fmla="*/ 6 h 737"/>
                <a:gd name="T32" fmla="*/ 0 w 336"/>
                <a:gd name="T33" fmla="*/ 7 h 737"/>
                <a:gd name="T34" fmla="*/ 125 w 336"/>
                <a:gd name="T35" fmla="*/ 698 h 737"/>
                <a:gd name="T36" fmla="*/ 130 w 336"/>
                <a:gd name="T37" fmla="*/ 697 h 737"/>
                <a:gd name="T38" fmla="*/ 4 w 336"/>
                <a:gd name="T39" fmla="*/ 6 h 737"/>
                <a:gd name="T40" fmla="*/ 14 w 336"/>
                <a:gd name="T41" fmla="*/ 0 h 737"/>
                <a:gd name="T42" fmla="*/ 11 w 336"/>
                <a:gd name="T43" fmla="*/ 3 h 737"/>
                <a:gd name="T44" fmla="*/ 327 w 336"/>
                <a:gd name="T45" fmla="*/ 349 h 737"/>
                <a:gd name="T46" fmla="*/ 330 w 336"/>
                <a:gd name="T47" fmla="*/ 346 h 737"/>
                <a:gd name="T48" fmla="*/ 14 w 336"/>
                <a:gd name="T49" fmla="*/ 0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737">
                  <a:moveTo>
                    <a:pt x="162" y="720"/>
                  </a:moveTo>
                  <a:cubicBezTo>
                    <a:pt x="154" y="735"/>
                    <a:pt x="154" y="735"/>
                    <a:pt x="154" y="735"/>
                  </a:cubicBezTo>
                  <a:cubicBezTo>
                    <a:pt x="155" y="736"/>
                    <a:pt x="157" y="736"/>
                    <a:pt x="158" y="737"/>
                  </a:cubicBezTo>
                  <a:cubicBezTo>
                    <a:pt x="166" y="722"/>
                    <a:pt x="166" y="722"/>
                    <a:pt x="166" y="722"/>
                  </a:cubicBezTo>
                  <a:cubicBezTo>
                    <a:pt x="164" y="722"/>
                    <a:pt x="163" y="721"/>
                    <a:pt x="162" y="720"/>
                  </a:cubicBezTo>
                  <a:moveTo>
                    <a:pt x="133" y="716"/>
                  </a:moveTo>
                  <a:cubicBezTo>
                    <a:pt x="131" y="716"/>
                    <a:pt x="130" y="716"/>
                    <a:pt x="129" y="717"/>
                  </a:cubicBezTo>
                  <a:cubicBezTo>
                    <a:pt x="132" y="733"/>
                    <a:pt x="132" y="733"/>
                    <a:pt x="132" y="733"/>
                  </a:cubicBezTo>
                  <a:cubicBezTo>
                    <a:pt x="133" y="733"/>
                    <a:pt x="134" y="732"/>
                    <a:pt x="136" y="732"/>
                  </a:cubicBezTo>
                  <a:cubicBezTo>
                    <a:pt x="133" y="716"/>
                    <a:pt x="133" y="716"/>
                    <a:pt x="133" y="716"/>
                  </a:cubicBezTo>
                  <a:moveTo>
                    <a:pt x="332" y="398"/>
                  </a:moveTo>
                  <a:cubicBezTo>
                    <a:pt x="171" y="704"/>
                    <a:pt x="171" y="704"/>
                    <a:pt x="171" y="704"/>
                  </a:cubicBezTo>
                  <a:cubicBezTo>
                    <a:pt x="172" y="704"/>
                    <a:pt x="173" y="705"/>
                    <a:pt x="175" y="706"/>
                  </a:cubicBezTo>
                  <a:cubicBezTo>
                    <a:pt x="336" y="400"/>
                    <a:pt x="336" y="400"/>
                    <a:pt x="336" y="400"/>
                  </a:cubicBezTo>
                  <a:cubicBezTo>
                    <a:pt x="335" y="399"/>
                    <a:pt x="333" y="399"/>
                    <a:pt x="332" y="398"/>
                  </a:cubicBezTo>
                  <a:moveTo>
                    <a:pt x="4" y="6"/>
                  </a:moveTo>
                  <a:cubicBezTo>
                    <a:pt x="3" y="7"/>
                    <a:pt x="2" y="7"/>
                    <a:pt x="0" y="7"/>
                  </a:cubicBezTo>
                  <a:cubicBezTo>
                    <a:pt x="125" y="698"/>
                    <a:pt x="125" y="698"/>
                    <a:pt x="125" y="698"/>
                  </a:cubicBezTo>
                  <a:cubicBezTo>
                    <a:pt x="127" y="698"/>
                    <a:pt x="128" y="697"/>
                    <a:pt x="130" y="697"/>
                  </a:cubicBezTo>
                  <a:cubicBezTo>
                    <a:pt x="4" y="6"/>
                    <a:pt x="4" y="6"/>
                    <a:pt x="4" y="6"/>
                  </a:cubicBezTo>
                  <a:moveTo>
                    <a:pt x="14" y="0"/>
                  </a:moveTo>
                  <a:cubicBezTo>
                    <a:pt x="13" y="1"/>
                    <a:pt x="12" y="2"/>
                    <a:pt x="11" y="3"/>
                  </a:cubicBezTo>
                  <a:cubicBezTo>
                    <a:pt x="327" y="349"/>
                    <a:pt x="327" y="349"/>
                    <a:pt x="327" y="349"/>
                  </a:cubicBezTo>
                  <a:cubicBezTo>
                    <a:pt x="328" y="348"/>
                    <a:pt x="329" y="347"/>
                    <a:pt x="330" y="346"/>
                  </a:cubicBezTo>
                  <a:cubicBezTo>
                    <a:pt x="14" y="0"/>
                    <a:pt x="14" y="0"/>
                    <a:pt x="1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20176"/>
            <p:cNvSpPr>
              <a:spLocks noEditPoints="1"/>
            </p:cNvSpPr>
            <p:nvPr/>
          </p:nvSpPr>
          <p:spPr bwMode="auto">
            <a:xfrm>
              <a:off x="4352829" y="-950673"/>
              <a:ext cx="764388" cy="815078"/>
            </a:xfrm>
            <a:custGeom>
              <a:avLst/>
              <a:gdLst>
                <a:gd name="T0" fmla="*/ 346 w 485"/>
                <a:gd name="T1" fmla="*/ 515 h 517"/>
                <a:gd name="T2" fmla="*/ 478 w 485"/>
                <a:gd name="T3" fmla="*/ 269 h 517"/>
                <a:gd name="T4" fmla="*/ 308 w 485"/>
                <a:gd name="T5" fmla="*/ 261 h 517"/>
                <a:gd name="T6" fmla="*/ 329 w 485"/>
                <a:gd name="T7" fmla="*/ 513 h 517"/>
                <a:gd name="T8" fmla="*/ 308 w 485"/>
                <a:gd name="T9" fmla="*/ 261 h 517"/>
                <a:gd name="T10" fmla="*/ 478 w 485"/>
                <a:gd name="T11" fmla="*/ 261 h 517"/>
                <a:gd name="T12" fmla="*/ 485 w 485"/>
                <a:gd name="T13" fmla="*/ 256 h 517"/>
                <a:gd name="T14" fmla="*/ 306 w 485"/>
                <a:gd name="T15" fmla="*/ 235 h 517"/>
                <a:gd name="T16" fmla="*/ 302 w 485"/>
                <a:gd name="T17" fmla="*/ 236 h 517"/>
                <a:gd name="T18" fmla="*/ 303 w 485"/>
                <a:gd name="T19" fmla="*/ 248 h 517"/>
                <a:gd name="T20" fmla="*/ 306 w 485"/>
                <a:gd name="T21" fmla="*/ 235 h 517"/>
                <a:gd name="T22" fmla="*/ 466 w 485"/>
                <a:gd name="T23" fmla="*/ 239 h 517"/>
                <a:gd name="T24" fmla="*/ 473 w 485"/>
                <a:gd name="T25" fmla="*/ 236 h 517"/>
                <a:gd name="T26" fmla="*/ 352 w 485"/>
                <a:gd name="T27" fmla="*/ 217 h 517"/>
                <a:gd name="T28" fmla="*/ 458 w 485"/>
                <a:gd name="T29" fmla="*/ 238 h 517"/>
                <a:gd name="T30" fmla="*/ 352 w 485"/>
                <a:gd name="T31" fmla="*/ 217 h 517"/>
                <a:gd name="T32" fmla="*/ 326 w 485"/>
                <a:gd name="T33" fmla="*/ 217 h 517"/>
                <a:gd name="T34" fmla="*/ 338 w 485"/>
                <a:gd name="T35" fmla="*/ 214 h 517"/>
                <a:gd name="T36" fmla="*/ 266 w 485"/>
                <a:gd name="T37" fmla="*/ 203 h 517"/>
                <a:gd name="T38" fmla="*/ 277 w 485"/>
                <a:gd name="T39" fmla="*/ 209 h 517"/>
                <a:gd name="T40" fmla="*/ 266 w 485"/>
                <a:gd name="T41" fmla="*/ 203 h 517"/>
                <a:gd name="T42" fmla="*/ 295 w 485"/>
                <a:gd name="T43" fmla="*/ 174 h 517"/>
                <a:gd name="T44" fmla="*/ 301 w 485"/>
                <a:gd name="T45" fmla="*/ 186 h 517"/>
                <a:gd name="T46" fmla="*/ 4 w 485"/>
                <a:gd name="T47" fmla="*/ 161 h 517"/>
                <a:gd name="T48" fmla="*/ 252 w 485"/>
                <a:gd name="T49" fmla="*/ 205 h 517"/>
                <a:gd name="T50" fmla="*/ 4 w 485"/>
                <a:gd name="T51" fmla="*/ 161 h 517"/>
                <a:gd name="T52" fmla="*/ 281 w 485"/>
                <a:gd name="T53" fmla="*/ 13 h 517"/>
                <a:gd name="T54" fmla="*/ 279 w 485"/>
                <a:gd name="T55" fmla="*/ 13 h 517"/>
                <a:gd name="T56" fmla="*/ 298 w 485"/>
                <a:gd name="T57" fmla="*/ 160 h 517"/>
                <a:gd name="T58" fmla="*/ 261 w 485"/>
                <a:gd name="T59" fmla="*/ 0 h 517"/>
                <a:gd name="T60" fmla="*/ 3 w 485"/>
                <a:gd name="T61" fmla="*/ 151 h 517"/>
                <a:gd name="T62" fmla="*/ 261 w 485"/>
                <a:gd name="T63" fmla="*/ 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5" h="517">
                  <a:moveTo>
                    <a:pt x="474" y="268"/>
                  </a:moveTo>
                  <a:cubicBezTo>
                    <a:pt x="346" y="515"/>
                    <a:pt x="346" y="515"/>
                    <a:pt x="346" y="515"/>
                  </a:cubicBezTo>
                  <a:cubicBezTo>
                    <a:pt x="347" y="516"/>
                    <a:pt x="349" y="517"/>
                    <a:pt x="350" y="517"/>
                  </a:cubicBezTo>
                  <a:cubicBezTo>
                    <a:pt x="478" y="269"/>
                    <a:pt x="478" y="269"/>
                    <a:pt x="478" y="269"/>
                  </a:cubicBezTo>
                  <a:cubicBezTo>
                    <a:pt x="477" y="269"/>
                    <a:pt x="475" y="268"/>
                    <a:pt x="474" y="268"/>
                  </a:cubicBezTo>
                  <a:moveTo>
                    <a:pt x="308" y="261"/>
                  </a:moveTo>
                  <a:cubicBezTo>
                    <a:pt x="307" y="261"/>
                    <a:pt x="305" y="261"/>
                    <a:pt x="304" y="261"/>
                  </a:cubicBezTo>
                  <a:cubicBezTo>
                    <a:pt x="329" y="513"/>
                    <a:pt x="329" y="513"/>
                    <a:pt x="329" y="513"/>
                  </a:cubicBezTo>
                  <a:cubicBezTo>
                    <a:pt x="330" y="513"/>
                    <a:pt x="332" y="513"/>
                    <a:pt x="333" y="513"/>
                  </a:cubicBezTo>
                  <a:cubicBezTo>
                    <a:pt x="308" y="261"/>
                    <a:pt x="308" y="261"/>
                    <a:pt x="308" y="261"/>
                  </a:cubicBezTo>
                  <a:moveTo>
                    <a:pt x="481" y="254"/>
                  </a:moveTo>
                  <a:cubicBezTo>
                    <a:pt x="478" y="261"/>
                    <a:pt x="478" y="261"/>
                    <a:pt x="478" y="261"/>
                  </a:cubicBezTo>
                  <a:cubicBezTo>
                    <a:pt x="479" y="261"/>
                    <a:pt x="480" y="262"/>
                    <a:pt x="482" y="262"/>
                  </a:cubicBezTo>
                  <a:cubicBezTo>
                    <a:pt x="485" y="256"/>
                    <a:pt x="485" y="256"/>
                    <a:pt x="485" y="256"/>
                  </a:cubicBezTo>
                  <a:cubicBezTo>
                    <a:pt x="483" y="255"/>
                    <a:pt x="482" y="255"/>
                    <a:pt x="481" y="254"/>
                  </a:cubicBezTo>
                  <a:moveTo>
                    <a:pt x="306" y="235"/>
                  </a:moveTo>
                  <a:cubicBezTo>
                    <a:pt x="305" y="235"/>
                    <a:pt x="303" y="235"/>
                    <a:pt x="302" y="236"/>
                  </a:cubicBezTo>
                  <a:cubicBezTo>
                    <a:pt x="302" y="236"/>
                    <a:pt x="302" y="236"/>
                    <a:pt x="302" y="236"/>
                  </a:cubicBezTo>
                  <a:cubicBezTo>
                    <a:pt x="302" y="236"/>
                    <a:pt x="302" y="236"/>
                    <a:pt x="301" y="236"/>
                  </a:cubicBezTo>
                  <a:cubicBezTo>
                    <a:pt x="303" y="248"/>
                    <a:pt x="303" y="248"/>
                    <a:pt x="303" y="248"/>
                  </a:cubicBezTo>
                  <a:cubicBezTo>
                    <a:pt x="304" y="248"/>
                    <a:pt x="306" y="247"/>
                    <a:pt x="307" y="247"/>
                  </a:cubicBezTo>
                  <a:cubicBezTo>
                    <a:pt x="306" y="235"/>
                    <a:pt x="306" y="235"/>
                    <a:pt x="306" y="235"/>
                  </a:cubicBezTo>
                  <a:moveTo>
                    <a:pt x="466" y="235"/>
                  </a:moveTo>
                  <a:cubicBezTo>
                    <a:pt x="466" y="236"/>
                    <a:pt x="466" y="238"/>
                    <a:pt x="466" y="239"/>
                  </a:cubicBezTo>
                  <a:cubicBezTo>
                    <a:pt x="472" y="240"/>
                    <a:pt x="472" y="240"/>
                    <a:pt x="472" y="240"/>
                  </a:cubicBezTo>
                  <a:cubicBezTo>
                    <a:pt x="473" y="239"/>
                    <a:pt x="473" y="237"/>
                    <a:pt x="473" y="236"/>
                  </a:cubicBezTo>
                  <a:cubicBezTo>
                    <a:pt x="466" y="235"/>
                    <a:pt x="466" y="235"/>
                    <a:pt x="466" y="235"/>
                  </a:cubicBezTo>
                  <a:moveTo>
                    <a:pt x="352" y="217"/>
                  </a:moveTo>
                  <a:cubicBezTo>
                    <a:pt x="352" y="218"/>
                    <a:pt x="351" y="219"/>
                    <a:pt x="351" y="221"/>
                  </a:cubicBezTo>
                  <a:cubicBezTo>
                    <a:pt x="458" y="238"/>
                    <a:pt x="458" y="238"/>
                    <a:pt x="458" y="238"/>
                  </a:cubicBezTo>
                  <a:cubicBezTo>
                    <a:pt x="458" y="237"/>
                    <a:pt x="458" y="235"/>
                    <a:pt x="459" y="234"/>
                  </a:cubicBezTo>
                  <a:cubicBezTo>
                    <a:pt x="352" y="217"/>
                    <a:pt x="352" y="217"/>
                    <a:pt x="352" y="217"/>
                  </a:cubicBezTo>
                  <a:moveTo>
                    <a:pt x="326" y="212"/>
                  </a:moveTo>
                  <a:cubicBezTo>
                    <a:pt x="326" y="214"/>
                    <a:pt x="326" y="215"/>
                    <a:pt x="326" y="217"/>
                  </a:cubicBezTo>
                  <a:cubicBezTo>
                    <a:pt x="338" y="219"/>
                    <a:pt x="338" y="219"/>
                    <a:pt x="338" y="219"/>
                  </a:cubicBezTo>
                  <a:cubicBezTo>
                    <a:pt x="338" y="217"/>
                    <a:pt x="338" y="216"/>
                    <a:pt x="338" y="214"/>
                  </a:cubicBezTo>
                  <a:cubicBezTo>
                    <a:pt x="326" y="212"/>
                    <a:pt x="326" y="212"/>
                    <a:pt x="326" y="212"/>
                  </a:cubicBezTo>
                  <a:moveTo>
                    <a:pt x="266" y="203"/>
                  </a:moveTo>
                  <a:cubicBezTo>
                    <a:pt x="265" y="204"/>
                    <a:pt x="265" y="206"/>
                    <a:pt x="265" y="207"/>
                  </a:cubicBezTo>
                  <a:cubicBezTo>
                    <a:pt x="277" y="209"/>
                    <a:pt x="277" y="209"/>
                    <a:pt x="277" y="209"/>
                  </a:cubicBezTo>
                  <a:cubicBezTo>
                    <a:pt x="277" y="207"/>
                    <a:pt x="277" y="206"/>
                    <a:pt x="278" y="205"/>
                  </a:cubicBezTo>
                  <a:cubicBezTo>
                    <a:pt x="266" y="203"/>
                    <a:pt x="266" y="203"/>
                    <a:pt x="266" y="203"/>
                  </a:cubicBezTo>
                  <a:moveTo>
                    <a:pt x="300" y="174"/>
                  </a:moveTo>
                  <a:cubicBezTo>
                    <a:pt x="298" y="174"/>
                    <a:pt x="297" y="174"/>
                    <a:pt x="295" y="174"/>
                  </a:cubicBezTo>
                  <a:cubicBezTo>
                    <a:pt x="297" y="186"/>
                    <a:pt x="297" y="186"/>
                    <a:pt x="297" y="186"/>
                  </a:cubicBezTo>
                  <a:cubicBezTo>
                    <a:pt x="298" y="186"/>
                    <a:pt x="299" y="186"/>
                    <a:pt x="301" y="186"/>
                  </a:cubicBezTo>
                  <a:cubicBezTo>
                    <a:pt x="300" y="174"/>
                    <a:pt x="300" y="174"/>
                    <a:pt x="300" y="174"/>
                  </a:cubicBezTo>
                  <a:moveTo>
                    <a:pt x="4" y="161"/>
                  </a:moveTo>
                  <a:cubicBezTo>
                    <a:pt x="4" y="162"/>
                    <a:pt x="4" y="163"/>
                    <a:pt x="4" y="165"/>
                  </a:cubicBezTo>
                  <a:cubicBezTo>
                    <a:pt x="252" y="205"/>
                    <a:pt x="252" y="205"/>
                    <a:pt x="252" y="205"/>
                  </a:cubicBezTo>
                  <a:cubicBezTo>
                    <a:pt x="252" y="203"/>
                    <a:pt x="252" y="202"/>
                    <a:pt x="252" y="201"/>
                  </a:cubicBezTo>
                  <a:cubicBezTo>
                    <a:pt x="4" y="161"/>
                    <a:pt x="4" y="161"/>
                    <a:pt x="4" y="161"/>
                  </a:cubicBezTo>
                  <a:moveTo>
                    <a:pt x="284" y="13"/>
                  </a:moveTo>
                  <a:cubicBezTo>
                    <a:pt x="283" y="13"/>
                    <a:pt x="282" y="13"/>
                    <a:pt x="281" y="13"/>
                  </a:cubicBezTo>
                  <a:cubicBezTo>
                    <a:pt x="281" y="13"/>
                    <a:pt x="281" y="13"/>
                    <a:pt x="280" y="13"/>
                  </a:cubicBezTo>
                  <a:cubicBezTo>
                    <a:pt x="280" y="13"/>
                    <a:pt x="280" y="13"/>
                    <a:pt x="279" y="13"/>
                  </a:cubicBezTo>
                  <a:cubicBezTo>
                    <a:pt x="294" y="161"/>
                    <a:pt x="294" y="161"/>
                    <a:pt x="294" y="161"/>
                  </a:cubicBezTo>
                  <a:cubicBezTo>
                    <a:pt x="295" y="161"/>
                    <a:pt x="297" y="160"/>
                    <a:pt x="298" y="160"/>
                  </a:cubicBezTo>
                  <a:cubicBezTo>
                    <a:pt x="284" y="13"/>
                    <a:pt x="284" y="13"/>
                    <a:pt x="284" y="13"/>
                  </a:cubicBezTo>
                  <a:moveTo>
                    <a:pt x="261" y="0"/>
                  </a:moveTo>
                  <a:cubicBezTo>
                    <a:pt x="0" y="148"/>
                    <a:pt x="0" y="148"/>
                    <a:pt x="0" y="148"/>
                  </a:cubicBezTo>
                  <a:cubicBezTo>
                    <a:pt x="1" y="149"/>
                    <a:pt x="2" y="150"/>
                    <a:pt x="3" y="151"/>
                  </a:cubicBezTo>
                  <a:cubicBezTo>
                    <a:pt x="263" y="4"/>
                    <a:pt x="263" y="4"/>
                    <a:pt x="263" y="4"/>
                  </a:cubicBezTo>
                  <a:cubicBezTo>
                    <a:pt x="262" y="3"/>
                    <a:pt x="262" y="2"/>
                    <a:pt x="26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20177"/>
            <p:cNvSpPr>
              <a:spLocks noEditPoints="1"/>
            </p:cNvSpPr>
            <p:nvPr/>
          </p:nvSpPr>
          <p:spPr bwMode="auto">
            <a:xfrm>
              <a:off x="4813062" y="-939334"/>
              <a:ext cx="630320" cy="821081"/>
            </a:xfrm>
            <a:custGeom>
              <a:avLst/>
              <a:gdLst>
                <a:gd name="T0" fmla="*/ 398 w 400"/>
                <a:gd name="T1" fmla="*/ 306 h 521"/>
                <a:gd name="T2" fmla="*/ 67 w 400"/>
                <a:gd name="T3" fmla="*/ 518 h 521"/>
                <a:gd name="T4" fmla="*/ 69 w 400"/>
                <a:gd name="T5" fmla="*/ 521 h 521"/>
                <a:gd name="T6" fmla="*/ 400 w 400"/>
                <a:gd name="T7" fmla="*/ 310 h 521"/>
                <a:gd name="T8" fmla="*/ 398 w 400"/>
                <a:gd name="T9" fmla="*/ 306 h 521"/>
                <a:gd name="T10" fmla="*/ 224 w 400"/>
                <a:gd name="T11" fmla="*/ 237 h 521"/>
                <a:gd name="T12" fmla="*/ 223 w 400"/>
                <a:gd name="T13" fmla="*/ 242 h 521"/>
                <a:gd name="T14" fmla="*/ 395 w 400"/>
                <a:gd name="T15" fmla="*/ 279 h 521"/>
                <a:gd name="T16" fmla="*/ 396 w 400"/>
                <a:gd name="T17" fmla="*/ 275 h 521"/>
                <a:gd name="T18" fmla="*/ 224 w 400"/>
                <a:gd name="T19" fmla="*/ 237 h 521"/>
                <a:gd name="T20" fmla="*/ 3 w 400"/>
                <a:gd name="T21" fmla="*/ 0 h 521"/>
                <a:gd name="T22" fmla="*/ 0 w 400"/>
                <a:gd name="T23" fmla="*/ 3 h 521"/>
                <a:gd name="T24" fmla="*/ 176 w 400"/>
                <a:gd name="T25" fmla="*/ 212 h 521"/>
                <a:gd name="T26" fmla="*/ 180 w 400"/>
                <a:gd name="T27" fmla="*/ 209 h 521"/>
                <a:gd name="T28" fmla="*/ 3 w 400"/>
                <a:gd name="T29" fmla="*/ 0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0" h="521">
                  <a:moveTo>
                    <a:pt x="398" y="306"/>
                  </a:moveTo>
                  <a:cubicBezTo>
                    <a:pt x="67" y="518"/>
                    <a:pt x="67" y="518"/>
                    <a:pt x="67" y="518"/>
                  </a:cubicBezTo>
                  <a:cubicBezTo>
                    <a:pt x="68" y="519"/>
                    <a:pt x="68" y="520"/>
                    <a:pt x="69" y="521"/>
                  </a:cubicBezTo>
                  <a:cubicBezTo>
                    <a:pt x="400" y="310"/>
                    <a:pt x="400" y="310"/>
                    <a:pt x="400" y="310"/>
                  </a:cubicBezTo>
                  <a:cubicBezTo>
                    <a:pt x="399" y="308"/>
                    <a:pt x="399" y="307"/>
                    <a:pt x="398" y="306"/>
                  </a:cubicBezTo>
                  <a:moveTo>
                    <a:pt x="224" y="237"/>
                  </a:moveTo>
                  <a:cubicBezTo>
                    <a:pt x="224" y="239"/>
                    <a:pt x="224" y="240"/>
                    <a:pt x="223" y="242"/>
                  </a:cubicBezTo>
                  <a:cubicBezTo>
                    <a:pt x="395" y="279"/>
                    <a:pt x="395" y="279"/>
                    <a:pt x="395" y="279"/>
                  </a:cubicBezTo>
                  <a:cubicBezTo>
                    <a:pt x="395" y="278"/>
                    <a:pt x="395" y="276"/>
                    <a:pt x="396" y="275"/>
                  </a:cubicBezTo>
                  <a:cubicBezTo>
                    <a:pt x="224" y="237"/>
                    <a:pt x="224" y="237"/>
                    <a:pt x="224" y="237"/>
                  </a:cubicBezTo>
                  <a:moveTo>
                    <a:pt x="3" y="0"/>
                  </a:moveTo>
                  <a:cubicBezTo>
                    <a:pt x="2" y="1"/>
                    <a:pt x="1" y="2"/>
                    <a:pt x="0" y="3"/>
                  </a:cubicBezTo>
                  <a:cubicBezTo>
                    <a:pt x="176" y="212"/>
                    <a:pt x="176" y="212"/>
                    <a:pt x="176" y="212"/>
                  </a:cubicBezTo>
                  <a:cubicBezTo>
                    <a:pt x="177" y="211"/>
                    <a:pt x="178" y="210"/>
                    <a:pt x="180" y="209"/>
                  </a:cubicBezTo>
                  <a:cubicBezTo>
                    <a:pt x="3" y="0"/>
                    <a:pt x="3" y="0"/>
                    <a:pt x="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20178"/>
            <p:cNvSpPr>
              <a:spLocks/>
            </p:cNvSpPr>
            <p:nvPr/>
          </p:nvSpPr>
          <p:spPr bwMode="auto">
            <a:xfrm>
              <a:off x="4762370" y="766194"/>
              <a:ext cx="170087" cy="171420"/>
            </a:xfrm>
            <a:custGeom>
              <a:avLst/>
              <a:gdLst>
                <a:gd name="T0" fmla="*/ 244 w 255"/>
                <a:gd name="T1" fmla="*/ 0 h 257"/>
                <a:gd name="T2" fmla="*/ 234 w 255"/>
                <a:gd name="T3" fmla="*/ 0 h 257"/>
                <a:gd name="T4" fmla="*/ 246 w 255"/>
                <a:gd name="T5" fmla="*/ 248 h 257"/>
                <a:gd name="T6" fmla="*/ 14 w 255"/>
                <a:gd name="T7" fmla="*/ 0 h 257"/>
                <a:gd name="T8" fmla="*/ 0 w 255"/>
                <a:gd name="T9" fmla="*/ 0 h 257"/>
                <a:gd name="T10" fmla="*/ 241 w 255"/>
                <a:gd name="T11" fmla="*/ 257 h 257"/>
                <a:gd name="T12" fmla="*/ 248 w 255"/>
                <a:gd name="T13" fmla="*/ 257 h 257"/>
                <a:gd name="T14" fmla="*/ 255 w 255"/>
                <a:gd name="T15" fmla="*/ 248 h 257"/>
                <a:gd name="T16" fmla="*/ 244 w 255"/>
                <a:gd name="T17"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5" h="257">
                  <a:moveTo>
                    <a:pt x="244" y="0"/>
                  </a:moveTo>
                  <a:lnTo>
                    <a:pt x="234" y="0"/>
                  </a:lnTo>
                  <a:lnTo>
                    <a:pt x="246" y="248"/>
                  </a:lnTo>
                  <a:lnTo>
                    <a:pt x="14" y="0"/>
                  </a:lnTo>
                  <a:lnTo>
                    <a:pt x="0" y="0"/>
                  </a:lnTo>
                  <a:lnTo>
                    <a:pt x="241" y="257"/>
                  </a:lnTo>
                  <a:lnTo>
                    <a:pt x="248" y="257"/>
                  </a:lnTo>
                  <a:lnTo>
                    <a:pt x="255" y="248"/>
                  </a:lnTo>
                  <a:lnTo>
                    <a:pt x="244"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 name="Freeform 20179"/>
            <p:cNvSpPr>
              <a:spLocks/>
            </p:cNvSpPr>
            <p:nvPr/>
          </p:nvSpPr>
          <p:spPr bwMode="auto">
            <a:xfrm>
              <a:off x="4762370" y="766194"/>
              <a:ext cx="170087" cy="171420"/>
            </a:xfrm>
            <a:custGeom>
              <a:avLst/>
              <a:gdLst>
                <a:gd name="T0" fmla="*/ 244 w 255"/>
                <a:gd name="T1" fmla="*/ 0 h 257"/>
                <a:gd name="T2" fmla="*/ 234 w 255"/>
                <a:gd name="T3" fmla="*/ 0 h 257"/>
                <a:gd name="T4" fmla="*/ 246 w 255"/>
                <a:gd name="T5" fmla="*/ 248 h 257"/>
                <a:gd name="T6" fmla="*/ 14 w 255"/>
                <a:gd name="T7" fmla="*/ 0 h 257"/>
                <a:gd name="T8" fmla="*/ 0 w 255"/>
                <a:gd name="T9" fmla="*/ 0 h 257"/>
                <a:gd name="T10" fmla="*/ 241 w 255"/>
                <a:gd name="T11" fmla="*/ 257 h 257"/>
                <a:gd name="T12" fmla="*/ 248 w 255"/>
                <a:gd name="T13" fmla="*/ 257 h 257"/>
                <a:gd name="T14" fmla="*/ 255 w 255"/>
                <a:gd name="T15" fmla="*/ 248 h 257"/>
                <a:gd name="T16" fmla="*/ 244 w 255"/>
                <a:gd name="T17"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5" h="257">
                  <a:moveTo>
                    <a:pt x="244" y="0"/>
                  </a:moveTo>
                  <a:lnTo>
                    <a:pt x="234" y="0"/>
                  </a:lnTo>
                  <a:lnTo>
                    <a:pt x="246" y="248"/>
                  </a:lnTo>
                  <a:lnTo>
                    <a:pt x="14" y="0"/>
                  </a:lnTo>
                  <a:lnTo>
                    <a:pt x="0" y="0"/>
                  </a:lnTo>
                  <a:lnTo>
                    <a:pt x="241" y="257"/>
                  </a:lnTo>
                  <a:lnTo>
                    <a:pt x="248" y="257"/>
                  </a:lnTo>
                  <a:lnTo>
                    <a:pt x="255" y="248"/>
                  </a:lnTo>
                  <a:lnTo>
                    <a:pt x="244"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0" name="Freeform 20180"/>
            <p:cNvSpPr>
              <a:spLocks noEditPoints="1"/>
            </p:cNvSpPr>
            <p:nvPr/>
          </p:nvSpPr>
          <p:spPr bwMode="auto">
            <a:xfrm>
              <a:off x="4622299" y="-42881"/>
              <a:ext cx="302820" cy="809075"/>
            </a:xfrm>
            <a:custGeom>
              <a:avLst/>
              <a:gdLst>
                <a:gd name="T0" fmla="*/ 3 w 192"/>
                <a:gd name="T1" fmla="*/ 413 h 513"/>
                <a:gd name="T2" fmla="*/ 0 w 192"/>
                <a:gd name="T3" fmla="*/ 416 h 513"/>
                <a:gd name="T4" fmla="*/ 89 w 192"/>
                <a:gd name="T5" fmla="*/ 513 h 513"/>
                <a:gd name="T6" fmla="*/ 95 w 192"/>
                <a:gd name="T7" fmla="*/ 513 h 513"/>
                <a:gd name="T8" fmla="*/ 3 w 192"/>
                <a:gd name="T9" fmla="*/ 413 h 513"/>
                <a:gd name="T10" fmla="*/ 167 w 192"/>
                <a:gd name="T11" fmla="*/ 0 h 513"/>
                <a:gd name="T12" fmla="*/ 164 w 192"/>
                <a:gd name="T13" fmla="*/ 0 h 513"/>
                <a:gd name="T14" fmla="*/ 163 w 192"/>
                <a:gd name="T15" fmla="*/ 0 h 513"/>
                <a:gd name="T16" fmla="*/ 163 w 192"/>
                <a:gd name="T17" fmla="*/ 0 h 513"/>
                <a:gd name="T18" fmla="*/ 188 w 192"/>
                <a:gd name="T19" fmla="*/ 513 h 513"/>
                <a:gd name="T20" fmla="*/ 192 w 192"/>
                <a:gd name="T21" fmla="*/ 513 h 513"/>
                <a:gd name="T22" fmla="*/ 167 w 192"/>
                <a:gd name="T23" fmla="*/ 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2" h="513">
                  <a:moveTo>
                    <a:pt x="3" y="413"/>
                  </a:moveTo>
                  <a:cubicBezTo>
                    <a:pt x="2" y="414"/>
                    <a:pt x="1" y="415"/>
                    <a:pt x="0" y="416"/>
                  </a:cubicBezTo>
                  <a:cubicBezTo>
                    <a:pt x="89" y="513"/>
                    <a:pt x="89" y="513"/>
                    <a:pt x="89" y="513"/>
                  </a:cubicBezTo>
                  <a:cubicBezTo>
                    <a:pt x="95" y="513"/>
                    <a:pt x="95" y="513"/>
                    <a:pt x="95" y="513"/>
                  </a:cubicBezTo>
                  <a:cubicBezTo>
                    <a:pt x="3" y="413"/>
                    <a:pt x="3" y="413"/>
                    <a:pt x="3" y="413"/>
                  </a:cubicBezTo>
                  <a:moveTo>
                    <a:pt x="167" y="0"/>
                  </a:moveTo>
                  <a:cubicBezTo>
                    <a:pt x="166" y="0"/>
                    <a:pt x="165" y="0"/>
                    <a:pt x="164" y="0"/>
                  </a:cubicBezTo>
                  <a:cubicBezTo>
                    <a:pt x="164" y="0"/>
                    <a:pt x="163" y="0"/>
                    <a:pt x="163" y="0"/>
                  </a:cubicBezTo>
                  <a:cubicBezTo>
                    <a:pt x="163" y="0"/>
                    <a:pt x="163" y="0"/>
                    <a:pt x="163" y="0"/>
                  </a:cubicBezTo>
                  <a:cubicBezTo>
                    <a:pt x="188" y="513"/>
                    <a:pt x="188" y="513"/>
                    <a:pt x="188" y="513"/>
                  </a:cubicBezTo>
                  <a:cubicBezTo>
                    <a:pt x="192" y="513"/>
                    <a:pt x="192" y="513"/>
                    <a:pt x="192" y="513"/>
                  </a:cubicBezTo>
                  <a:cubicBezTo>
                    <a:pt x="167" y="0"/>
                    <a:pt x="167" y="0"/>
                    <a:pt x="167"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 name="Freeform 20181"/>
            <p:cNvSpPr>
              <a:spLocks/>
            </p:cNvSpPr>
            <p:nvPr/>
          </p:nvSpPr>
          <p:spPr bwMode="auto">
            <a:xfrm>
              <a:off x="4927787" y="944284"/>
              <a:ext cx="6670" cy="4669"/>
            </a:xfrm>
            <a:custGeom>
              <a:avLst/>
              <a:gdLst>
                <a:gd name="T0" fmla="*/ 3 w 10"/>
                <a:gd name="T1" fmla="*/ 0 h 7"/>
                <a:gd name="T2" fmla="*/ 0 w 10"/>
                <a:gd name="T3" fmla="*/ 0 h 7"/>
                <a:gd name="T4" fmla="*/ 10 w 10"/>
                <a:gd name="T5" fmla="*/ 7 h 7"/>
                <a:gd name="T6" fmla="*/ 7 w 10"/>
                <a:gd name="T7" fmla="*/ 0 h 7"/>
                <a:gd name="T8" fmla="*/ 3 w 10"/>
                <a:gd name="T9" fmla="*/ 0 h 7"/>
              </a:gdLst>
              <a:ahLst/>
              <a:cxnLst>
                <a:cxn ang="0">
                  <a:pos x="T0" y="T1"/>
                </a:cxn>
                <a:cxn ang="0">
                  <a:pos x="T2" y="T3"/>
                </a:cxn>
                <a:cxn ang="0">
                  <a:pos x="T4" y="T5"/>
                </a:cxn>
                <a:cxn ang="0">
                  <a:pos x="T6" y="T7"/>
                </a:cxn>
                <a:cxn ang="0">
                  <a:pos x="T8" y="T9"/>
                </a:cxn>
              </a:cxnLst>
              <a:rect l="0" t="0" r="r" b="b"/>
              <a:pathLst>
                <a:path w="10" h="7">
                  <a:moveTo>
                    <a:pt x="3" y="0"/>
                  </a:moveTo>
                  <a:lnTo>
                    <a:pt x="0" y="0"/>
                  </a:lnTo>
                  <a:lnTo>
                    <a:pt x="10" y="7"/>
                  </a:lnTo>
                  <a:lnTo>
                    <a:pt x="7" y="0"/>
                  </a:lnTo>
                  <a:lnTo>
                    <a:pt x="3"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20182"/>
            <p:cNvSpPr>
              <a:spLocks/>
            </p:cNvSpPr>
            <p:nvPr/>
          </p:nvSpPr>
          <p:spPr bwMode="auto">
            <a:xfrm>
              <a:off x="4927787" y="944284"/>
              <a:ext cx="6670" cy="4669"/>
            </a:xfrm>
            <a:custGeom>
              <a:avLst/>
              <a:gdLst>
                <a:gd name="T0" fmla="*/ 3 w 10"/>
                <a:gd name="T1" fmla="*/ 0 h 7"/>
                <a:gd name="T2" fmla="*/ 0 w 10"/>
                <a:gd name="T3" fmla="*/ 0 h 7"/>
                <a:gd name="T4" fmla="*/ 10 w 10"/>
                <a:gd name="T5" fmla="*/ 7 h 7"/>
                <a:gd name="T6" fmla="*/ 7 w 10"/>
                <a:gd name="T7" fmla="*/ 0 h 7"/>
                <a:gd name="T8" fmla="*/ 3 w 10"/>
                <a:gd name="T9" fmla="*/ 0 h 7"/>
              </a:gdLst>
              <a:ahLst/>
              <a:cxnLst>
                <a:cxn ang="0">
                  <a:pos x="T0" y="T1"/>
                </a:cxn>
                <a:cxn ang="0">
                  <a:pos x="T2" y="T3"/>
                </a:cxn>
                <a:cxn ang="0">
                  <a:pos x="T4" y="T5"/>
                </a:cxn>
                <a:cxn ang="0">
                  <a:pos x="T6" y="T7"/>
                </a:cxn>
                <a:cxn ang="0">
                  <a:pos x="T8" y="T9"/>
                </a:cxn>
              </a:cxnLst>
              <a:rect l="0" t="0" r="r" b="b"/>
              <a:pathLst>
                <a:path w="10" h="7">
                  <a:moveTo>
                    <a:pt x="3" y="0"/>
                  </a:moveTo>
                  <a:lnTo>
                    <a:pt x="0" y="0"/>
                  </a:lnTo>
                  <a:lnTo>
                    <a:pt x="10" y="7"/>
                  </a:lnTo>
                  <a:lnTo>
                    <a:pt x="7" y="0"/>
                  </a:lnTo>
                  <a:lnTo>
                    <a:pt x="3"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3" name="Freeform 20183"/>
            <p:cNvSpPr>
              <a:spLocks noEditPoints="1"/>
            </p:cNvSpPr>
            <p:nvPr/>
          </p:nvSpPr>
          <p:spPr bwMode="auto">
            <a:xfrm>
              <a:off x="4584280" y="-600496"/>
              <a:ext cx="568955" cy="1193269"/>
            </a:xfrm>
            <a:custGeom>
              <a:avLst/>
              <a:gdLst>
                <a:gd name="T0" fmla="*/ 3 w 361"/>
                <a:gd name="T1" fmla="*/ 741 h 757"/>
                <a:gd name="T2" fmla="*/ 0 w 361"/>
                <a:gd name="T3" fmla="*/ 744 h 757"/>
                <a:gd name="T4" fmla="*/ 11 w 361"/>
                <a:gd name="T5" fmla="*/ 757 h 757"/>
                <a:gd name="T6" fmla="*/ 14 w 361"/>
                <a:gd name="T7" fmla="*/ 754 h 757"/>
                <a:gd name="T8" fmla="*/ 3 w 361"/>
                <a:gd name="T9" fmla="*/ 741 h 757"/>
                <a:gd name="T10" fmla="*/ 354 w 361"/>
                <a:gd name="T11" fmla="*/ 19 h 757"/>
                <a:gd name="T12" fmla="*/ 354 w 361"/>
                <a:gd name="T13" fmla="*/ 24 h 757"/>
                <a:gd name="T14" fmla="*/ 361 w 361"/>
                <a:gd name="T15" fmla="*/ 25 h 757"/>
                <a:gd name="T16" fmla="*/ 361 w 361"/>
                <a:gd name="T17" fmla="*/ 21 h 757"/>
                <a:gd name="T18" fmla="*/ 354 w 361"/>
                <a:gd name="T19" fmla="*/ 19 h 757"/>
                <a:gd name="T20" fmla="*/ 330 w 361"/>
                <a:gd name="T21" fmla="*/ 0 h 757"/>
                <a:gd name="T22" fmla="*/ 326 w 361"/>
                <a:gd name="T23" fmla="*/ 3 h 757"/>
                <a:gd name="T24" fmla="*/ 331 w 361"/>
                <a:gd name="T25" fmla="*/ 8 h 757"/>
                <a:gd name="T26" fmla="*/ 335 w 361"/>
                <a:gd name="T27" fmla="*/ 6 h 757"/>
                <a:gd name="T28" fmla="*/ 330 w 361"/>
                <a:gd name="T29" fmla="*/ 0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1" h="757">
                  <a:moveTo>
                    <a:pt x="3" y="741"/>
                  </a:moveTo>
                  <a:cubicBezTo>
                    <a:pt x="2" y="742"/>
                    <a:pt x="1" y="743"/>
                    <a:pt x="0" y="744"/>
                  </a:cubicBezTo>
                  <a:cubicBezTo>
                    <a:pt x="11" y="757"/>
                    <a:pt x="11" y="757"/>
                    <a:pt x="11" y="757"/>
                  </a:cubicBezTo>
                  <a:cubicBezTo>
                    <a:pt x="12" y="756"/>
                    <a:pt x="13" y="755"/>
                    <a:pt x="14" y="754"/>
                  </a:cubicBezTo>
                  <a:cubicBezTo>
                    <a:pt x="3" y="741"/>
                    <a:pt x="3" y="741"/>
                    <a:pt x="3" y="741"/>
                  </a:cubicBezTo>
                  <a:moveTo>
                    <a:pt x="354" y="19"/>
                  </a:moveTo>
                  <a:cubicBezTo>
                    <a:pt x="354" y="21"/>
                    <a:pt x="354" y="22"/>
                    <a:pt x="354" y="24"/>
                  </a:cubicBezTo>
                  <a:cubicBezTo>
                    <a:pt x="361" y="25"/>
                    <a:pt x="361" y="25"/>
                    <a:pt x="361" y="25"/>
                  </a:cubicBezTo>
                  <a:cubicBezTo>
                    <a:pt x="361" y="24"/>
                    <a:pt x="361" y="22"/>
                    <a:pt x="361" y="21"/>
                  </a:cubicBezTo>
                  <a:cubicBezTo>
                    <a:pt x="354" y="19"/>
                    <a:pt x="354" y="19"/>
                    <a:pt x="354" y="19"/>
                  </a:cubicBezTo>
                  <a:moveTo>
                    <a:pt x="330" y="0"/>
                  </a:moveTo>
                  <a:cubicBezTo>
                    <a:pt x="329" y="1"/>
                    <a:pt x="327" y="2"/>
                    <a:pt x="326" y="3"/>
                  </a:cubicBezTo>
                  <a:cubicBezTo>
                    <a:pt x="331" y="8"/>
                    <a:pt x="331" y="8"/>
                    <a:pt x="331" y="8"/>
                  </a:cubicBezTo>
                  <a:cubicBezTo>
                    <a:pt x="332" y="7"/>
                    <a:pt x="333" y="6"/>
                    <a:pt x="335" y="6"/>
                  </a:cubicBezTo>
                  <a:cubicBezTo>
                    <a:pt x="330" y="0"/>
                    <a:pt x="330" y="0"/>
                    <a:pt x="33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0184"/>
            <p:cNvSpPr>
              <a:spLocks/>
            </p:cNvSpPr>
            <p:nvPr/>
          </p:nvSpPr>
          <p:spPr bwMode="auto">
            <a:xfrm>
              <a:off x="4927787" y="766194"/>
              <a:ext cx="172087" cy="171420"/>
            </a:xfrm>
            <a:custGeom>
              <a:avLst/>
              <a:gdLst>
                <a:gd name="T0" fmla="*/ 258 w 258"/>
                <a:gd name="T1" fmla="*/ 0 h 257"/>
                <a:gd name="T2" fmla="*/ 244 w 258"/>
                <a:gd name="T3" fmla="*/ 0 h 257"/>
                <a:gd name="T4" fmla="*/ 7 w 258"/>
                <a:gd name="T5" fmla="*/ 248 h 257"/>
                <a:gd name="T6" fmla="*/ 0 w 258"/>
                <a:gd name="T7" fmla="*/ 257 h 257"/>
                <a:gd name="T8" fmla="*/ 3 w 258"/>
                <a:gd name="T9" fmla="*/ 255 h 257"/>
                <a:gd name="T10" fmla="*/ 3 w 258"/>
                <a:gd name="T11" fmla="*/ 255 h 257"/>
                <a:gd name="T12" fmla="*/ 15 w 258"/>
                <a:gd name="T13" fmla="*/ 257 h 257"/>
                <a:gd name="T14" fmla="*/ 258 w 258"/>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257">
                  <a:moveTo>
                    <a:pt x="258" y="0"/>
                  </a:moveTo>
                  <a:lnTo>
                    <a:pt x="244" y="0"/>
                  </a:lnTo>
                  <a:lnTo>
                    <a:pt x="7" y="248"/>
                  </a:lnTo>
                  <a:lnTo>
                    <a:pt x="0" y="257"/>
                  </a:lnTo>
                  <a:lnTo>
                    <a:pt x="3" y="255"/>
                  </a:lnTo>
                  <a:lnTo>
                    <a:pt x="3" y="255"/>
                  </a:lnTo>
                  <a:lnTo>
                    <a:pt x="15" y="257"/>
                  </a:lnTo>
                  <a:lnTo>
                    <a:pt x="258"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 name="Freeform 20185"/>
            <p:cNvSpPr>
              <a:spLocks/>
            </p:cNvSpPr>
            <p:nvPr/>
          </p:nvSpPr>
          <p:spPr bwMode="auto">
            <a:xfrm>
              <a:off x="4927787" y="766194"/>
              <a:ext cx="172087" cy="171420"/>
            </a:xfrm>
            <a:custGeom>
              <a:avLst/>
              <a:gdLst>
                <a:gd name="T0" fmla="*/ 258 w 258"/>
                <a:gd name="T1" fmla="*/ 0 h 257"/>
                <a:gd name="T2" fmla="*/ 244 w 258"/>
                <a:gd name="T3" fmla="*/ 0 h 257"/>
                <a:gd name="T4" fmla="*/ 7 w 258"/>
                <a:gd name="T5" fmla="*/ 248 h 257"/>
                <a:gd name="T6" fmla="*/ 0 w 258"/>
                <a:gd name="T7" fmla="*/ 257 h 257"/>
                <a:gd name="T8" fmla="*/ 3 w 258"/>
                <a:gd name="T9" fmla="*/ 255 h 257"/>
                <a:gd name="T10" fmla="*/ 3 w 258"/>
                <a:gd name="T11" fmla="*/ 255 h 257"/>
                <a:gd name="T12" fmla="*/ 15 w 258"/>
                <a:gd name="T13" fmla="*/ 257 h 257"/>
                <a:gd name="T14" fmla="*/ 258 w 258"/>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257">
                  <a:moveTo>
                    <a:pt x="258" y="0"/>
                  </a:moveTo>
                  <a:lnTo>
                    <a:pt x="244" y="0"/>
                  </a:lnTo>
                  <a:lnTo>
                    <a:pt x="7" y="248"/>
                  </a:lnTo>
                  <a:lnTo>
                    <a:pt x="0" y="257"/>
                  </a:lnTo>
                  <a:lnTo>
                    <a:pt x="3" y="255"/>
                  </a:lnTo>
                  <a:lnTo>
                    <a:pt x="3" y="255"/>
                  </a:lnTo>
                  <a:lnTo>
                    <a:pt x="15" y="257"/>
                  </a:lnTo>
                  <a:lnTo>
                    <a:pt x="258"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 name="Freeform 20186"/>
            <p:cNvSpPr>
              <a:spLocks noEditPoints="1"/>
            </p:cNvSpPr>
            <p:nvPr/>
          </p:nvSpPr>
          <p:spPr bwMode="auto">
            <a:xfrm>
              <a:off x="5090536" y="471378"/>
              <a:ext cx="282143" cy="294816"/>
            </a:xfrm>
            <a:custGeom>
              <a:avLst/>
              <a:gdLst>
                <a:gd name="T0" fmla="*/ 162 w 179"/>
                <a:gd name="T1" fmla="*/ 14 h 187"/>
                <a:gd name="T2" fmla="*/ 0 w 179"/>
                <a:gd name="T3" fmla="*/ 187 h 187"/>
                <a:gd name="T4" fmla="*/ 6 w 179"/>
                <a:gd name="T5" fmla="*/ 187 h 187"/>
                <a:gd name="T6" fmla="*/ 165 w 179"/>
                <a:gd name="T7" fmla="*/ 17 h 187"/>
                <a:gd name="T8" fmla="*/ 162 w 179"/>
                <a:gd name="T9" fmla="*/ 14 h 187"/>
                <a:gd name="T10" fmla="*/ 176 w 179"/>
                <a:gd name="T11" fmla="*/ 0 h 187"/>
                <a:gd name="T12" fmla="*/ 169 w 179"/>
                <a:gd name="T13" fmla="*/ 6 h 187"/>
                <a:gd name="T14" fmla="*/ 172 w 179"/>
                <a:gd name="T15" fmla="*/ 9 h 187"/>
                <a:gd name="T16" fmla="*/ 179 w 179"/>
                <a:gd name="T17" fmla="*/ 3 h 187"/>
                <a:gd name="T18" fmla="*/ 176 w 179"/>
                <a:gd name="T19"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87">
                  <a:moveTo>
                    <a:pt x="162" y="14"/>
                  </a:moveTo>
                  <a:cubicBezTo>
                    <a:pt x="0" y="187"/>
                    <a:pt x="0" y="187"/>
                    <a:pt x="0" y="187"/>
                  </a:cubicBezTo>
                  <a:cubicBezTo>
                    <a:pt x="6" y="187"/>
                    <a:pt x="6" y="187"/>
                    <a:pt x="6" y="187"/>
                  </a:cubicBezTo>
                  <a:cubicBezTo>
                    <a:pt x="165" y="17"/>
                    <a:pt x="165" y="17"/>
                    <a:pt x="165" y="17"/>
                  </a:cubicBezTo>
                  <a:cubicBezTo>
                    <a:pt x="164" y="16"/>
                    <a:pt x="163" y="15"/>
                    <a:pt x="162" y="14"/>
                  </a:cubicBezTo>
                  <a:moveTo>
                    <a:pt x="176" y="0"/>
                  </a:moveTo>
                  <a:cubicBezTo>
                    <a:pt x="169" y="6"/>
                    <a:pt x="169" y="6"/>
                    <a:pt x="169" y="6"/>
                  </a:cubicBezTo>
                  <a:cubicBezTo>
                    <a:pt x="170" y="7"/>
                    <a:pt x="171" y="8"/>
                    <a:pt x="172" y="9"/>
                  </a:cubicBezTo>
                  <a:cubicBezTo>
                    <a:pt x="179" y="3"/>
                    <a:pt x="179" y="3"/>
                    <a:pt x="179" y="3"/>
                  </a:cubicBezTo>
                  <a:cubicBezTo>
                    <a:pt x="178" y="2"/>
                    <a:pt x="177" y="1"/>
                    <a:pt x="176"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20187"/>
            <p:cNvSpPr>
              <a:spLocks noEditPoints="1"/>
            </p:cNvSpPr>
            <p:nvPr/>
          </p:nvSpPr>
          <p:spPr bwMode="auto">
            <a:xfrm>
              <a:off x="5912954" y="-1124094"/>
              <a:ext cx="93381" cy="34684"/>
            </a:xfrm>
            <a:custGeom>
              <a:avLst/>
              <a:gdLst>
                <a:gd name="T0" fmla="*/ 7 w 59"/>
                <a:gd name="T1" fmla="*/ 9 h 22"/>
                <a:gd name="T2" fmla="*/ 0 w 59"/>
                <a:gd name="T3" fmla="*/ 19 h 22"/>
                <a:gd name="T4" fmla="*/ 4 w 59"/>
                <a:gd name="T5" fmla="*/ 22 h 22"/>
                <a:gd name="T6" fmla="*/ 11 w 59"/>
                <a:gd name="T7" fmla="*/ 12 h 22"/>
                <a:gd name="T8" fmla="*/ 7 w 59"/>
                <a:gd name="T9" fmla="*/ 9 h 22"/>
                <a:gd name="T10" fmla="*/ 47 w 59"/>
                <a:gd name="T11" fmla="*/ 0 h 22"/>
                <a:gd name="T12" fmla="*/ 46 w 59"/>
                <a:gd name="T13" fmla="*/ 4 h 22"/>
                <a:gd name="T14" fmla="*/ 57 w 59"/>
                <a:gd name="T15" fmla="*/ 9 h 22"/>
                <a:gd name="T16" fmla="*/ 59 w 59"/>
                <a:gd name="T17" fmla="*/ 5 h 22"/>
                <a:gd name="T18" fmla="*/ 53 w 59"/>
                <a:gd name="T19" fmla="*/ 2 h 22"/>
                <a:gd name="T20" fmla="*/ 47 w 59"/>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 h="22">
                  <a:moveTo>
                    <a:pt x="7" y="9"/>
                  </a:moveTo>
                  <a:cubicBezTo>
                    <a:pt x="0" y="19"/>
                    <a:pt x="0" y="19"/>
                    <a:pt x="0" y="19"/>
                  </a:cubicBezTo>
                  <a:cubicBezTo>
                    <a:pt x="1" y="20"/>
                    <a:pt x="2" y="21"/>
                    <a:pt x="4" y="22"/>
                  </a:cubicBezTo>
                  <a:cubicBezTo>
                    <a:pt x="11" y="12"/>
                    <a:pt x="11" y="12"/>
                    <a:pt x="11" y="12"/>
                  </a:cubicBezTo>
                  <a:cubicBezTo>
                    <a:pt x="9" y="11"/>
                    <a:pt x="8" y="10"/>
                    <a:pt x="7" y="9"/>
                  </a:cubicBezTo>
                  <a:moveTo>
                    <a:pt x="47" y="0"/>
                  </a:moveTo>
                  <a:cubicBezTo>
                    <a:pt x="47" y="1"/>
                    <a:pt x="46" y="3"/>
                    <a:pt x="46" y="4"/>
                  </a:cubicBezTo>
                  <a:cubicBezTo>
                    <a:pt x="57" y="9"/>
                    <a:pt x="57" y="9"/>
                    <a:pt x="57" y="9"/>
                  </a:cubicBezTo>
                  <a:cubicBezTo>
                    <a:pt x="57" y="8"/>
                    <a:pt x="58" y="6"/>
                    <a:pt x="59" y="5"/>
                  </a:cubicBezTo>
                  <a:cubicBezTo>
                    <a:pt x="53" y="2"/>
                    <a:pt x="53" y="2"/>
                    <a:pt x="53" y="2"/>
                  </a:cubicBezTo>
                  <a:cubicBezTo>
                    <a:pt x="47" y="0"/>
                    <a:pt x="47" y="0"/>
                    <a:pt x="47"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0188"/>
            <p:cNvSpPr>
              <a:spLocks/>
            </p:cNvSpPr>
            <p:nvPr/>
          </p:nvSpPr>
          <p:spPr bwMode="auto">
            <a:xfrm>
              <a:off x="6668004" y="-795928"/>
              <a:ext cx="6670" cy="7337"/>
            </a:xfrm>
            <a:custGeom>
              <a:avLst/>
              <a:gdLst>
                <a:gd name="T0" fmla="*/ 0 w 4"/>
                <a:gd name="T1" fmla="*/ 0 h 5"/>
                <a:gd name="T2" fmla="*/ 0 w 4"/>
                <a:gd name="T3" fmla="*/ 4 h 5"/>
                <a:gd name="T4" fmla="*/ 2 w 4"/>
                <a:gd name="T5" fmla="*/ 5 h 5"/>
                <a:gd name="T6" fmla="*/ 4 w 4"/>
                <a:gd name="T7" fmla="*/ 1 h 5"/>
                <a:gd name="T8" fmla="*/ 0 w 4"/>
                <a:gd name="T9" fmla="*/ 0 h 5"/>
              </a:gdLst>
              <a:ahLst/>
              <a:cxnLst>
                <a:cxn ang="0">
                  <a:pos x="T0" y="T1"/>
                </a:cxn>
                <a:cxn ang="0">
                  <a:pos x="T2" y="T3"/>
                </a:cxn>
                <a:cxn ang="0">
                  <a:pos x="T4" y="T5"/>
                </a:cxn>
                <a:cxn ang="0">
                  <a:pos x="T6" y="T7"/>
                </a:cxn>
                <a:cxn ang="0">
                  <a:pos x="T8" y="T9"/>
                </a:cxn>
              </a:cxnLst>
              <a:rect l="0" t="0" r="r" b="b"/>
              <a:pathLst>
                <a:path w="4" h="5">
                  <a:moveTo>
                    <a:pt x="0" y="0"/>
                  </a:moveTo>
                  <a:cubicBezTo>
                    <a:pt x="0" y="4"/>
                    <a:pt x="0" y="4"/>
                    <a:pt x="0" y="4"/>
                  </a:cubicBezTo>
                  <a:cubicBezTo>
                    <a:pt x="2" y="5"/>
                    <a:pt x="2" y="5"/>
                    <a:pt x="2" y="5"/>
                  </a:cubicBezTo>
                  <a:cubicBezTo>
                    <a:pt x="2" y="4"/>
                    <a:pt x="3" y="3"/>
                    <a:pt x="4" y="1"/>
                  </a:cubicBezTo>
                  <a:cubicBezTo>
                    <a:pt x="0" y="0"/>
                    <a:pt x="0" y="0"/>
                    <a:pt x="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20189"/>
            <p:cNvSpPr>
              <a:spLocks noEditPoints="1"/>
            </p:cNvSpPr>
            <p:nvPr/>
          </p:nvSpPr>
          <p:spPr bwMode="auto">
            <a:xfrm>
              <a:off x="4912446" y="-1106752"/>
              <a:ext cx="1755558" cy="1538777"/>
            </a:xfrm>
            <a:custGeom>
              <a:avLst/>
              <a:gdLst>
                <a:gd name="T0" fmla="*/ 286 w 1114"/>
                <a:gd name="T1" fmla="*/ 966 h 976"/>
                <a:gd name="T2" fmla="*/ 282 w 1114"/>
                <a:gd name="T3" fmla="*/ 969 h 976"/>
                <a:gd name="T4" fmla="*/ 289 w 1114"/>
                <a:gd name="T5" fmla="*/ 976 h 976"/>
                <a:gd name="T6" fmla="*/ 292 w 1114"/>
                <a:gd name="T7" fmla="*/ 973 h 976"/>
                <a:gd name="T8" fmla="*/ 286 w 1114"/>
                <a:gd name="T9" fmla="*/ 966 h 976"/>
                <a:gd name="T10" fmla="*/ 304 w 1114"/>
                <a:gd name="T11" fmla="*/ 960 h 976"/>
                <a:gd name="T12" fmla="*/ 303 w 1114"/>
                <a:gd name="T13" fmla="*/ 969 h 976"/>
                <a:gd name="T14" fmla="*/ 303 w 1114"/>
                <a:gd name="T15" fmla="*/ 969 h 976"/>
                <a:gd name="T16" fmla="*/ 308 w 1114"/>
                <a:gd name="T17" fmla="*/ 970 h 976"/>
                <a:gd name="T18" fmla="*/ 308 w 1114"/>
                <a:gd name="T19" fmla="*/ 969 h 976"/>
                <a:gd name="T20" fmla="*/ 309 w 1114"/>
                <a:gd name="T21" fmla="*/ 960 h 976"/>
                <a:gd name="T22" fmla="*/ 304 w 1114"/>
                <a:gd name="T23" fmla="*/ 960 h 976"/>
                <a:gd name="T24" fmla="*/ 3 w 1114"/>
                <a:gd name="T25" fmla="*/ 664 h 976"/>
                <a:gd name="T26" fmla="*/ 0 w 1114"/>
                <a:gd name="T27" fmla="*/ 667 h 976"/>
                <a:gd name="T28" fmla="*/ 275 w 1114"/>
                <a:gd name="T29" fmla="*/ 961 h 976"/>
                <a:gd name="T30" fmla="*/ 278 w 1114"/>
                <a:gd name="T31" fmla="*/ 958 h 976"/>
                <a:gd name="T32" fmla="*/ 3 w 1114"/>
                <a:gd name="T33" fmla="*/ 664 h 976"/>
                <a:gd name="T34" fmla="*/ 364 w 1114"/>
                <a:gd name="T35" fmla="*/ 433 h 976"/>
                <a:gd name="T36" fmla="*/ 306 w 1114"/>
                <a:gd name="T37" fmla="*/ 949 h 976"/>
                <a:gd name="T38" fmla="*/ 310 w 1114"/>
                <a:gd name="T39" fmla="*/ 950 h 976"/>
                <a:gd name="T40" fmla="*/ 368 w 1114"/>
                <a:gd name="T41" fmla="*/ 434 h 976"/>
                <a:gd name="T42" fmla="*/ 364 w 1114"/>
                <a:gd name="T43" fmla="*/ 433 h 976"/>
                <a:gd name="T44" fmla="*/ 627 w 1114"/>
                <a:gd name="T45" fmla="*/ 20 h 976"/>
                <a:gd name="T46" fmla="*/ 391 w 1114"/>
                <a:gd name="T47" fmla="*/ 359 h 976"/>
                <a:gd name="T48" fmla="*/ 395 w 1114"/>
                <a:gd name="T49" fmla="*/ 361 h 976"/>
                <a:gd name="T50" fmla="*/ 631 w 1114"/>
                <a:gd name="T51" fmla="*/ 22 h 976"/>
                <a:gd name="T52" fmla="*/ 627 w 1114"/>
                <a:gd name="T53" fmla="*/ 20 h 976"/>
                <a:gd name="T54" fmla="*/ 706 w 1114"/>
                <a:gd name="T55" fmla="*/ 0 h 976"/>
                <a:gd name="T56" fmla="*/ 704 w 1114"/>
                <a:gd name="T57" fmla="*/ 4 h 976"/>
                <a:gd name="T58" fmla="*/ 1114 w 1114"/>
                <a:gd name="T59" fmla="*/ 201 h 976"/>
                <a:gd name="T60" fmla="*/ 1114 w 1114"/>
                <a:gd name="T61" fmla="*/ 197 h 976"/>
                <a:gd name="T62" fmla="*/ 706 w 1114"/>
                <a:gd name="T63" fmla="*/ 0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14" h="976">
                  <a:moveTo>
                    <a:pt x="286" y="966"/>
                  </a:moveTo>
                  <a:cubicBezTo>
                    <a:pt x="284" y="967"/>
                    <a:pt x="283" y="968"/>
                    <a:pt x="282" y="969"/>
                  </a:cubicBezTo>
                  <a:cubicBezTo>
                    <a:pt x="289" y="976"/>
                    <a:pt x="289" y="976"/>
                    <a:pt x="289" y="976"/>
                  </a:cubicBezTo>
                  <a:cubicBezTo>
                    <a:pt x="290" y="975"/>
                    <a:pt x="291" y="974"/>
                    <a:pt x="292" y="973"/>
                  </a:cubicBezTo>
                  <a:cubicBezTo>
                    <a:pt x="286" y="966"/>
                    <a:pt x="286" y="966"/>
                    <a:pt x="286" y="966"/>
                  </a:cubicBezTo>
                  <a:moveTo>
                    <a:pt x="304" y="960"/>
                  </a:moveTo>
                  <a:cubicBezTo>
                    <a:pt x="303" y="969"/>
                    <a:pt x="303" y="969"/>
                    <a:pt x="303" y="969"/>
                  </a:cubicBezTo>
                  <a:cubicBezTo>
                    <a:pt x="303" y="969"/>
                    <a:pt x="303" y="969"/>
                    <a:pt x="303" y="969"/>
                  </a:cubicBezTo>
                  <a:cubicBezTo>
                    <a:pt x="305" y="969"/>
                    <a:pt x="306" y="969"/>
                    <a:pt x="308" y="970"/>
                  </a:cubicBezTo>
                  <a:cubicBezTo>
                    <a:pt x="308" y="969"/>
                    <a:pt x="308" y="969"/>
                    <a:pt x="308" y="969"/>
                  </a:cubicBezTo>
                  <a:cubicBezTo>
                    <a:pt x="309" y="960"/>
                    <a:pt x="309" y="960"/>
                    <a:pt x="309" y="960"/>
                  </a:cubicBezTo>
                  <a:cubicBezTo>
                    <a:pt x="307" y="960"/>
                    <a:pt x="306" y="960"/>
                    <a:pt x="304" y="960"/>
                  </a:cubicBezTo>
                  <a:moveTo>
                    <a:pt x="3" y="664"/>
                  </a:moveTo>
                  <a:cubicBezTo>
                    <a:pt x="2" y="665"/>
                    <a:pt x="1" y="666"/>
                    <a:pt x="0" y="667"/>
                  </a:cubicBezTo>
                  <a:cubicBezTo>
                    <a:pt x="275" y="961"/>
                    <a:pt x="275" y="961"/>
                    <a:pt x="275" y="961"/>
                  </a:cubicBezTo>
                  <a:cubicBezTo>
                    <a:pt x="276" y="960"/>
                    <a:pt x="277" y="959"/>
                    <a:pt x="278" y="958"/>
                  </a:cubicBezTo>
                  <a:cubicBezTo>
                    <a:pt x="3" y="664"/>
                    <a:pt x="3" y="664"/>
                    <a:pt x="3" y="664"/>
                  </a:cubicBezTo>
                  <a:moveTo>
                    <a:pt x="364" y="433"/>
                  </a:moveTo>
                  <a:cubicBezTo>
                    <a:pt x="306" y="949"/>
                    <a:pt x="306" y="949"/>
                    <a:pt x="306" y="949"/>
                  </a:cubicBezTo>
                  <a:cubicBezTo>
                    <a:pt x="307" y="949"/>
                    <a:pt x="308" y="950"/>
                    <a:pt x="310" y="950"/>
                  </a:cubicBezTo>
                  <a:cubicBezTo>
                    <a:pt x="368" y="434"/>
                    <a:pt x="368" y="434"/>
                    <a:pt x="368" y="434"/>
                  </a:cubicBezTo>
                  <a:cubicBezTo>
                    <a:pt x="367" y="434"/>
                    <a:pt x="365" y="433"/>
                    <a:pt x="364" y="433"/>
                  </a:cubicBezTo>
                  <a:moveTo>
                    <a:pt x="627" y="20"/>
                  </a:moveTo>
                  <a:cubicBezTo>
                    <a:pt x="391" y="359"/>
                    <a:pt x="391" y="359"/>
                    <a:pt x="391" y="359"/>
                  </a:cubicBezTo>
                  <a:cubicBezTo>
                    <a:pt x="392" y="360"/>
                    <a:pt x="393" y="360"/>
                    <a:pt x="395" y="361"/>
                  </a:cubicBezTo>
                  <a:cubicBezTo>
                    <a:pt x="631" y="22"/>
                    <a:pt x="631" y="22"/>
                    <a:pt x="631" y="22"/>
                  </a:cubicBezTo>
                  <a:cubicBezTo>
                    <a:pt x="630" y="21"/>
                    <a:pt x="629" y="20"/>
                    <a:pt x="627" y="20"/>
                  </a:cubicBezTo>
                  <a:moveTo>
                    <a:pt x="706" y="0"/>
                  </a:moveTo>
                  <a:cubicBezTo>
                    <a:pt x="705" y="1"/>
                    <a:pt x="705" y="2"/>
                    <a:pt x="704" y="4"/>
                  </a:cubicBezTo>
                  <a:cubicBezTo>
                    <a:pt x="1114" y="201"/>
                    <a:pt x="1114" y="201"/>
                    <a:pt x="1114" y="201"/>
                  </a:cubicBezTo>
                  <a:cubicBezTo>
                    <a:pt x="1114" y="197"/>
                    <a:pt x="1114" y="197"/>
                    <a:pt x="1114" y="197"/>
                  </a:cubicBezTo>
                  <a:cubicBezTo>
                    <a:pt x="706" y="0"/>
                    <a:pt x="706" y="0"/>
                    <a:pt x="70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20190"/>
            <p:cNvSpPr>
              <a:spLocks noEditPoints="1"/>
            </p:cNvSpPr>
            <p:nvPr/>
          </p:nvSpPr>
          <p:spPr bwMode="auto">
            <a:xfrm>
              <a:off x="5556773" y="-1103417"/>
              <a:ext cx="613645" cy="666337"/>
            </a:xfrm>
            <a:custGeom>
              <a:avLst/>
              <a:gdLst>
                <a:gd name="T0" fmla="*/ 230 w 389"/>
                <a:gd name="T1" fmla="*/ 25 h 423"/>
                <a:gd name="T2" fmla="*/ 115 w 389"/>
                <a:gd name="T3" fmla="*/ 351 h 423"/>
                <a:gd name="T4" fmla="*/ 0 w 389"/>
                <a:gd name="T5" fmla="*/ 378 h 423"/>
                <a:gd name="T6" fmla="*/ 1 w 389"/>
                <a:gd name="T7" fmla="*/ 382 h 423"/>
                <a:gd name="T8" fmla="*/ 114 w 389"/>
                <a:gd name="T9" fmla="*/ 356 h 423"/>
                <a:gd name="T10" fmla="*/ 91 w 389"/>
                <a:gd name="T11" fmla="*/ 421 h 423"/>
                <a:gd name="T12" fmla="*/ 95 w 389"/>
                <a:gd name="T13" fmla="*/ 423 h 423"/>
                <a:gd name="T14" fmla="*/ 119 w 389"/>
                <a:gd name="T15" fmla="*/ 355 h 423"/>
                <a:gd name="T16" fmla="*/ 370 w 389"/>
                <a:gd name="T17" fmla="*/ 296 h 423"/>
                <a:gd name="T18" fmla="*/ 369 w 389"/>
                <a:gd name="T19" fmla="*/ 291 h 423"/>
                <a:gd name="T20" fmla="*/ 120 w 389"/>
                <a:gd name="T21" fmla="*/ 350 h 423"/>
                <a:gd name="T22" fmla="*/ 234 w 389"/>
                <a:gd name="T23" fmla="*/ 26 h 423"/>
                <a:gd name="T24" fmla="*/ 230 w 389"/>
                <a:gd name="T25" fmla="*/ 25 h 423"/>
                <a:gd name="T26" fmla="*/ 275 w 389"/>
                <a:gd name="T27" fmla="*/ 23 h 423"/>
                <a:gd name="T28" fmla="*/ 271 w 389"/>
                <a:gd name="T29" fmla="*/ 25 h 423"/>
                <a:gd name="T30" fmla="*/ 385 w 389"/>
                <a:gd name="T31" fmla="*/ 251 h 423"/>
                <a:gd name="T32" fmla="*/ 389 w 389"/>
                <a:gd name="T33" fmla="*/ 249 h 423"/>
                <a:gd name="T34" fmla="*/ 275 w 389"/>
                <a:gd name="T35" fmla="*/ 23 h 423"/>
                <a:gd name="T36" fmla="*/ 239 w 389"/>
                <a:gd name="T37" fmla="*/ 0 h 423"/>
                <a:gd name="T38" fmla="*/ 235 w 389"/>
                <a:gd name="T39" fmla="*/ 12 h 423"/>
                <a:gd name="T40" fmla="*/ 239 w 389"/>
                <a:gd name="T41" fmla="*/ 13 h 423"/>
                <a:gd name="T42" fmla="*/ 243 w 389"/>
                <a:gd name="T43" fmla="*/ 2 h 423"/>
                <a:gd name="T44" fmla="*/ 239 w 389"/>
                <a:gd name="T45" fmla="*/ 0 h 423"/>
                <a:gd name="T46" fmla="*/ 263 w 389"/>
                <a:gd name="T47" fmla="*/ 0 h 423"/>
                <a:gd name="T48" fmla="*/ 259 w 389"/>
                <a:gd name="T49" fmla="*/ 2 h 423"/>
                <a:gd name="T50" fmla="*/ 265 w 389"/>
                <a:gd name="T51" fmla="*/ 12 h 423"/>
                <a:gd name="T52" fmla="*/ 268 w 389"/>
                <a:gd name="T53" fmla="*/ 11 h 423"/>
                <a:gd name="T54" fmla="*/ 263 w 389"/>
                <a:gd name="T55"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89" h="423">
                  <a:moveTo>
                    <a:pt x="230" y="25"/>
                  </a:moveTo>
                  <a:cubicBezTo>
                    <a:pt x="115" y="351"/>
                    <a:pt x="115" y="351"/>
                    <a:pt x="115" y="351"/>
                  </a:cubicBezTo>
                  <a:cubicBezTo>
                    <a:pt x="0" y="378"/>
                    <a:pt x="0" y="378"/>
                    <a:pt x="0" y="378"/>
                  </a:cubicBezTo>
                  <a:cubicBezTo>
                    <a:pt x="0" y="380"/>
                    <a:pt x="1" y="381"/>
                    <a:pt x="1" y="382"/>
                  </a:cubicBezTo>
                  <a:cubicBezTo>
                    <a:pt x="114" y="356"/>
                    <a:pt x="114" y="356"/>
                    <a:pt x="114" y="356"/>
                  </a:cubicBezTo>
                  <a:cubicBezTo>
                    <a:pt x="91" y="421"/>
                    <a:pt x="91" y="421"/>
                    <a:pt x="91" y="421"/>
                  </a:cubicBezTo>
                  <a:cubicBezTo>
                    <a:pt x="92" y="422"/>
                    <a:pt x="93" y="422"/>
                    <a:pt x="95" y="423"/>
                  </a:cubicBezTo>
                  <a:cubicBezTo>
                    <a:pt x="119" y="355"/>
                    <a:pt x="119" y="355"/>
                    <a:pt x="119" y="355"/>
                  </a:cubicBezTo>
                  <a:cubicBezTo>
                    <a:pt x="370" y="296"/>
                    <a:pt x="370" y="296"/>
                    <a:pt x="370" y="296"/>
                  </a:cubicBezTo>
                  <a:cubicBezTo>
                    <a:pt x="369" y="294"/>
                    <a:pt x="369" y="293"/>
                    <a:pt x="369" y="291"/>
                  </a:cubicBezTo>
                  <a:cubicBezTo>
                    <a:pt x="120" y="350"/>
                    <a:pt x="120" y="350"/>
                    <a:pt x="120" y="350"/>
                  </a:cubicBezTo>
                  <a:cubicBezTo>
                    <a:pt x="234" y="26"/>
                    <a:pt x="234" y="26"/>
                    <a:pt x="234" y="26"/>
                  </a:cubicBezTo>
                  <a:cubicBezTo>
                    <a:pt x="233" y="26"/>
                    <a:pt x="231" y="25"/>
                    <a:pt x="230" y="25"/>
                  </a:cubicBezTo>
                  <a:moveTo>
                    <a:pt x="275" y="23"/>
                  </a:moveTo>
                  <a:cubicBezTo>
                    <a:pt x="273" y="23"/>
                    <a:pt x="272" y="24"/>
                    <a:pt x="271" y="25"/>
                  </a:cubicBezTo>
                  <a:cubicBezTo>
                    <a:pt x="385" y="251"/>
                    <a:pt x="385" y="251"/>
                    <a:pt x="385" y="251"/>
                  </a:cubicBezTo>
                  <a:cubicBezTo>
                    <a:pt x="387" y="250"/>
                    <a:pt x="388" y="250"/>
                    <a:pt x="389" y="249"/>
                  </a:cubicBezTo>
                  <a:cubicBezTo>
                    <a:pt x="275" y="23"/>
                    <a:pt x="275" y="23"/>
                    <a:pt x="275" y="23"/>
                  </a:cubicBezTo>
                  <a:moveTo>
                    <a:pt x="239" y="0"/>
                  </a:moveTo>
                  <a:cubicBezTo>
                    <a:pt x="235" y="12"/>
                    <a:pt x="235" y="12"/>
                    <a:pt x="235" y="12"/>
                  </a:cubicBezTo>
                  <a:cubicBezTo>
                    <a:pt x="236" y="12"/>
                    <a:pt x="237" y="13"/>
                    <a:pt x="239" y="13"/>
                  </a:cubicBezTo>
                  <a:cubicBezTo>
                    <a:pt x="243" y="2"/>
                    <a:pt x="243" y="2"/>
                    <a:pt x="243" y="2"/>
                  </a:cubicBezTo>
                  <a:cubicBezTo>
                    <a:pt x="241" y="2"/>
                    <a:pt x="240" y="1"/>
                    <a:pt x="239" y="0"/>
                  </a:cubicBezTo>
                  <a:moveTo>
                    <a:pt x="263" y="0"/>
                  </a:moveTo>
                  <a:cubicBezTo>
                    <a:pt x="262" y="0"/>
                    <a:pt x="260" y="1"/>
                    <a:pt x="259" y="2"/>
                  </a:cubicBezTo>
                  <a:cubicBezTo>
                    <a:pt x="265" y="12"/>
                    <a:pt x="265" y="12"/>
                    <a:pt x="265" y="12"/>
                  </a:cubicBezTo>
                  <a:cubicBezTo>
                    <a:pt x="266" y="12"/>
                    <a:pt x="267" y="11"/>
                    <a:pt x="268" y="11"/>
                  </a:cubicBezTo>
                  <a:cubicBezTo>
                    <a:pt x="263" y="0"/>
                    <a:pt x="263" y="0"/>
                    <a:pt x="26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20191"/>
            <p:cNvSpPr>
              <a:spLocks/>
            </p:cNvSpPr>
            <p:nvPr/>
          </p:nvSpPr>
          <p:spPr bwMode="auto">
            <a:xfrm>
              <a:off x="6668004" y="-769248"/>
              <a:ext cx="3335" cy="8004"/>
            </a:xfrm>
            <a:custGeom>
              <a:avLst/>
              <a:gdLst>
                <a:gd name="T0" fmla="*/ 1 w 2"/>
                <a:gd name="T1" fmla="*/ 0 h 5"/>
                <a:gd name="T2" fmla="*/ 0 w 2"/>
                <a:gd name="T3" fmla="*/ 0 h 5"/>
                <a:gd name="T4" fmla="*/ 0 w 2"/>
                <a:gd name="T5" fmla="*/ 5 h 5"/>
                <a:gd name="T6" fmla="*/ 2 w 2"/>
                <a:gd name="T7" fmla="*/ 4 h 5"/>
                <a:gd name="T8" fmla="*/ 1 w 2"/>
                <a:gd name="T9" fmla="*/ 0 h 5"/>
              </a:gdLst>
              <a:ahLst/>
              <a:cxnLst>
                <a:cxn ang="0">
                  <a:pos x="T0" y="T1"/>
                </a:cxn>
                <a:cxn ang="0">
                  <a:pos x="T2" y="T3"/>
                </a:cxn>
                <a:cxn ang="0">
                  <a:pos x="T4" y="T5"/>
                </a:cxn>
                <a:cxn ang="0">
                  <a:pos x="T6" y="T7"/>
                </a:cxn>
                <a:cxn ang="0">
                  <a:pos x="T8" y="T9"/>
                </a:cxn>
              </a:cxnLst>
              <a:rect l="0" t="0" r="r" b="b"/>
              <a:pathLst>
                <a:path w="2" h="5">
                  <a:moveTo>
                    <a:pt x="1" y="0"/>
                  </a:moveTo>
                  <a:cubicBezTo>
                    <a:pt x="0" y="0"/>
                    <a:pt x="0" y="0"/>
                    <a:pt x="0" y="0"/>
                  </a:cubicBezTo>
                  <a:cubicBezTo>
                    <a:pt x="0" y="5"/>
                    <a:pt x="0" y="5"/>
                    <a:pt x="0" y="5"/>
                  </a:cubicBezTo>
                  <a:cubicBezTo>
                    <a:pt x="2" y="4"/>
                    <a:pt x="2" y="4"/>
                    <a:pt x="2" y="4"/>
                  </a:cubicBezTo>
                  <a:cubicBezTo>
                    <a:pt x="1" y="3"/>
                    <a:pt x="1" y="1"/>
                    <a:pt x="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2" name="Freeform 20192"/>
            <p:cNvSpPr>
              <a:spLocks/>
            </p:cNvSpPr>
            <p:nvPr/>
          </p:nvSpPr>
          <p:spPr bwMode="auto">
            <a:xfrm>
              <a:off x="6253793" y="-769248"/>
              <a:ext cx="414210" cy="104053"/>
            </a:xfrm>
            <a:custGeom>
              <a:avLst/>
              <a:gdLst>
                <a:gd name="T0" fmla="*/ 263 w 263"/>
                <a:gd name="T1" fmla="*/ 0 h 66"/>
                <a:gd name="T2" fmla="*/ 0 w 263"/>
                <a:gd name="T3" fmla="*/ 62 h 66"/>
                <a:gd name="T4" fmla="*/ 1 w 263"/>
                <a:gd name="T5" fmla="*/ 66 h 66"/>
                <a:gd name="T6" fmla="*/ 263 w 263"/>
                <a:gd name="T7" fmla="*/ 5 h 66"/>
                <a:gd name="T8" fmla="*/ 263 w 263"/>
                <a:gd name="T9" fmla="*/ 0 h 66"/>
              </a:gdLst>
              <a:ahLst/>
              <a:cxnLst>
                <a:cxn ang="0">
                  <a:pos x="T0" y="T1"/>
                </a:cxn>
                <a:cxn ang="0">
                  <a:pos x="T2" y="T3"/>
                </a:cxn>
                <a:cxn ang="0">
                  <a:pos x="T4" y="T5"/>
                </a:cxn>
                <a:cxn ang="0">
                  <a:pos x="T6" y="T7"/>
                </a:cxn>
                <a:cxn ang="0">
                  <a:pos x="T8" y="T9"/>
                </a:cxn>
              </a:cxnLst>
              <a:rect l="0" t="0" r="r" b="b"/>
              <a:pathLst>
                <a:path w="263" h="66">
                  <a:moveTo>
                    <a:pt x="263" y="0"/>
                  </a:moveTo>
                  <a:cubicBezTo>
                    <a:pt x="0" y="62"/>
                    <a:pt x="0" y="62"/>
                    <a:pt x="0" y="62"/>
                  </a:cubicBezTo>
                  <a:cubicBezTo>
                    <a:pt x="0" y="64"/>
                    <a:pt x="1" y="65"/>
                    <a:pt x="1" y="66"/>
                  </a:cubicBezTo>
                  <a:cubicBezTo>
                    <a:pt x="263" y="5"/>
                    <a:pt x="263" y="5"/>
                    <a:pt x="263" y="5"/>
                  </a:cubicBezTo>
                  <a:cubicBezTo>
                    <a:pt x="263" y="0"/>
                    <a:pt x="263" y="0"/>
                    <a:pt x="26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20193"/>
            <p:cNvSpPr>
              <a:spLocks/>
            </p:cNvSpPr>
            <p:nvPr/>
          </p:nvSpPr>
          <p:spPr bwMode="auto">
            <a:xfrm>
              <a:off x="6668004" y="-737899"/>
              <a:ext cx="30015" cy="85376"/>
            </a:xfrm>
            <a:custGeom>
              <a:avLst/>
              <a:gdLst>
                <a:gd name="T0" fmla="*/ 19 w 19"/>
                <a:gd name="T1" fmla="*/ 0 h 54"/>
                <a:gd name="T2" fmla="*/ 0 w 19"/>
                <a:gd name="T3" fmla="*/ 54 h 54"/>
                <a:gd name="T4" fmla="*/ 0 w 19"/>
                <a:gd name="T5" fmla="*/ 54 h 54"/>
                <a:gd name="T6" fmla="*/ 19 w 19"/>
                <a:gd name="T7" fmla="*/ 0 h 54"/>
                <a:gd name="T8" fmla="*/ 19 w 19"/>
                <a:gd name="T9" fmla="*/ 0 h 54"/>
              </a:gdLst>
              <a:ahLst/>
              <a:cxnLst>
                <a:cxn ang="0">
                  <a:pos x="T0" y="T1"/>
                </a:cxn>
                <a:cxn ang="0">
                  <a:pos x="T2" y="T3"/>
                </a:cxn>
                <a:cxn ang="0">
                  <a:pos x="T4" y="T5"/>
                </a:cxn>
                <a:cxn ang="0">
                  <a:pos x="T6" y="T7"/>
                </a:cxn>
                <a:cxn ang="0">
                  <a:pos x="T8" y="T9"/>
                </a:cxn>
              </a:cxnLst>
              <a:rect l="0" t="0" r="r" b="b"/>
              <a:pathLst>
                <a:path w="19" h="54">
                  <a:moveTo>
                    <a:pt x="19" y="0"/>
                  </a:moveTo>
                  <a:cubicBezTo>
                    <a:pt x="0" y="54"/>
                    <a:pt x="0" y="54"/>
                    <a:pt x="0" y="54"/>
                  </a:cubicBezTo>
                  <a:cubicBezTo>
                    <a:pt x="0" y="54"/>
                    <a:pt x="0" y="54"/>
                    <a:pt x="0" y="54"/>
                  </a:cubicBezTo>
                  <a:cubicBezTo>
                    <a:pt x="19" y="0"/>
                    <a:pt x="19" y="0"/>
                    <a:pt x="19" y="0"/>
                  </a:cubicBezTo>
                  <a:cubicBezTo>
                    <a:pt x="19" y="0"/>
                    <a:pt x="19" y="0"/>
                    <a:pt x="1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4" name="Freeform 20194"/>
            <p:cNvSpPr>
              <a:spLocks noEditPoints="1"/>
            </p:cNvSpPr>
            <p:nvPr/>
          </p:nvSpPr>
          <p:spPr bwMode="auto">
            <a:xfrm>
              <a:off x="5398026" y="-652523"/>
              <a:ext cx="1269978" cy="1093886"/>
            </a:xfrm>
            <a:custGeom>
              <a:avLst/>
              <a:gdLst>
                <a:gd name="T0" fmla="*/ 11 w 806"/>
                <a:gd name="T1" fmla="*/ 690 h 694"/>
                <a:gd name="T2" fmla="*/ 22 w 806"/>
                <a:gd name="T3" fmla="*/ 689 h 694"/>
                <a:gd name="T4" fmla="*/ 3 w 806"/>
                <a:gd name="T5" fmla="*/ 673 h 694"/>
                <a:gd name="T6" fmla="*/ 0 w 806"/>
                <a:gd name="T7" fmla="*/ 682 h 694"/>
                <a:gd name="T8" fmla="*/ 7 w 806"/>
                <a:gd name="T9" fmla="*/ 674 h 694"/>
                <a:gd name="T10" fmla="*/ 339 w 806"/>
                <a:gd name="T11" fmla="*/ 523 h 694"/>
                <a:gd name="T12" fmla="*/ 31 w 806"/>
                <a:gd name="T13" fmla="*/ 685 h 694"/>
                <a:gd name="T14" fmla="*/ 339 w 806"/>
                <a:gd name="T15" fmla="*/ 523 h 694"/>
                <a:gd name="T16" fmla="*/ 353 w 806"/>
                <a:gd name="T17" fmla="*/ 516 h 694"/>
                <a:gd name="T18" fmla="*/ 367 w 806"/>
                <a:gd name="T19" fmla="*/ 513 h 694"/>
                <a:gd name="T20" fmla="*/ 427 w 806"/>
                <a:gd name="T21" fmla="*/ 478 h 694"/>
                <a:gd name="T22" fmla="*/ 417 w 806"/>
                <a:gd name="T23" fmla="*/ 488 h 694"/>
                <a:gd name="T24" fmla="*/ 427 w 806"/>
                <a:gd name="T25" fmla="*/ 478 h 694"/>
                <a:gd name="T26" fmla="*/ 441 w 806"/>
                <a:gd name="T27" fmla="*/ 471 h 694"/>
                <a:gd name="T28" fmla="*/ 658 w 806"/>
                <a:gd name="T29" fmla="*/ 365 h 694"/>
                <a:gd name="T30" fmla="*/ 670 w 806"/>
                <a:gd name="T31" fmla="*/ 355 h 694"/>
                <a:gd name="T32" fmla="*/ 665 w 806"/>
                <a:gd name="T33" fmla="*/ 362 h 694"/>
                <a:gd name="T34" fmla="*/ 670 w 806"/>
                <a:gd name="T35" fmla="*/ 355 h 694"/>
                <a:gd name="T36" fmla="*/ 663 w 806"/>
                <a:gd name="T37" fmla="*/ 344 h 694"/>
                <a:gd name="T38" fmla="*/ 671 w 806"/>
                <a:gd name="T39" fmla="*/ 343 h 694"/>
                <a:gd name="T40" fmla="*/ 692 w 806"/>
                <a:gd name="T41" fmla="*/ 331 h 694"/>
                <a:gd name="T42" fmla="*/ 690 w 806"/>
                <a:gd name="T43" fmla="*/ 338 h 694"/>
                <a:gd name="T44" fmla="*/ 692 w 806"/>
                <a:gd name="T45" fmla="*/ 331 h 694"/>
                <a:gd name="T46" fmla="*/ 672 w 806"/>
                <a:gd name="T47" fmla="*/ 332 h 694"/>
                <a:gd name="T48" fmla="*/ 679 w 806"/>
                <a:gd name="T49" fmla="*/ 337 h 694"/>
                <a:gd name="T50" fmla="*/ 688 w 806"/>
                <a:gd name="T51" fmla="*/ 330 h 694"/>
                <a:gd name="T52" fmla="*/ 686 w 806"/>
                <a:gd name="T53" fmla="*/ 336 h 694"/>
                <a:gd name="T54" fmla="*/ 688 w 806"/>
                <a:gd name="T55" fmla="*/ 330 h 694"/>
                <a:gd name="T56" fmla="*/ 6 w 806"/>
                <a:gd name="T57" fmla="*/ 663 h 694"/>
                <a:gd name="T58" fmla="*/ 182 w 806"/>
                <a:gd name="T59" fmla="*/ 175 h 694"/>
                <a:gd name="T60" fmla="*/ 208 w 806"/>
                <a:gd name="T61" fmla="*/ 159 h 694"/>
                <a:gd name="T62" fmla="*/ 656 w 806"/>
                <a:gd name="T63" fmla="*/ 341 h 694"/>
                <a:gd name="T64" fmla="*/ 208 w 806"/>
                <a:gd name="T65" fmla="*/ 159 h 694"/>
                <a:gd name="T66" fmla="*/ 100 w 806"/>
                <a:gd name="T67" fmla="*/ 121 h 694"/>
                <a:gd name="T68" fmla="*/ 171 w 806"/>
                <a:gd name="T69" fmla="*/ 144 h 694"/>
                <a:gd name="T70" fmla="*/ 780 w 806"/>
                <a:gd name="T71" fmla="*/ 64 h 694"/>
                <a:gd name="T72" fmla="*/ 691 w 806"/>
                <a:gd name="T73" fmla="*/ 322 h 694"/>
                <a:gd name="T74" fmla="*/ 524 w 806"/>
                <a:gd name="T75" fmla="*/ 31 h 694"/>
                <a:gd name="T76" fmla="*/ 669 w 806"/>
                <a:gd name="T77" fmla="*/ 325 h 694"/>
                <a:gd name="T78" fmla="*/ 524 w 806"/>
                <a:gd name="T79" fmla="*/ 31 h 694"/>
                <a:gd name="T80" fmla="*/ 695 w 806"/>
                <a:gd name="T81" fmla="*/ 324 h 694"/>
                <a:gd name="T82" fmla="*/ 806 w 806"/>
                <a:gd name="T83" fmla="*/ 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6" h="694">
                  <a:moveTo>
                    <a:pt x="20" y="685"/>
                  </a:moveTo>
                  <a:cubicBezTo>
                    <a:pt x="11" y="690"/>
                    <a:pt x="11" y="690"/>
                    <a:pt x="11" y="690"/>
                  </a:cubicBezTo>
                  <a:cubicBezTo>
                    <a:pt x="12" y="691"/>
                    <a:pt x="13" y="692"/>
                    <a:pt x="13" y="694"/>
                  </a:cubicBezTo>
                  <a:cubicBezTo>
                    <a:pt x="22" y="689"/>
                    <a:pt x="22" y="689"/>
                    <a:pt x="22" y="689"/>
                  </a:cubicBezTo>
                  <a:cubicBezTo>
                    <a:pt x="21" y="688"/>
                    <a:pt x="20" y="687"/>
                    <a:pt x="20" y="685"/>
                  </a:cubicBezTo>
                  <a:moveTo>
                    <a:pt x="3" y="673"/>
                  </a:moveTo>
                  <a:cubicBezTo>
                    <a:pt x="0" y="681"/>
                    <a:pt x="0" y="681"/>
                    <a:pt x="0" y="681"/>
                  </a:cubicBezTo>
                  <a:cubicBezTo>
                    <a:pt x="0" y="682"/>
                    <a:pt x="0" y="682"/>
                    <a:pt x="0" y="682"/>
                  </a:cubicBezTo>
                  <a:cubicBezTo>
                    <a:pt x="1" y="682"/>
                    <a:pt x="2" y="682"/>
                    <a:pt x="4" y="683"/>
                  </a:cubicBezTo>
                  <a:cubicBezTo>
                    <a:pt x="7" y="674"/>
                    <a:pt x="7" y="674"/>
                    <a:pt x="7" y="674"/>
                  </a:cubicBezTo>
                  <a:cubicBezTo>
                    <a:pt x="5" y="674"/>
                    <a:pt x="4" y="673"/>
                    <a:pt x="3" y="673"/>
                  </a:cubicBezTo>
                  <a:moveTo>
                    <a:pt x="339" y="523"/>
                  </a:moveTo>
                  <a:cubicBezTo>
                    <a:pt x="29" y="681"/>
                    <a:pt x="29" y="681"/>
                    <a:pt x="29" y="681"/>
                  </a:cubicBezTo>
                  <a:cubicBezTo>
                    <a:pt x="30" y="682"/>
                    <a:pt x="30" y="683"/>
                    <a:pt x="31" y="685"/>
                  </a:cubicBezTo>
                  <a:cubicBezTo>
                    <a:pt x="341" y="527"/>
                    <a:pt x="341" y="527"/>
                    <a:pt x="341" y="527"/>
                  </a:cubicBezTo>
                  <a:cubicBezTo>
                    <a:pt x="341" y="525"/>
                    <a:pt x="340" y="524"/>
                    <a:pt x="339" y="523"/>
                  </a:cubicBezTo>
                  <a:moveTo>
                    <a:pt x="365" y="509"/>
                  </a:moveTo>
                  <a:cubicBezTo>
                    <a:pt x="353" y="516"/>
                    <a:pt x="353" y="516"/>
                    <a:pt x="353" y="516"/>
                  </a:cubicBezTo>
                  <a:cubicBezTo>
                    <a:pt x="354" y="517"/>
                    <a:pt x="354" y="518"/>
                    <a:pt x="355" y="520"/>
                  </a:cubicBezTo>
                  <a:cubicBezTo>
                    <a:pt x="367" y="513"/>
                    <a:pt x="367" y="513"/>
                    <a:pt x="367" y="513"/>
                  </a:cubicBezTo>
                  <a:cubicBezTo>
                    <a:pt x="366" y="512"/>
                    <a:pt x="366" y="511"/>
                    <a:pt x="365" y="509"/>
                  </a:cubicBezTo>
                  <a:moveTo>
                    <a:pt x="427" y="478"/>
                  </a:moveTo>
                  <a:cubicBezTo>
                    <a:pt x="415" y="484"/>
                    <a:pt x="415" y="484"/>
                    <a:pt x="415" y="484"/>
                  </a:cubicBezTo>
                  <a:cubicBezTo>
                    <a:pt x="416" y="485"/>
                    <a:pt x="417" y="486"/>
                    <a:pt x="417" y="488"/>
                  </a:cubicBezTo>
                  <a:cubicBezTo>
                    <a:pt x="429" y="482"/>
                    <a:pt x="429" y="482"/>
                    <a:pt x="429" y="482"/>
                  </a:cubicBezTo>
                  <a:cubicBezTo>
                    <a:pt x="429" y="480"/>
                    <a:pt x="428" y="479"/>
                    <a:pt x="427" y="478"/>
                  </a:cubicBezTo>
                  <a:moveTo>
                    <a:pt x="656" y="361"/>
                  </a:moveTo>
                  <a:cubicBezTo>
                    <a:pt x="441" y="471"/>
                    <a:pt x="441" y="471"/>
                    <a:pt x="441" y="471"/>
                  </a:cubicBezTo>
                  <a:cubicBezTo>
                    <a:pt x="442" y="472"/>
                    <a:pt x="443" y="473"/>
                    <a:pt x="443" y="475"/>
                  </a:cubicBezTo>
                  <a:cubicBezTo>
                    <a:pt x="658" y="365"/>
                    <a:pt x="658" y="365"/>
                    <a:pt x="658" y="365"/>
                  </a:cubicBezTo>
                  <a:cubicBezTo>
                    <a:pt x="657" y="364"/>
                    <a:pt x="657" y="363"/>
                    <a:pt x="656" y="361"/>
                  </a:cubicBezTo>
                  <a:moveTo>
                    <a:pt x="670" y="355"/>
                  </a:moveTo>
                  <a:cubicBezTo>
                    <a:pt x="663" y="358"/>
                    <a:pt x="663" y="358"/>
                    <a:pt x="663" y="358"/>
                  </a:cubicBezTo>
                  <a:cubicBezTo>
                    <a:pt x="664" y="359"/>
                    <a:pt x="664" y="360"/>
                    <a:pt x="665" y="362"/>
                  </a:cubicBezTo>
                  <a:cubicBezTo>
                    <a:pt x="671" y="358"/>
                    <a:pt x="671" y="358"/>
                    <a:pt x="671" y="358"/>
                  </a:cubicBezTo>
                  <a:cubicBezTo>
                    <a:pt x="671" y="357"/>
                    <a:pt x="670" y="356"/>
                    <a:pt x="670" y="355"/>
                  </a:cubicBezTo>
                  <a:moveTo>
                    <a:pt x="665" y="340"/>
                  </a:moveTo>
                  <a:cubicBezTo>
                    <a:pt x="664" y="341"/>
                    <a:pt x="664" y="343"/>
                    <a:pt x="663" y="344"/>
                  </a:cubicBezTo>
                  <a:cubicBezTo>
                    <a:pt x="670" y="347"/>
                    <a:pt x="670" y="347"/>
                    <a:pt x="670" y="347"/>
                  </a:cubicBezTo>
                  <a:cubicBezTo>
                    <a:pt x="670" y="345"/>
                    <a:pt x="671" y="344"/>
                    <a:pt x="671" y="343"/>
                  </a:cubicBezTo>
                  <a:cubicBezTo>
                    <a:pt x="665" y="340"/>
                    <a:pt x="665" y="340"/>
                    <a:pt x="665" y="340"/>
                  </a:cubicBezTo>
                  <a:moveTo>
                    <a:pt x="692" y="331"/>
                  </a:moveTo>
                  <a:cubicBezTo>
                    <a:pt x="690" y="338"/>
                    <a:pt x="690" y="338"/>
                    <a:pt x="690" y="338"/>
                  </a:cubicBezTo>
                  <a:cubicBezTo>
                    <a:pt x="690" y="338"/>
                    <a:pt x="690" y="338"/>
                    <a:pt x="690" y="338"/>
                  </a:cubicBezTo>
                  <a:cubicBezTo>
                    <a:pt x="692" y="331"/>
                    <a:pt x="692" y="331"/>
                    <a:pt x="692" y="331"/>
                  </a:cubicBezTo>
                  <a:cubicBezTo>
                    <a:pt x="692" y="331"/>
                    <a:pt x="692" y="331"/>
                    <a:pt x="692" y="331"/>
                  </a:cubicBezTo>
                  <a:moveTo>
                    <a:pt x="676" y="330"/>
                  </a:moveTo>
                  <a:cubicBezTo>
                    <a:pt x="675" y="331"/>
                    <a:pt x="673" y="332"/>
                    <a:pt x="672" y="332"/>
                  </a:cubicBezTo>
                  <a:cubicBezTo>
                    <a:pt x="675" y="339"/>
                    <a:pt x="675" y="339"/>
                    <a:pt x="675" y="339"/>
                  </a:cubicBezTo>
                  <a:cubicBezTo>
                    <a:pt x="677" y="338"/>
                    <a:pt x="678" y="337"/>
                    <a:pt x="679" y="337"/>
                  </a:cubicBezTo>
                  <a:cubicBezTo>
                    <a:pt x="676" y="330"/>
                    <a:pt x="676" y="330"/>
                    <a:pt x="676" y="330"/>
                  </a:cubicBezTo>
                  <a:moveTo>
                    <a:pt x="688" y="330"/>
                  </a:moveTo>
                  <a:cubicBezTo>
                    <a:pt x="686" y="336"/>
                    <a:pt x="686" y="336"/>
                    <a:pt x="686" y="336"/>
                  </a:cubicBezTo>
                  <a:cubicBezTo>
                    <a:pt x="686" y="336"/>
                    <a:pt x="686" y="336"/>
                    <a:pt x="686" y="336"/>
                  </a:cubicBezTo>
                  <a:cubicBezTo>
                    <a:pt x="688" y="330"/>
                    <a:pt x="688" y="330"/>
                    <a:pt x="688" y="330"/>
                  </a:cubicBezTo>
                  <a:cubicBezTo>
                    <a:pt x="688" y="330"/>
                    <a:pt x="688" y="330"/>
                    <a:pt x="688" y="330"/>
                  </a:cubicBezTo>
                  <a:moveTo>
                    <a:pt x="178" y="174"/>
                  </a:moveTo>
                  <a:cubicBezTo>
                    <a:pt x="6" y="663"/>
                    <a:pt x="6" y="663"/>
                    <a:pt x="6" y="663"/>
                  </a:cubicBezTo>
                  <a:cubicBezTo>
                    <a:pt x="8" y="663"/>
                    <a:pt x="9" y="664"/>
                    <a:pt x="10" y="664"/>
                  </a:cubicBezTo>
                  <a:cubicBezTo>
                    <a:pt x="182" y="175"/>
                    <a:pt x="182" y="175"/>
                    <a:pt x="182" y="175"/>
                  </a:cubicBezTo>
                  <a:cubicBezTo>
                    <a:pt x="181" y="175"/>
                    <a:pt x="179" y="174"/>
                    <a:pt x="178" y="174"/>
                  </a:cubicBezTo>
                  <a:moveTo>
                    <a:pt x="208" y="159"/>
                  </a:moveTo>
                  <a:cubicBezTo>
                    <a:pt x="208" y="160"/>
                    <a:pt x="207" y="162"/>
                    <a:pt x="207" y="163"/>
                  </a:cubicBezTo>
                  <a:cubicBezTo>
                    <a:pt x="656" y="341"/>
                    <a:pt x="656" y="341"/>
                    <a:pt x="656" y="341"/>
                  </a:cubicBezTo>
                  <a:cubicBezTo>
                    <a:pt x="656" y="340"/>
                    <a:pt x="657" y="338"/>
                    <a:pt x="657" y="337"/>
                  </a:cubicBezTo>
                  <a:cubicBezTo>
                    <a:pt x="208" y="159"/>
                    <a:pt x="208" y="159"/>
                    <a:pt x="208" y="159"/>
                  </a:cubicBezTo>
                  <a:moveTo>
                    <a:pt x="102" y="116"/>
                  </a:moveTo>
                  <a:cubicBezTo>
                    <a:pt x="101" y="118"/>
                    <a:pt x="101" y="119"/>
                    <a:pt x="100" y="121"/>
                  </a:cubicBezTo>
                  <a:cubicBezTo>
                    <a:pt x="169" y="148"/>
                    <a:pt x="169" y="148"/>
                    <a:pt x="169" y="148"/>
                  </a:cubicBezTo>
                  <a:cubicBezTo>
                    <a:pt x="169" y="146"/>
                    <a:pt x="170" y="145"/>
                    <a:pt x="171" y="144"/>
                  </a:cubicBezTo>
                  <a:cubicBezTo>
                    <a:pt x="102" y="116"/>
                    <a:pt x="102" y="116"/>
                    <a:pt x="102" y="116"/>
                  </a:cubicBezTo>
                  <a:moveTo>
                    <a:pt x="780" y="64"/>
                  </a:moveTo>
                  <a:cubicBezTo>
                    <a:pt x="691" y="322"/>
                    <a:pt x="691" y="322"/>
                    <a:pt x="691" y="322"/>
                  </a:cubicBezTo>
                  <a:cubicBezTo>
                    <a:pt x="691" y="322"/>
                    <a:pt x="691" y="322"/>
                    <a:pt x="691" y="322"/>
                  </a:cubicBezTo>
                  <a:cubicBezTo>
                    <a:pt x="780" y="64"/>
                    <a:pt x="780" y="64"/>
                    <a:pt x="780" y="64"/>
                  </a:cubicBezTo>
                  <a:moveTo>
                    <a:pt x="524" y="31"/>
                  </a:moveTo>
                  <a:cubicBezTo>
                    <a:pt x="523" y="31"/>
                    <a:pt x="522" y="32"/>
                    <a:pt x="520" y="32"/>
                  </a:cubicBezTo>
                  <a:cubicBezTo>
                    <a:pt x="669" y="325"/>
                    <a:pt x="669" y="325"/>
                    <a:pt x="669" y="325"/>
                  </a:cubicBezTo>
                  <a:cubicBezTo>
                    <a:pt x="670" y="325"/>
                    <a:pt x="671" y="324"/>
                    <a:pt x="673" y="323"/>
                  </a:cubicBezTo>
                  <a:cubicBezTo>
                    <a:pt x="524" y="31"/>
                    <a:pt x="524" y="31"/>
                    <a:pt x="524" y="31"/>
                  </a:cubicBezTo>
                  <a:moveTo>
                    <a:pt x="806" y="0"/>
                  </a:moveTo>
                  <a:cubicBezTo>
                    <a:pt x="695" y="324"/>
                    <a:pt x="695" y="324"/>
                    <a:pt x="695" y="324"/>
                  </a:cubicBezTo>
                  <a:cubicBezTo>
                    <a:pt x="695" y="324"/>
                    <a:pt x="695" y="324"/>
                    <a:pt x="695" y="324"/>
                  </a:cubicBezTo>
                  <a:cubicBezTo>
                    <a:pt x="806" y="0"/>
                    <a:pt x="806" y="0"/>
                    <a:pt x="806" y="0"/>
                  </a:cubicBezTo>
                  <a:cubicBezTo>
                    <a:pt x="806" y="0"/>
                    <a:pt x="806" y="0"/>
                    <a:pt x="80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20196"/>
            <p:cNvSpPr>
              <a:spLocks/>
            </p:cNvSpPr>
            <p:nvPr/>
          </p:nvSpPr>
          <p:spPr bwMode="auto">
            <a:xfrm>
              <a:off x="4440873" y="766194"/>
              <a:ext cx="2079055" cy="316827"/>
            </a:xfrm>
            <a:custGeom>
              <a:avLst/>
              <a:gdLst>
                <a:gd name="T0" fmla="*/ 2415 w 3117"/>
                <a:gd name="T1" fmla="*/ 0 h 475"/>
                <a:gd name="T2" fmla="*/ 2392 w 3117"/>
                <a:gd name="T3" fmla="*/ 0 h 475"/>
                <a:gd name="T4" fmla="*/ 3098 w 3117"/>
                <a:gd name="T5" fmla="*/ 338 h 475"/>
                <a:gd name="T6" fmla="*/ 1773 w 3117"/>
                <a:gd name="T7" fmla="*/ 293 h 475"/>
                <a:gd name="T8" fmla="*/ 1768 w 3117"/>
                <a:gd name="T9" fmla="*/ 300 h 475"/>
                <a:gd name="T10" fmla="*/ 1758 w 3117"/>
                <a:gd name="T11" fmla="*/ 295 h 475"/>
                <a:gd name="T12" fmla="*/ 1761 w 3117"/>
                <a:gd name="T13" fmla="*/ 293 h 475"/>
                <a:gd name="T14" fmla="*/ 745 w 3117"/>
                <a:gd name="T15" fmla="*/ 257 h 475"/>
                <a:gd name="T16" fmla="*/ 733 w 3117"/>
                <a:gd name="T17" fmla="*/ 255 h 475"/>
                <a:gd name="T18" fmla="*/ 733 w 3117"/>
                <a:gd name="T19" fmla="*/ 255 h 475"/>
                <a:gd name="T20" fmla="*/ 730 w 3117"/>
                <a:gd name="T21" fmla="*/ 257 h 475"/>
                <a:gd name="T22" fmla="*/ 723 w 3117"/>
                <a:gd name="T23" fmla="*/ 257 h 475"/>
                <a:gd name="T24" fmla="*/ 10 w 3117"/>
                <a:gd name="T25" fmla="*/ 460 h 475"/>
                <a:gd name="T26" fmla="*/ 99 w 3117"/>
                <a:gd name="T27" fmla="*/ 0 h 475"/>
                <a:gd name="T28" fmla="*/ 90 w 3117"/>
                <a:gd name="T29" fmla="*/ 0 h 475"/>
                <a:gd name="T30" fmla="*/ 0 w 3117"/>
                <a:gd name="T31" fmla="*/ 456 h 475"/>
                <a:gd name="T32" fmla="*/ 0 w 3117"/>
                <a:gd name="T33" fmla="*/ 465 h 475"/>
                <a:gd name="T34" fmla="*/ 3 w 3117"/>
                <a:gd name="T35" fmla="*/ 463 h 475"/>
                <a:gd name="T36" fmla="*/ 5 w 3117"/>
                <a:gd name="T37" fmla="*/ 475 h 475"/>
                <a:gd name="T38" fmla="*/ 5 w 3117"/>
                <a:gd name="T39" fmla="*/ 475 h 475"/>
                <a:gd name="T40" fmla="*/ 12 w 3117"/>
                <a:gd name="T41" fmla="*/ 472 h 475"/>
                <a:gd name="T42" fmla="*/ 730 w 3117"/>
                <a:gd name="T43" fmla="*/ 267 h 475"/>
                <a:gd name="T44" fmla="*/ 733 w 3117"/>
                <a:gd name="T45" fmla="*/ 267 h 475"/>
                <a:gd name="T46" fmla="*/ 737 w 3117"/>
                <a:gd name="T47" fmla="*/ 267 h 475"/>
                <a:gd name="T48" fmla="*/ 3112 w 3117"/>
                <a:gd name="T49" fmla="*/ 349 h 475"/>
                <a:gd name="T50" fmla="*/ 3117 w 3117"/>
                <a:gd name="T51" fmla="*/ 345 h 475"/>
                <a:gd name="T52" fmla="*/ 3110 w 3117"/>
                <a:gd name="T53" fmla="*/ 333 h 475"/>
                <a:gd name="T54" fmla="*/ 2415 w 3117"/>
                <a:gd name="T55" fmla="*/ 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17" h="475">
                  <a:moveTo>
                    <a:pt x="2415" y="0"/>
                  </a:moveTo>
                  <a:lnTo>
                    <a:pt x="2392" y="0"/>
                  </a:lnTo>
                  <a:lnTo>
                    <a:pt x="3098" y="338"/>
                  </a:lnTo>
                  <a:lnTo>
                    <a:pt x="1773" y="293"/>
                  </a:lnTo>
                  <a:lnTo>
                    <a:pt x="1768" y="300"/>
                  </a:lnTo>
                  <a:lnTo>
                    <a:pt x="1758" y="295"/>
                  </a:lnTo>
                  <a:lnTo>
                    <a:pt x="1761" y="293"/>
                  </a:lnTo>
                  <a:lnTo>
                    <a:pt x="745" y="257"/>
                  </a:lnTo>
                  <a:lnTo>
                    <a:pt x="733" y="255"/>
                  </a:lnTo>
                  <a:lnTo>
                    <a:pt x="733" y="255"/>
                  </a:lnTo>
                  <a:lnTo>
                    <a:pt x="730" y="257"/>
                  </a:lnTo>
                  <a:lnTo>
                    <a:pt x="723" y="257"/>
                  </a:lnTo>
                  <a:lnTo>
                    <a:pt x="10" y="460"/>
                  </a:lnTo>
                  <a:lnTo>
                    <a:pt x="99" y="0"/>
                  </a:lnTo>
                  <a:lnTo>
                    <a:pt x="90" y="0"/>
                  </a:lnTo>
                  <a:lnTo>
                    <a:pt x="0" y="456"/>
                  </a:lnTo>
                  <a:lnTo>
                    <a:pt x="0" y="465"/>
                  </a:lnTo>
                  <a:lnTo>
                    <a:pt x="3" y="463"/>
                  </a:lnTo>
                  <a:lnTo>
                    <a:pt x="5" y="475"/>
                  </a:lnTo>
                  <a:lnTo>
                    <a:pt x="5" y="475"/>
                  </a:lnTo>
                  <a:lnTo>
                    <a:pt x="12" y="472"/>
                  </a:lnTo>
                  <a:lnTo>
                    <a:pt x="730" y="267"/>
                  </a:lnTo>
                  <a:lnTo>
                    <a:pt x="733" y="267"/>
                  </a:lnTo>
                  <a:lnTo>
                    <a:pt x="737" y="267"/>
                  </a:lnTo>
                  <a:lnTo>
                    <a:pt x="3112" y="349"/>
                  </a:lnTo>
                  <a:lnTo>
                    <a:pt x="3117" y="345"/>
                  </a:lnTo>
                  <a:lnTo>
                    <a:pt x="3110" y="333"/>
                  </a:lnTo>
                  <a:lnTo>
                    <a:pt x="2415"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6" name="Freeform 20197"/>
            <p:cNvSpPr>
              <a:spLocks/>
            </p:cNvSpPr>
            <p:nvPr/>
          </p:nvSpPr>
          <p:spPr bwMode="auto">
            <a:xfrm>
              <a:off x="4440873" y="766194"/>
              <a:ext cx="2079055" cy="316827"/>
            </a:xfrm>
            <a:custGeom>
              <a:avLst/>
              <a:gdLst>
                <a:gd name="T0" fmla="*/ 2415 w 3117"/>
                <a:gd name="T1" fmla="*/ 0 h 475"/>
                <a:gd name="T2" fmla="*/ 2392 w 3117"/>
                <a:gd name="T3" fmla="*/ 0 h 475"/>
                <a:gd name="T4" fmla="*/ 3098 w 3117"/>
                <a:gd name="T5" fmla="*/ 338 h 475"/>
                <a:gd name="T6" fmla="*/ 1773 w 3117"/>
                <a:gd name="T7" fmla="*/ 293 h 475"/>
                <a:gd name="T8" fmla="*/ 1768 w 3117"/>
                <a:gd name="T9" fmla="*/ 300 h 475"/>
                <a:gd name="T10" fmla="*/ 1758 w 3117"/>
                <a:gd name="T11" fmla="*/ 295 h 475"/>
                <a:gd name="T12" fmla="*/ 1761 w 3117"/>
                <a:gd name="T13" fmla="*/ 293 h 475"/>
                <a:gd name="T14" fmla="*/ 745 w 3117"/>
                <a:gd name="T15" fmla="*/ 257 h 475"/>
                <a:gd name="T16" fmla="*/ 733 w 3117"/>
                <a:gd name="T17" fmla="*/ 255 h 475"/>
                <a:gd name="T18" fmla="*/ 733 w 3117"/>
                <a:gd name="T19" fmla="*/ 255 h 475"/>
                <a:gd name="T20" fmla="*/ 730 w 3117"/>
                <a:gd name="T21" fmla="*/ 257 h 475"/>
                <a:gd name="T22" fmla="*/ 723 w 3117"/>
                <a:gd name="T23" fmla="*/ 257 h 475"/>
                <a:gd name="T24" fmla="*/ 10 w 3117"/>
                <a:gd name="T25" fmla="*/ 460 h 475"/>
                <a:gd name="T26" fmla="*/ 99 w 3117"/>
                <a:gd name="T27" fmla="*/ 0 h 475"/>
                <a:gd name="T28" fmla="*/ 90 w 3117"/>
                <a:gd name="T29" fmla="*/ 0 h 475"/>
                <a:gd name="T30" fmla="*/ 0 w 3117"/>
                <a:gd name="T31" fmla="*/ 456 h 475"/>
                <a:gd name="T32" fmla="*/ 0 w 3117"/>
                <a:gd name="T33" fmla="*/ 465 h 475"/>
                <a:gd name="T34" fmla="*/ 3 w 3117"/>
                <a:gd name="T35" fmla="*/ 463 h 475"/>
                <a:gd name="T36" fmla="*/ 5 w 3117"/>
                <a:gd name="T37" fmla="*/ 475 h 475"/>
                <a:gd name="T38" fmla="*/ 5 w 3117"/>
                <a:gd name="T39" fmla="*/ 475 h 475"/>
                <a:gd name="T40" fmla="*/ 12 w 3117"/>
                <a:gd name="T41" fmla="*/ 472 h 475"/>
                <a:gd name="T42" fmla="*/ 730 w 3117"/>
                <a:gd name="T43" fmla="*/ 267 h 475"/>
                <a:gd name="T44" fmla="*/ 733 w 3117"/>
                <a:gd name="T45" fmla="*/ 267 h 475"/>
                <a:gd name="T46" fmla="*/ 737 w 3117"/>
                <a:gd name="T47" fmla="*/ 267 h 475"/>
                <a:gd name="T48" fmla="*/ 3112 w 3117"/>
                <a:gd name="T49" fmla="*/ 349 h 475"/>
                <a:gd name="T50" fmla="*/ 3117 w 3117"/>
                <a:gd name="T51" fmla="*/ 345 h 475"/>
                <a:gd name="T52" fmla="*/ 3110 w 3117"/>
                <a:gd name="T53" fmla="*/ 333 h 475"/>
                <a:gd name="T54" fmla="*/ 2415 w 3117"/>
                <a:gd name="T55" fmla="*/ 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117" h="475">
                  <a:moveTo>
                    <a:pt x="2415" y="0"/>
                  </a:moveTo>
                  <a:lnTo>
                    <a:pt x="2392" y="0"/>
                  </a:lnTo>
                  <a:lnTo>
                    <a:pt x="3098" y="338"/>
                  </a:lnTo>
                  <a:lnTo>
                    <a:pt x="1773" y="293"/>
                  </a:lnTo>
                  <a:lnTo>
                    <a:pt x="1768" y="300"/>
                  </a:lnTo>
                  <a:lnTo>
                    <a:pt x="1758" y="295"/>
                  </a:lnTo>
                  <a:lnTo>
                    <a:pt x="1761" y="293"/>
                  </a:lnTo>
                  <a:lnTo>
                    <a:pt x="745" y="257"/>
                  </a:lnTo>
                  <a:lnTo>
                    <a:pt x="733" y="255"/>
                  </a:lnTo>
                  <a:lnTo>
                    <a:pt x="733" y="255"/>
                  </a:lnTo>
                  <a:lnTo>
                    <a:pt x="730" y="257"/>
                  </a:lnTo>
                  <a:lnTo>
                    <a:pt x="723" y="257"/>
                  </a:lnTo>
                  <a:lnTo>
                    <a:pt x="10" y="460"/>
                  </a:lnTo>
                  <a:lnTo>
                    <a:pt x="99" y="0"/>
                  </a:lnTo>
                  <a:lnTo>
                    <a:pt x="90" y="0"/>
                  </a:lnTo>
                  <a:lnTo>
                    <a:pt x="0" y="456"/>
                  </a:lnTo>
                  <a:lnTo>
                    <a:pt x="0" y="465"/>
                  </a:lnTo>
                  <a:lnTo>
                    <a:pt x="3" y="463"/>
                  </a:lnTo>
                  <a:lnTo>
                    <a:pt x="5" y="475"/>
                  </a:lnTo>
                  <a:lnTo>
                    <a:pt x="5" y="475"/>
                  </a:lnTo>
                  <a:lnTo>
                    <a:pt x="12" y="472"/>
                  </a:lnTo>
                  <a:lnTo>
                    <a:pt x="730" y="267"/>
                  </a:lnTo>
                  <a:lnTo>
                    <a:pt x="733" y="267"/>
                  </a:lnTo>
                  <a:lnTo>
                    <a:pt x="737" y="267"/>
                  </a:lnTo>
                  <a:lnTo>
                    <a:pt x="3112" y="349"/>
                  </a:lnTo>
                  <a:lnTo>
                    <a:pt x="3117" y="345"/>
                  </a:lnTo>
                  <a:lnTo>
                    <a:pt x="3110" y="333"/>
                  </a:lnTo>
                  <a:lnTo>
                    <a:pt x="2415" y="0"/>
                  </a:ln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20198"/>
            <p:cNvSpPr>
              <a:spLocks noEditPoints="1"/>
            </p:cNvSpPr>
            <p:nvPr/>
          </p:nvSpPr>
          <p:spPr bwMode="auto">
            <a:xfrm>
              <a:off x="4500904" y="633460"/>
              <a:ext cx="1550787" cy="132734"/>
            </a:xfrm>
            <a:custGeom>
              <a:avLst/>
              <a:gdLst>
                <a:gd name="T0" fmla="*/ 15 w 984"/>
                <a:gd name="T1" fmla="*/ 3 h 84"/>
                <a:gd name="T2" fmla="*/ 0 w 984"/>
                <a:gd name="T3" fmla="*/ 84 h 84"/>
                <a:gd name="T4" fmla="*/ 4 w 984"/>
                <a:gd name="T5" fmla="*/ 84 h 84"/>
                <a:gd name="T6" fmla="*/ 20 w 984"/>
                <a:gd name="T7" fmla="*/ 4 h 84"/>
                <a:gd name="T8" fmla="*/ 15 w 984"/>
                <a:gd name="T9" fmla="*/ 3 h 84"/>
                <a:gd name="T10" fmla="*/ 811 w 984"/>
                <a:gd name="T11" fmla="*/ 0 h 84"/>
                <a:gd name="T12" fmla="*/ 809 w 984"/>
                <a:gd name="T13" fmla="*/ 4 h 84"/>
                <a:gd name="T14" fmla="*/ 974 w 984"/>
                <a:gd name="T15" fmla="*/ 84 h 84"/>
                <a:gd name="T16" fmla="*/ 984 w 984"/>
                <a:gd name="T17" fmla="*/ 84 h 84"/>
                <a:gd name="T18" fmla="*/ 811 w 984"/>
                <a:gd name="T19"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4" h="84">
                  <a:moveTo>
                    <a:pt x="15" y="3"/>
                  </a:moveTo>
                  <a:cubicBezTo>
                    <a:pt x="0" y="84"/>
                    <a:pt x="0" y="84"/>
                    <a:pt x="0" y="84"/>
                  </a:cubicBezTo>
                  <a:cubicBezTo>
                    <a:pt x="4" y="84"/>
                    <a:pt x="4" y="84"/>
                    <a:pt x="4" y="84"/>
                  </a:cubicBezTo>
                  <a:cubicBezTo>
                    <a:pt x="20" y="4"/>
                    <a:pt x="20" y="4"/>
                    <a:pt x="20" y="4"/>
                  </a:cubicBezTo>
                  <a:cubicBezTo>
                    <a:pt x="18" y="3"/>
                    <a:pt x="17" y="3"/>
                    <a:pt x="15" y="3"/>
                  </a:cubicBezTo>
                  <a:moveTo>
                    <a:pt x="811" y="0"/>
                  </a:moveTo>
                  <a:cubicBezTo>
                    <a:pt x="809" y="4"/>
                    <a:pt x="809" y="4"/>
                    <a:pt x="809" y="4"/>
                  </a:cubicBezTo>
                  <a:cubicBezTo>
                    <a:pt x="974" y="84"/>
                    <a:pt x="974" y="84"/>
                    <a:pt x="974" y="84"/>
                  </a:cubicBezTo>
                  <a:cubicBezTo>
                    <a:pt x="984" y="84"/>
                    <a:pt x="984" y="84"/>
                    <a:pt x="984" y="84"/>
                  </a:cubicBezTo>
                  <a:cubicBezTo>
                    <a:pt x="811" y="0"/>
                    <a:pt x="811" y="0"/>
                    <a:pt x="81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20199"/>
            <p:cNvSpPr>
              <a:spLocks/>
            </p:cNvSpPr>
            <p:nvPr/>
          </p:nvSpPr>
          <p:spPr bwMode="auto">
            <a:xfrm>
              <a:off x="6527932" y="998978"/>
              <a:ext cx="12673" cy="0"/>
            </a:xfrm>
            <a:custGeom>
              <a:avLst/>
              <a:gdLst>
                <a:gd name="T0" fmla="*/ 16 w 19"/>
                <a:gd name="T1" fmla="*/ 0 w 19"/>
                <a:gd name="T2" fmla="*/ 0 w 19"/>
                <a:gd name="T3" fmla="*/ 19 w 19"/>
                <a:gd name="T4" fmla="*/ 16 w 19"/>
              </a:gdLst>
              <a:ahLst/>
              <a:cxnLst>
                <a:cxn ang="0">
                  <a:pos x="T0" y="0"/>
                </a:cxn>
                <a:cxn ang="0">
                  <a:pos x="T1" y="0"/>
                </a:cxn>
                <a:cxn ang="0">
                  <a:pos x="T2" y="0"/>
                </a:cxn>
                <a:cxn ang="0">
                  <a:pos x="T3" y="0"/>
                </a:cxn>
                <a:cxn ang="0">
                  <a:pos x="T4" y="0"/>
                </a:cxn>
              </a:cxnLst>
              <a:rect l="0" t="0" r="r" b="b"/>
              <a:pathLst>
                <a:path w="19">
                  <a:moveTo>
                    <a:pt x="16" y="0"/>
                  </a:moveTo>
                  <a:lnTo>
                    <a:pt x="0" y="0"/>
                  </a:lnTo>
                  <a:lnTo>
                    <a:pt x="0" y="0"/>
                  </a:lnTo>
                  <a:lnTo>
                    <a:pt x="19" y="0"/>
                  </a:lnTo>
                  <a:lnTo>
                    <a:pt x="16"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9" name="Freeform 20200"/>
            <p:cNvSpPr>
              <a:spLocks/>
            </p:cNvSpPr>
            <p:nvPr/>
          </p:nvSpPr>
          <p:spPr bwMode="auto">
            <a:xfrm>
              <a:off x="6527932" y="998978"/>
              <a:ext cx="12673" cy="0"/>
            </a:xfrm>
            <a:custGeom>
              <a:avLst/>
              <a:gdLst>
                <a:gd name="T0" fmla="*/ 16 w 19"/>
                <a:gd name="T1" fmla="*/ 0 w 19"/>
                <a:gd name="T2" fmla="*/ 0 w 19"/>
                <a:gd name="T3" fmla="*/ 19 w 19"/>
                <a:gd name="T4" fmla="*/ 16 w 19"/>
              </a:gdLst>
              <a:ahLst/>
              <a:cxnLst>
                <a:cxn ang="0">
                  <a:pos x="T0" y="0"/>
                </a:cxn>
                <a:cxn ang="0">
                  <a:pos x="T1" y="0"/>
                </a:cxn>
                <a:cxn ang="0">
                  <a:pos x="T2" y="0"/>
                </a:cxn>
                <a:cxn ang="0">
                  <a:pos x="T3" y="0"/>
                </a:cxn>
                <a:cxn ang="0">
                  <a:pos x="T4" y="0"/>
                </a:cxn>
              </a:cxnLst>
              <a:rect l="0" t="0" r="r" b="b"/>
              <a:pathLst>
                <a:path w="19">
                  <a:moveTo>
                    <a:pt x="16" y="0"/>
                  </a:moveTo>
                  <a:lnTo>
                    <a:pt x="0" y="0"/>
                  </a:lnTo>
                  <a:lnTo>
                    <a:pt x="0" y="0"/>
                  </a:lnTo>
                  <a:lnTo>
                    <a:pt x="19" y="0"/>
                  </a:lnTo>
                  <a:lnTo>
                    <a:pt x="16"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0" name="Freeform 20201"/>
            <p:cNvSpPr>
              <a:spLocks noEditPoints="1"/>
            </p:cNvSpPr>
            <p:nvPr/>
          </p:nvSpPr>
          <p:spPr bwMode="auto">
            <a:xfrm>
              <a:off x="4506907" y="458706"/>
              <a:ext cx="925803" cy="151410"/>
            </a:xfrm>
            <a:custGeom>
              <a:avLst/>
              <a:gdLst>
                <a:gd name="T0" fmla="*/ 18 w 587"/>
                <a:gd name="T1" fmla="*/ 79 h 96"/>
                <a:gd name="T2" fmla="*/ 15 w 587"/>
                <a:gd name="T3" fmla="*/ 95 h 96"/>
                <a:gd name="T4" fmla="*/ 19 w 587"/>
                <a:gd name="T5" fmla="*/ 96 h 96"/>
                <a:gd name="T6" fmla="*/ 22 w 587"/>
                <a:gd name="T7" fmla="*/ 80 h 96"/>
                <a:gd name="T8" fmla="*/ 18 w 587"/>
                <a:gd name="T9" fmla="*/ 79 h 96"/>
                <a:gd name="T10" fmla="*/ 578 w 587"/>
                <a:gd name="T11" fmla="*/ 2 h 96"/>
                <a:gd name="T12" fmla="*/ 577 w 587"/>
                <a:gd name="T13" fmla="*/ 5 h 96"/>
                <a:gd name="T14" fmla="*/ 585 w 587"/>
                <a:gd name="T15" fmla="*/ 9 h 96"/>
                <a:gd name="T16" fmla="*/ 587 w 587"/>
                <a:gd name="T17" fmla="*/ 6 h 96"/>
                <a:gd name="T18" fmla="*/ 578 w 587"/>
                <a:gd name="T19" fmla="*/ 2 h 96"/>
                <a:gd name="T20" fmla="*/ 4 w 587"/>
                <a:gd name="T21" fmla="*/ 0 h 96"/>
                <a:gd name="T22" fmla="*/ 0 w 587"/>
                <a:gd name="T23" fmla="*/ 2 h 96"/>
                <a:gd name="T24" fmla="*/ 8 w 587"/>
                <a:gd name="T25" fmla="*/ 17 h 96"/>
                <a:gd name="T26" fmla="*/ 12 w 587"/>
                <a:gd name="T27" fmla="*/ 14 h 96"/>
                <a:gd name="T28" fmla="*/ 4 w 587"/>
                <a:gd name="T29"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87" h="96">
                  <a:moveTo>
                    <a:pt x="18" y="79"/>
                  </a:moveTo>
                  <a:cubicBezTo>
                    <a:pt x="15" y="95"/>
                    <a:pt x="15" y="95"/>
                    <a:pt x="15" y="95"/>
                  </a:cubicBezTo>
                  <a:cubicBezTo>
                    <a:pt x="16" y="96"/>
                    <a:pt x="18" y="96"/>
                    <a:pt x="19" y="96"/>
                  </a:cubicBezTo>
                  <a:cubicBezTo>
                    <a:pt x="22" y="80"/>
                    <a:pt x="22" y="80"/>
                    <a:pt x="22" y="80"/>
                  </a:cubicBezTo>
                  <a:cubicBezTo>
                    <a:pt x="21" y="80"/>
                    <a:pt x="20" y="79"/>
                    <a:pt x="18" y="79"/>
                  </a:cubicBezTo>
                  <a:moveTo>
                    <a:pt x="578" y="2"/>
                  </a:moveTo>
                  <a:cubicBezTo>
                    <a:pt x="578" y="3"/>
                    <a:pt x="577" y="4"/>
                    <a:pt x="577" y="5"/>
                  </a:cubicBezTo>
                  <a:cubicBezTo>
                    <a:pt x="585" y="9"/>
                    <a:pt x="585" y="9"/>
                    <a:pt x="585" y="9"/>
                  </a:cubicBezTo>
                  <a:cubicBezTo>
                    <a:pt x="586" y="8"/>
                    <a:pt x="586" y="7"/>
                    <a:pt x="587" y="6"/>
                  </a:cubicBezTo>
                  <a:cubicBezTo>
                    <a:pt x="578" y="2"/>
                    <a:pt x="578" y="2"/>
                    <a:pt x="578" y="2"/>
                  </a:cubicBezTo>
                  <a:moveTo>
                    <a:pt x="4" y="0"/>
                  </a:moveTo>
                  <a:cubicBezTo>
                    <a:pt x="3" y="0"/>
                    <a:pt x="1" y="1"/>
                    <a:pt x="0" y="2"/>
                  </a:cubicBezTo>
                  <a:cubicBezTo>
                    <a:pt x="8" y="17"/>
                    <a:pt x="8" y="17"/>
                    <a:pt x="8" y="17"/>
                  </a:cubicBezTo>
                  <a:cubicBezTo>
                    <a:pt x="9" y="16"/>
                    <a:pt x="11" y="15"/>
                    <a:pt x="12" y="14"/>
                  </a:cubicBezTo>
                  <a:cubicBezTo>
                    <a:pt x="4" y="0"/>
                    <a:pt x="4" y="0"/>
                    <a:pt x="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0204"/>
            <p:cNvSpPr>
              <a:spLocks noEditPoints="1"/>
            </p:cNvSpPr>
            <p:nvPr/>
          </p:nvSpPr>
          <p:spPr bwMode="auto">
            <a:xfrm>
              <a:off x="6970824" y="-361042"/>
              <a:ext cx="90046" cy="725033"/>
            </a:xfrm>
            <a:custGeom>
              <a:avLst/>
              <a:gdLst>
                <a:gd name="T0" fmla="*/ 50 w 57"/>
                <a:gd name="T1" fmla="*/ 25 h 460"/>
                <a:gd name="T2" fmla="*/ 0 w 57"/>
                <a:gd name="T3" fmla="*/ 459 h 460"/>
                <a:gd name="T4" fmla="*/ 4 w 57"/>
                <a:gd name="T5" fmla="*/ 460 h 460"/>
                <a:gd name="T6" fmla="*/ 54 w 57"/>
                <a:gd name="T7" fmla="*/ 26 h 460"/>
                <a:gd name="T8" fmla="*/ 50 w 57"/>
                <a:gd name="T9" fmla="*/ 25 h 460"/>
                <a:gd name="T10" fmla="*/ 53 w 57"/>
                <a:gd name="T11" fmla="*/ 0 h 460"/>
                <a:gd name="T12" fmla="*/ 51 w 57"/>
                <a:gd name="T13" fmla="*/ 12 h 460"/>
                <a:gd name="T14" fmla="*/ 56 w 57"/>
                <a:gd name="T15" fmla="*/ 12 h 460"/>
                <a:gd name="T16" fmla="*/ 57 w 57"/>
                <a:gd name="T17" fmla="*/ 0 h 460"/>
                <a:gd name="T18" fmla="*/ 53 w 57"/>
                <a:gd name="T1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460">
                  <a:moveTo>
                    <a:pt x="50" y="25"/>
                  </a:moveTo>
                  <a:cubicBezTo>
                    <a:pt x="0" y="459"/>
                    <a:pt x="0" y="459"/>
                    <a:pt x="0" y="459"/>
                  </a:cubicBezTo>
                  <a:cubicBezTo>
                    <a:pt x="1" y="459"/>
                    <a:pt x="3" y="460"/>
                    <a:pt x="4" y="460"/>
                  </a:cubicBezTo>
                  <a:cubicBezTo>
                    <a:pt x="54" y="26"/>
                    <a:pt x="54" y="26"/>
                    <a:pt x="54" y="26"/>
                  </a:cubicBezTo>
                  <a:cubicBezTo>
                    <a:pt x="53" y="26"/>
                    <a:pt x="51" y="26"/>
                    <a:pt x="50" y="25"/>
                  </a:cubicBezTo>
                  <a:moveTo>
                    <a:pt x="53" y="0"/>
                  </a:moveTo>
                  <a:cubicBezTo>
                    <a:pt x="51" y="12"/>
                    <a:pt x="51" y="12"/>
                    <a:pt x="51" y="12"/>
                  </a:cubicBezTo>
                  <a:cubicBezTo>
                    <a:pt x="53" y="12"/>
                    <a:pt x="54" y="12"/>
                    <a:pt x="56" y="12"/>
                  </a:cubicBezTo>
                  <a:cubicBezTo>
                    <a:pt x="57" y="0"/>
                    <a:pt x="57" y="0"/>
                    <a:pt x="57" y="0"/>
                  </a:cubicBezTo>
                  <a:cubicBezTo>
                    <a:pt x="55" y="0"/>
                    <a:pt x="54" y="0"/>
                    <a:pt x="53"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2" name="Freeform 20205"/>
            <p:cNvSpPr>
              <a:spLocks/>
            </p:cNvSpPr>
            <p:nvPr/>
          </p:nvSpPr>
          <p:spPr bwMode="auto">
            <a:xfrm>
              <a:off x="6101049" y="155886"/>
              <a:ext cx="387530" cy="124730"/>
            </a:xfrm>
            <a:custGeom>
              <a:avLst/>
              <a:gdLst>
                <a:gd name="T0" fmla="*/ 1 w 246"/>
                <a:gd name="T1" fmla="*/ 0 h 79"/>
                <a:gd name="T2" fmla="*/ 0 w 246"/>
                <a:gd name="T3" fmla="*/ 4 h 79"/>
                <a:gd name="T4" fmla="*/ 246 w 246"/>
                <a:gd name="T5" fmla="*/ 79 h 79"/>
                <a:gd name="T6" fmla="*/ 246 w 246"/>
                <a:gd name="T7" fmla="*/ 75 h 79"/>
                <a:gd name="T8" fmla="*/ 1 w 246"/>
                <a:gd name="T9" fmla="*/ 0 h 79"/>
              </a:gdLst>
              <a:ahLst/>
              <a:cxnLst>
                <a:cxn ang="0">
                  <a:pos x="T0" y="T1"/>
                </a:cxn>
                <a:cxn ang="0">
                  <a:pos x="T2" y="T3"/>
                </a:cxn>
                <a:cxn ang="0">
                  <a:pos x="T4" y="T5"/>
                </a:cxn>
                <a:cxn ang="0">
                  <a:pos x="T6" y="T7"/>
                </a:cxn>
                <a:cxn ang="0">
                  <a:pos x="T8" y="T9"/>
                </a:cxn>
              </a:cxnLst>
              <a:rect l="0" t="0" r="r" b="b"/>
              <a:pathLst>
                <a:path w="246" h="79">
                  <a:moveTo>
                    <a:pt x="1" y="0"/>
                  </a:moveTo>
                  <a:cubicBezTo>
                    <a:pt x="1" y="1"/>
                    <a:pt x="0" y="3"/>
                    <a:pt x="0" y="4"/>
                  </a:cubicBezTo>
                  <a:cubicBezTo>
                    <a:pt x="246" y="79"/>
                    <a:pt x="246" y="79"/>
                    <a:pt x="246" y="79"/>
                  </a:cubicBezTo>
                  <a:cubicBezTo>
                    <a:pt x="246" y="75"/>
                    <a:pt x="246" y="75"/>
                    <a:pt x="246" y="75"/>
                  </a:cubicBezTo>
                  <a:cubicBezTo>
                    <a:pt x="1" y="0"/>
                    <a:pt x="1" y="0"/>
                    <a:pt x="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3" name="Freeform 20206"/>
            <p:cNvSpPr>
              <a:spLocks/>
            </p:cNvSpPr>
            <p:nvPr/>
          </p:nvSpPr>
          <p:spPr bwMode="auto">
            <a:xfrm>
              <a:off x="5613468" y="766194"/>
              <a:ext cx="102719" cy="200101"/>
            </a:xfrm>
            <a:custGeom>
              <a:avLst/>
              <a:gdLst>
                <a:gd name="T0" fmla="*/ 154 w 154"/>
                <a:gd name="T1" fmla="*/ 0 h 300"/>
                <a:gd name="T2" fmla="*/ 142 w 154"/>
                <a:gd name="T3" fmla="*/ 0 h 300"/>
                <a:gd name="T4" fmla="*/ 3 w 154"/>
                <a:gd name="T5" fmla="*/ 293 h 300"/>
                <a:gd name="T6" fmla="*/ 0 w 154"/>
                <a:gd name="T7" fmla="*/ 295 h 300"/>
                <a:gd name="T8" fmla="*/ 10 w 154"/>
                <a:gd name="T9" fmla="*/ 300 h 300"/>
                <a:gd name="T10" fmla="*/ 15 w 154"/>
                <a:gd name="T11" fmla="*/ 293 h 300"/>
                <a:gd name="T12" fmla="*/ 154 w 154"/>
                <a:gd name="T13" fmla="*/ 0 h 300"/>
              </a:gdLst>
              <a:ahLst/>
              <a:cxnLst>
                <a:cxn ang="0">
                  <a:pos x="T0" y="T1"/>
                </a:cxn>
                <a:cxn ang="0">
                  <a:pos x="T2" y="T3"/>
                </a:cxn>
                <a:cxn ang="0">
                  <a:pos x="T4" y="T5"/>
                </a:cxn>
                <a:cxn ang="0">
                  <a:pos x="T6" y="T7"/>
                </a:cxn>
                <a:cxn ang="0">
                  <a:pos x="T8" y="T9"/>
                </a:cxn>
                <a:cxn ang="0">
                  <a:pos x="T10" y="T11"/>
                </a:cxn>
                <a:cxn ang="0">
                  <a:pos x="T12" y="T13"/>
                </a:cxn>
              </a:cxnLst>
              <a:rect l="0" t="0" r="r" b="b"/>
              <a:pathLst>
                <a:path w="154" h="300">
                  <a:moveTo>
                    <a:pt x="154" y="0"/>
                  </a:moveTo>
                  <a:lnTo>
                    <a:pt x="142" y="0"/>
                  </a:lnTo>
                  <a:lnTo>
                    <a:pt x="3" y="293"/>
                  </a:lnTo>
                  <a:lnTo>
                    <a:pt x="0" y="295"/>
                  </a:lnTo>
                  <a:lnTo>
                    <a:pt x="10" y="300"/>
                  </a:lnTo>
                  <a:lnTo>
                    <a:pt x="15" y="293"/>
                  </a:lnTo>
                  <a:lnTo>
                    <a:pt x="154"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4" name="Freeform 20207"/>
            <p:cNvSpPr>
              <a:spLocks/>
            </p:cNvSpPr>
            <p:nvPr/>
          </p:nvSpPr>
          <p:spPr bwMode="auto">
            <a:xfrm>
              <a:off x="5613468" y="766194"/>
              <a:ext cx="102719" cy="200101"/>
            </a:xfrm>
            <a:custGeom>
              <a:avLst/>
              <a:gdLst>
                <a:gd name="T0" fmla="*/ 154 w 154"/>
                <a:gd name="T1" fmla="*/ 0 h 300"/>
                <a:gd name="T2" fmla="*/ 142 w 154"/>
                <a:gd name="T3" fmla="*/ 0 h 300"/>
                <a:gd name="T4" fmla="*/ 3 w 154"/>
                <a:gd name="T5" fmla="*/ 293 h 300"/>
                <a:gd name="T6" fmla="*/ 0 w 154"/>
                <a:gd name="T7" fmla="*/ 295 h 300"/>
                <a:gd name="T8" fmla="*/ 10 w 154"/>
                <a:gd name="T9" fmla="*/ 300 h 300"/>
                <a:gd name="T10" fmla="*/ 15 w 154"/>
                <a:gd name="T11" fmla="*/ 293 h 300"/>
                <a:gd name="T12" fmla="*/ 154 w 154"/>
                <a:gd name="T13" fmla="*/ 0 h 300"/>
              </a:gdLst>
              <a:ahLst/>
              <a:cxnLst>
                <a:cxn ang="0">
                  <a:pos x="T0" y="T1"/>
                </a:cxn>
                <a:cxn ang="0">
                  <a:pos x="T2" y="T3"/>
                </a:cxn>
                <a:cxn ang="0">
                  <a:pos x="T4" y="T5"/>
                </a:cxn>
                <a:cxn ang="0">
                  <a:pos x="T6" y="T7"/>
                </a:cxn>
                <a:cxn ang="0">
                  <a:pos x="T8" y="T9"/>
                </a:cxn>
                <a:cxn ang="0">
                  <a:pos x="T10" y="T11"/>
                </a:cxn>
                <a:cxn ang="0">
                  <a:pos x="T12" y="T13"/>
                </a:cxn>
              </a:cxnLst>
              <a:rect l="0" t="0" r="r" b="b"/>
              <a:pathLst>
                <a:path w="154" h="300">
                  <a:moveTo>
                    <a:pt x="154" y="0"/>
                  </a:moveTo>
                  <a:lnTo>
                    <a:pt x="142" y="0"/>
                  </a:lnTo>
                  <a:lnTo>
                    <a:pt x="3" y="293"/>
                  </a:lnTo>
                  <a:lnTo>
                    <a:pt x="0" y="295"/>
                  </a:lnTo>
                  <a:lnTo>
                    <a:pt x="10" y="300"/>
                  </a:lnTo>
                  <a:lnTo>
                    <a:pt x="15" y="293"/>
                  </a:lnTo>
                  <a:lnTo>
                    <a:pt x="154" y="0"/>
                  </a:ln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5" name="Freeform 20208"/>
            <p:cNvSpPr>
              <a:spLocks/>
            </p:cNvSpPr>
            <p:nvPr/>
          </p:nvSpPr>
          <p:spPr bwMode="auto">
            <a:xfrm>
              <a:off x="5708183" y="213915"/>
              <a:ext cx="271471" cy="552279"/>
            </a:xfrm>
            <a:custGeom>
              <a:avLst/>
              <a:gdLst>
                <a:gd name="T0" fmla="*/ 168 w 172"/>
                <a:gd name="T1" fmla="*/ 0 h 350"/>
                <a:gd name="T2" fmla="*/ 41 w 172"/>
                <a:gd name="T3" fmla="*/ 264 h 350"/>
                <a:gd name="T4" fmla="*/ 39 w 172"/>
                <a:gd name="T5" fmla="*/ 268 h 350"/>
                <a:gd name="T6" fmla="*/ 0 w 172"/>
                <a:gd name="T7" fmla="*/ 350 h 350"/>
                <a:gd name="T8" fmla="*/ 5 w 172"/>
                <a:gd name="T9" fmla="*/ 350 h 350"/>
                <a:gd name="T10" fmla="*/ 43 w 172"/>
                <a:gd name="T11" fmla="*/ 270 h 350"/>
                <a:gd name="T12" fmla="*/ 45 w 172"/>
                <a:gd name="T13" fmla="*/ 266 h 350"/>
                <a:gd name="T14" fmla="*/ 172 w 172"/>
                <a:gd name="T15" fmla="*/ 2 h 350"/>
                <a:gd name="T16" fmla="*/ 168 w 172"/>
                <a:gd name="T17"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350">
                  <a:moveTo>
                    <a:pt x="168" y="0"/>
                  </a:moveTo>
                  <a:cubicBezTo>
                    <a:pt x="41" y="264"/>
                    <a:pt x="41" y="264"/>
                    <a:pt x="41" y="264"/>
                  </a:cubicBezTo>
                  <a:cubicBezTo>
                    <a:pt x="39" y="268"/>
                    <a:pt x="39" y="268"/>
                    <a:pt x="39" y="268"/>
                  </a:cubicBezTo>
                  <a:cubicBezTo>
                    <a:pt x="0" y="350"/>
                    <a:pt x="0" y="350"/>
                    <a:pt x="0" y="350"/>
                  </a:cubicBezTo>
                  <a:cubicBezTo>
                    <a:pt x="5" y="350"/>
                    <a:pt x="5" y="350"/>
                    <a:pt x="5" y="350"/>
                  </a:cubicBezTo>
                  <a:cubicBezTo>
                    <a:pt x="43" y="270"/>
                    <a:pt x="43" y="270"/>
                    <a:pt x="43" y="270"/>
                  </a:cubicBezTo>
                  <a:cubicBezTo>
                    <a:pt x="45" y="266"/>
                    <a:pt x="45" y="266"/>
                    <a:pt x="45" y="266"/>
                  </a:cubicBezTo>
                  <a:cubicBezTo>
                    <a:pt x="172" y="2"/>
                    <a:pt x="172" y="2"/>
                    <a:pt x="172" y="2"/>
                  </a:cubicBezTo>
                  <a:cubicBezTo>
                    <a:pt x="170" y="1"/>
                    <a:pt x="169" y="0"/>
                    <a:pt x="16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6" name="Freeform 20209"/>
            <p:cNvSpPr>
              <a:spLocks/>
            </p:cNvSpPr>
            <p:nvPr/>
          </p:nvSpPr>
          <p:spPr bwMode="auto">
            <a:xfrm>
              <a:off x="6668004" y="327973"/>
              <a:ext cx="244791" cy="82042"/>
            </a:xfrm>
            <a:custGeom>
              <a:avLst/>
              <a:gdLst>
                <a:gd name="T0" fmla="*/ 0 w 155"/>
                <a:gd name="T1" fmla="*/ 0 h 52"/>
                <a:gd name="T2" fmla="*/ 0 w 155"/>
                <a:gd name="T3" fmla="*/ 5 h 52"/>
                <a:gd name="T4" fmla="*/ 154 w 155"/>
                <a:gd name="T5" fmla="*/ 52 h 52"/>
                <a:gd name="T6" fmla="*/ 155 w 155"/>
                <a:gd name="T7" fmla="*/ 48 h 52"/>
                <a:gd name="T8" fmla="*/ 0 w 155"/>
                <a:gd name="T9" fmla="*/ 0 h 52"/>
              </a:gdLst>
              <a:ahLst/>
              <a:cxnLst>
                <a:cxn ang="0">
                  <a:pos x="T0" y="T1"/>
                </a:cxn>
                <a:cxn ang="0">
                  <a:pos x="T2" y="T3"/>
                </a:cxn>
                <a:cxn ang="0">
                  <a:pos x="T4" y="T5"/>
                </a:cxn>
                <a:cxn ang="0">
                  <a:pos x="T6" y="T7"/>
                </a:cxn>
                <a:cxn ang="0">
                  <a:pos x="T8" y="T9"/>
                </a:cxn>
              </a:cxnLst>
              <a:rect l="0" t="0" r="r" b="b"/>
              <a:pathLst>
                <a:path w="155" h="52">
                  <a:moveTo>
                    <a:pt x="0" y="0"/>
                  </a:moveTo>
                  <a:cubicBezTo>
                    <a:pt x="0" y="5"/>
                    <a:pt x="0" y="5"/>
                    <a:pt x="0" y="5"/>
                  </a:cubicBezTo>
                  <a:cubicBezTo>
                    <a:pt x="154" y="52"/>
                    <a:pt x="154" y="52"/>
                    <a:pt x="154" y="52"/>
                  </a:cubicBezTo>
                  <a:cubicBezTo>
                    <a:pt x="155" y="50"/>
                    <a:pt x="155" y="49"/>
                    <a:pt x="155" y="48"/>
                  </a:cubicBezTo>
                  <a:cubicBezTo>
                    <a:pt x="0" y="0"/>
                    <a:pt x="0" y="0"/>
                    <a:pt x="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7" name="Freeform 20210"/>
            <p:cNvSpPr>
              <a:spLocks noEditPoints="1"/>
            </p:cNvSpPr>
            <p:nvPr/>
          </p:nvSpPr>
          <p:spPr bwMode="auto">
            <a:xfrm>
              <a:off x="5982322" y="143213"/>
              <a:ext cx="685681" cy="192097"/>
            </a:xfrm>
            <a:custGeom>
              <a:avLst/>
              <a:gdLst>
                <a:gd name="T0" fmla="*/ 325 w 435"/>
                <a:gd name="T1" fmla="*/ 84 h 122"/>
                <a:gd name="T2" fmla="*/ 326 w 435"/>
                <a:gd name="T3" fmla="*/ 89 h 122"/>
                <a:gd name="T4" fmla="*/ 435 w 435"/>
                <a:gd name="T5" fmla="*/ 122 h 122"/>
                <a:gd name="T6" fmla="*/ 435 w 435"/>
                <a:gd name="T7" fmla="*/ 117 h 122"/>
                <a:gd name="T8" fmla="*/ 325 w 435"/>
                <a:gd name="T9" fmla="*/ 84 h 122"/>
                <a:gd name="T10" fmla="*/ 6 w 435"/>
                <a:gd name="T11" fmla="*/ 18 h 122"/>
                <a:gd name="T12" fmla="*/ 0 w 435"/>
                <a:gd name="T13" fmla="*/ 31 h 122"/>
                <a:gd name="T14" fmla="*/ 4 w 435"/>
                <a:gd name="T15" fmla="*/ 33 h 122"/>
                <a:gd name="T16" fmla="*/ 10 w 435"/>
                <a:gd name="T17" fmla="*/ 20 h 122"/>
                <a:gd name="T18" fmla="*/ 6 w 435"/>
                <a:gd name="T19" fmla="*/ 18 h 122"/>
                <a:gd name="T20" fmla="*/ 48 w 435"/>
                <a:gd name="T21" fmla="*/ 0 h 122"/>
                <a:gd name="T22" fmla="*/ 47 w 435"/>
                <a:gd name="T23" fmla="*/ 4 h 122"/>
                <a:gd name="T24" fmla="*/ 60 w 435"/>
                <a:gd name="T25" fmla="*/ 8 h 122"/>
                <a:gd name="T26" fmla="*/ 61 w 435"/>
                <a:gd name="T27" fmla="*/ 4 h 122"/>
                <a:gd name="T28" fmla="*/ 48 w 435"/>
                <a:gd name="T29"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5" h="122">
                  <a:moveTo>
                    <a:pt x="325" y="84"/>
                  </a:moveTo>
                  <a:cubicBezTo>
                    <a:pt x="326" y="89"/>
                    <a:pt x="326" y="89"/>
                    <a:pt x="326" y="89"/>
                  </a:cubicBezTo>
                  <a:cubicBezTo>
                    <a:pt x="435" y="122"/>
                    <a:pt x="435" y="122"/>
                    <a:pt x="435" y="122"/>
                  </a:cubicBezTo>
                  <a:cubicBezTo>
                    <a:pt x="435" y="117"/>
                    <a:pt x="435" y="117"/>
                    <a:pt x="435" y="117"/>
                  </a:cubicBezTo>
                  <a:cubicBezTo>
                    <a:pt x="325" y="84"/>
                    <a:pt x="325" y="84"/>
                    <a:pt x="325" y="84"/>
                  </a:cubicBezTo>
                  <a:moveTo>
                    <a:pt x="6" y="18"/>
                  </a:moveTo>
                  <a:cubicBezTo>
                    <a:pt x="0" y="31"/>
                    <a:pt x="0" y="31"/>
                    <a:pt x="0" y="31"/>
                  </a:cubicBezTo>
                  <a:cubicBezTo>
                    <a:pt x="2" y="31"/>
                    <a:pt x="3" y="32"/>
                    <a:pt x="4" y="33"/>
                  </a:cubicBezTo>
                  <a:cubicBezTo>
                    <a:pt x="10" y="20"/>
                    <a:pt x="10" y="20"/>
                    <a:pt x="10" y="20"/>
                  </a:cubicBezTo>
                  <a:cubicBezTo>
                    <a:pt x="9" y="20"/>
                    <a:pt x="7" y="19"/>
                    <a:pt x="6" y="18"/>
                  </a:cubicBezTo>
                  <a:moveTo>
                    <a:pt x="48" y="0"/>
                  </a:moveTo>
                  <a:cubicBezTo>
                    <a:pt x="48" y="1"/>
                    <a:pt x="47" y="2"/>
                    <a:pt x="47" y="4"/>
                  </a:cubicBezTo>
                  <a:cubicBezTo>
                    <a:pt x="60" y="8"/>
                    <a:pt x="60" y="8"/>
                    <a:pt x="60" y="8"/>
                  </a:cubicBezTo>
                  <a:cubicBezTo>
                    <a:pt x="60" y="6"/>
                    <a:pt x="61" y="5"/>
                    <a:pt x="61" y="4"/>
                  </a:cubicBezTo>
                  <a:cubicBezTo>
                    <a:pt x="48" y="0"/>
                    <a:pt x="48" y="0"/>
                    <a:pt x="4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8" name="Freeform 20213"/>
            <p:cNvSpPr>
              <a:spLocks/>
            </p:cNvSpPr>
            <p:nvPr/>
          </p:nvSpPr>
          <p:spPr bwMode="auto">
            <a:xfrm>
              <a:off x="6513926" y="-201628"/>
              <a:ext cx="154078" cy="83376"/>
            </a:xfrm>
            <a:custGeom>
              <a:avLst/>
              <a:gdLst>
                <a:gd name="T0" fmla="*/ 98 w 98"/>
                <a:gd name="T1" fmla="*/ 0 h 53"/>
                <a:gd name="T2" fmla="*/ 0 w 98"/>
                <a:gd name="T3" fmla="*/ 49 h 53"/>
                <a:gd name="T4" fmla="*/ 2 w 98"/>
                <a:gd name="T5" fmla="*/ 53 h 53"/>
                <a:gd name="T6" fmla="*/ 98 w 98"/>
                <a:gd name="T7" fmla="*/ 5 h 53"/>
                <a:gd name="T8" fmla="*/ 98 w 98"/>
                <a:gd name="T9" fmla="*/ 0 h 53"/>
              </a:gdLst>
              <a:ahLst/>
              <a:cxnLst>
                <a:cxn ang="0">
                  <a:pos x="T0" y="T1"/>
                </a:cxn>
                <a:cxn ang="0">
                  <a:pos x="T2" y="T3"/>
                </a:cxn>
                <a:cxn ang="0">
                  <a:pos x="T4" y="T5"/>
                </a:cxn>
                <a:cxn ang="0">
                  <a:pos x="T6" y="T7"/>
                </a:cxn>
                <a:cxn ang="0">
                  <a:pos x="T8" y="T9"/>
                </a:cxn>
              </a:cxnLst>
              <a:rect l="0" t="0" r="r" b="b"/>
              <a:pathLst>
                <a:path w="98" h="53">
                  <a:moveTo>
                    <a:pt x="98" y="0"/>
                  </a:moveTo>
                  <a:cubicBezTo>
                    <a:pt x="0" y="49"/>
                    <a:pt x="0" y="49"/>
                    <a:pt x="0" y="49"/>
                  </a:cubicBezTo>
                  <a:cubicBezTo>
                    <a:pt x="1" y="50"/>
                    <a:pt x="2" y="52"/>
                    <a:pt x="2" y="53"/>
                  </a:cubicBezTo>
                  <a:cubicBezTo>
                    <a:pt x="98" y="5"/>
                    <a:pt x="98" y="5"/>
                    <a:pt x="98" y="5"/>
                  </a:cubicBezTo>
                  <a:cubicBezTo>
                    <a:pt x="98" y="0"/>
                    <a:pt x="98" y="0"/>
                    <a:pt x="98"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20215"/>
            <p:cNvSpPr>
              <a:spLocks/>
            </p:cNvSpPr>
            <p:nvPr/>
          </p:nvSpPr>
          <p:spPr bwMode="auto">
            <a:xfrm>
              <a:off x="6504588" y="-69561"/>
              <a:ext cx="163416" cy="179424"/>
            </a:xfrm>
            <a:custGeom>
              <a:avLst/>
              <a:gdLst>
                <a:gd name="T0" fmla="*/ 3 w 104"/>
                <a:gd name="T1" fmla="*/ 0 h 114"/>
                <a:gd name="T2" fmla="*/ 0 w 104"/>
                <a:gd name="T3" fmla="*/ 3 h 114"/>
                <a:gd name="T4" fmla="*/ 104 w 104"/>
                <a:gd name="T5" fmla="*/ 114 h 114"/>
                <a:gd name="T6" fmla="*/ 104 w 104"/>
                <a:gd name="T7" fmla="*/ 107 h 114"/>
                <a:gd name="T8" fmla="*/ 3 w 104"/>
                <a:gd name="T9" fmla="*/ 0 h 114"/>
              </a:gdLst>
              <a:ahLst/>
              <a:cxnLst>
                <a:cxn ang="0">
                  <a:pos x="T0" y="T1"/>
                </a:cxn>
                <a:cxn ang="0">
                  <a:pos x="T2" y="T3"/>
                </a:cxn>
                <a:cxn ang="0">
                  <a:pos x="T4" y="T5"/>
                </a:cxn>
                <a:cxn ang="0">
                  <a:pos x="T6" y="T7"/>
                </a:cxn>
                <a:cxn ang="0">
                  <a:pos x="T8" y="T9"/>
                </a:cxn>
              </a:cxnLst>
              <a:rect l="0" t="0" r="r" b="b"/>
              <a:pathLst>
                <a:path w="104" h="114">
                  <a:moveTo>
                    <a:pt x="3" y="0"/>
                  </a:moveTo>
                  <a:cubicBezTo>
                    <a:pt x="3" y="1"/>
                    <a:pt x="1" y="2"/>
                    <a:pt x="0" y="3"/>
                  </a:cubicBezTo>
                  <a:cubicBezTo>
                    <a:pt x="104" y="114"/>
                    <a:pt x="104" y="114"/>
                    <a:pt x="104" y="114"/>
                  </a:cubicBezTo>
                  <a:cubicBezTo>
                    <a:pt x="104" y="107"/>
                    <a:pt x="104" y="107"/>
                    <a:pt x="104" y="107"/>
                  </a:cubicBezTo>
                  <a:cubicBezTo>
                    <a:pt x="3" y="0"/>
                    <a:pt x="3" y="0"/>
                    <a:pt x="3"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20216"/>
            <p:cNvSpPr>
              <a:spLocks noEditPoints="1"/>
            </p:cNvSpPr>
            <p:nvPr/>
          </p:nvSpPr>
          <p:spPr bwMode="auto">
            <a:xfrm>
              <a:off x="6515260" y="454036"/>
              <a:ext cx="808410" cy="548277"/>
            </a:xfrm>
            <a:custGeom>
              <a:avLst/>
              <a:gdLst>
                <a:gd name="T0" fmla="*/ 3 w 513"/>
                <a:gd name="T1" fmla="*/ 344 h 348"/>
                <a:gd name="T2" fmla="*/ 1 w 513"/>
                <a:gd name="T3" fmla="*/ 346 h 348"/>
                <a:gd name="T4" fmla="*/ 0 w 513"/>
                <a:gd name="T5" fmla="*/ 348 h 348"/>
                <a:gd name="T6" fmla="*/ 5 w 513"/>
                <a:gd name="T7" fmla="*/ 346 h 348"/>
                <a:gd name="T8" fmla="*/ 4 w 513"/>
                <a:gd name="T9" fmla="*/ 345 h 348"/>
                <a:gd name="T10" fmla="*/ 3 w 513"/>
                <a:gd name="T11" fmla="*/ 344 h 348"/>
                <a:gd name="T12" fmla="*/ 262 w 513"/>
                <a:gd name="T13" fmla="*/ 8 h 348"/>
                <a:gd name="T14" fmla="*/ 7 w 513"/>
                <a:gd name="T15" fmla="*/ 338 h 348"/>
                <a:gd name="T16" fmla="*/ 8 w 513"/>
                <a:gd name="T17" fmla="*/ 342 h 348"/>
                <a:gd name="T18" fmla="*/ 19 w 513"/>
                <a:gd name="T19" fmla="*/ 342 h 348"/>
                <a:gd name="T20" fmla="*/ 506 w 513"/>
                <a:gd name="T21" fmla="*/ 180 h 348"/>
                <a:gd name="T22" fmla="*/ 505 w 513"/>
                <a:gd name="T23" fmla="*/ 176 h 348"/>
                <a:gd name="T24" fmla="*/ 12 w 513"/>
                <a:gd name="T25" fmla="*/ 340 h 348"/>
                <a:gd name="T26" fmla="*/ 266 w 513"/>
                <a:gd name="T27" fmla="*/ 11 h 348"/>
                <a:gd name="T28" fmla="*/ 262 w 513"/>
                <a:gd name="T29" fmla="*/ 8 h 348"/>
                <a:gd name="T30" fmla="*/ 320 w 513"/>
                <a:gd name="T31" fmla="*/ 0 h 348"/>
                <a:gd name="T32" fmla="*/ 318 w 513"/>
                <a:gd name="T33" fmla="*/ 4 h 348"/>
                <a:gd name="T34" fmla="*/ 511 w 513"/>
                <a:gd name="T35" fmla="*/ 135 h 348"/>
                <a:gd name="T36" fmla="*/ 513 w 513"/>
                <a:gd name="T37" fmla="*/ 132 h 348"/>
                <a:gd name="T38" fmla="*/ 320 w 513"/>
                <a:gd name="T39" fmla="*/ 0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3" h="348">
                  <a:moveTo>
                    <a:pt x="3" y="344"/>
                  </a:moveTo>
                  <a:cubicBezTo>
                    <a:pt x="1" y="346"/>
                    <a:pt x="1" y="346"/>
                    <a:pt x="1" y="346"/>
                  </a:cubicBezTo>
                  <a:cubicBezTo>
                    <a:pt x="0" y="348"/>
                    <a:pt x="0" y="348"/>
                    <a:pt x="0" y="348"/>
                  </a:cubicBezTo>
                  <a:cubicBezTo>
                    <a:pt x="5" y="346"/>
                    <a:pt x="5" y="346"/>
                    <a:pt x="5" y="346"/>
                  </a:cubicBezTo>
                  <a:cubicBezTo>
                    <a:pt x="4" y="345"/>
                    <a:pt x="4" y="345"/>
                    <a:pt x="4" y="345"/>
                  </a:cubicBezTo>
                  <a:cubicBezTo>
                    <a:pt x="3" y="344"/>
                    <a:pt x="3" y="344"/>
                    <a:pt x="3" y="344"/>
                  </a:cubicBezTo>
                  <a:moveTo>
                    <a:pt x="262" y="8"/>
                  </a:moveTo>
                  <a:cubicBezTo>
                    <a:pt x="7" y="338"/>
                    <a:pt x="7" y="338"/>
                    <a:pt x="7" y="338"/>
                  </a:cubicBezTo>
                  <a:cubicBezTo>
                    <a:pt x="8" y="342"/>
                    <a:pt x="8" y="342"/>
                    <a:pt x="8" y="342"/>
                  </a:cubicBezTo>
                  <a:cubicBezTo>
                    <a:pt x="19" y="342"/>
                    <a:pt x="19" y="342"/>
                    <a:pt x="19" y="342"/>
                  </a:cubicBezTo>
                  <a:cubicBezTo>
                    <a:pt x="506" y="180"/>
                    <a:pt x="506" y="180"/>
                    <a:pt x="506" y="180"/>
                  </a:cubicBezTo>
                  <a:cubicBezTo>
                    <a:pt x="506" y="179"/>
                    <a:pt x="505" y="177"/>
                    <a:pt x="505" y="176"/>
                  </a:cubicBezTo>
                  <a:cubicBezTo>
                    <a:pt x="12" y="340"/>
                    <a:pt x="12" y="340"/>
                    <a:pt x="12" y="340"/>
                  </a:cubicBezTo>
                  <a:cubicBezTo>
                    <a:pt x="266" y="11"/>
                    <a:pt x="266" y="11"/>
                    <a:pt x="266" y="11"/>
                  </a:cubicBezTo>
                  <a:cubicBezTo>
                    <a:pt x="265" y="10"/>
                    <a:pt x="263" y="9"/>
                    <a:pt x="262" y="8"/>
                  </a:cubicBezTo>
                  <a:moveTo>
                    <a:pt x="320" y="0"/>
                  </a:moveTo>
                  <a:cubicBezTo>
                    <a:pt x="319" y="2"/>
                    <a:pt x="318" y="3"/>
                    <a:pt x="318" y="4"/>
                  </a:cubicBezTo>
                  <a:cubicBezTo>
                    <a:pt x="511" y="135"/>
                    <a:pt x="511" y="135"/>
                    <a:pt x="511" y="135"/>
                  </a:cubicBezTo>
                  <a:cubicBezTo>
                    <a:pt x="511" y="134"/>
                    <a:pt x="512" y="133"/>
                    <a:pt x="513" y="132"/>
                  </a:cubicBezTo>
                  <a:cubicBezTo>
                    <a:pt x="320" y="0"/>
                    <a:pt x="320" y="0"/>
                    <a:pt x="32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2" name="Freeform 20217"/>
            <p:cNvSpPr>
              <a:spLocks noEditPoints="1"/>
            </p:cNvSpPr>
            <p:nvPr/>
          </p:nvSpPr>
          <p:spPr bwMode="auto">
            <a:xfrm>
              <a:off x="6488579" y="-118253"/>
              <a:ext cx="17342" cy="44022"/>
            </a:xfrm>
            <a:custGeom>
              <a:avLst/>
              <a:gdLst>
                <a:gd name="T0" fmla="*/ 3 w 11"/>
                <a:gd name="T1" fmla="*/ 20 h 28"/>
                <a:gd name="T2" fmla="*/ 0 w 11"/>
                <a:gd name="T3" fmla="*/ 23 h 28"/>
                <a:gd name="T4" fmla="*/ 5 w 11"/>
                <a:gd name="T5" fmla="*/ 28 h 28"/>
                <a:gd name="T6" fmla="*/ 8 w 11"/>
                <a:gd name="T7" fmla="*/ 25 h 28"/>
                <a:gd name="T8" fmla="*/ 3 w 11"/>
                <a:gd name="T9" fmla="*/ 20 h 28"/>
                <a:gd name="T10" fmla="*/ 9 w 11"/>
                <a:gd name="T11" fmla="*/ 0 h 28"/>
                <a:gd name="T12" fmla="*/ 3 w 11"/>
                <a:gd name="T13" fmla="*/ 3 h 28"/>
                <a:gd name="T14" fmla="*/ 5 w 11"/>
                <a:gd name="T15" fmla="*/ 7 h 28"/>
                <a:gd name="T16" fmla="*/ 11 w 11"/>
                <a:gd name="T17" fmla="*/ 3 h 28"/>
                <a:gd name="T18" fmla="*/ 9 w 11"/>
                <a:gd name="T1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8">
                  <a:moveTo>
                    <a:pt x="3" y="20"/>
                  </a:moveTo>
                  <a:cubicBezTo>
                    <a:pt x="2" y="21"/>
                    <a:pt x="1" y="22"/>
                    <a:pt x="0" y="23"/>
                  </a:cubicBezTo>
                  <a:cubicBezTo>
                    <a:pt x="5" y="28"/>
                    <a:pt x="5" y="28"/>
                    <a:pt x="5" y="28"/>
                  </a:cubicBezTo>
                  <a:cubicBezTo>
                    <a:pt x="6" y="27"/>
                    <a:pt x="7" y="26"/>
                    <a:pt x="8" y="25"/>
                  </a:cubicBezTo>
                  <a:cubicBezTo>
                    <a:pt x="3" y="20"/>
                    <a:pt x="3" y="20"/>
                    <a:pt x="3" y="20"/>
                  </a:cubicBezTo>
                  <a:moveTo>
                    <a:pt x="9" y="0"/>
                  </a:moveTo>
                  <a:cubicBezTo>
                    <a:pt x="3" y="3"/>
                    <a:pt x="3" y="3"/>
                    <a:pt x="3" y="3"/>
                  </a:cubicBezTo>
                  <a:cubicBezTo>
                    <a:pt x="4" y="4"/>
                    <a:pt x="5" y="5"/>
                    <a:pt x="5" y="7"/>
                  </a:cubicBezTo>
                  <a:cubicBezTo>
                    <a:pt x="11" y="3"/>
                    <a:pt x="11" y="3"/>
                    <a:pt x="11" y="3"/>
                  </a:cubicBezTo>
                  <a:cubicBezTo>
                    <a:pt x="11" y="2"/>
                    <a:pt x="10" y="1"/>
                    <a:pt x="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20218"/>
            <p:cNvSpPr>
              <a:spLocks/>
            </p:cNvSpPr>
            <p:nvPr/>
          </p:nvSpPr>
          <p:spPr bwMode="auto">
            <a:xfrm>
              <a:off x="6907459" y="-832614"/>
              <a:ext cx="16008" cy="11339"/>
            </a:xfrm>
            <a:custGeom>
              <a:avLst/>
              <a:gdLst>
                <a:gd name="T0" fmla="*/ 2 w 10"/>
                <a:gd name="T1" fmla="*/ 0 h 7"/>
                <a:gd name="T2" fmla="*/ 0 w 10"/>
                <a:gd name="T3" fmla="*/ 4 h 7"/>
                <a:gd name="T4" fmla="*/ 8 w 10"/>
                <a:gd name="T5" fmla="*/ 7 h 7"/>
                <a:gd name="T6" fmla="*/ 10 w 10"/>
                <a:gd name="T7" fmla="*/ 3 h 7"/>
                <a:gd name="T8" fmla="*/ 2 w 10"/>
                <a:gd name="T9" fmla="*/ 0 h 7"/>
              </a:gdLst>
              <a:ahLst/>
              <a:cxnLst>
                <a:cxn ang="0">
                  <a:pos x="T0" y="T1"/>
                </a:cxn>
                <a:cxn ang="0">
                  <a:pos x="T2" y="T3"/>
                </a:cxn>
                <a:cxn ang="0">
                  <a:pos x="T4" y="T5"/>
                </a:cxn>
                <a:cxn ang="0">
                  <a:pos x="T6" y="T7"/>
                </a:cxn>
                <a:cxn ang="0">
                  <a:pos x="T8" y="T9"/>
                </a:cxn>
              </a:cxnLst>
              <a:rect l="0" t="0" r="r" b="b"/>
              <a:pathLst>
                <a:path w="10" h="7">
                  <a:moveTo>
                    <a:pt x="2" y="0"/>
                  </a:moveTo>
                  <a:cubicBezTo>
                    <a:pt x="1" y="1"/>
                    <a:pt x="1" y="3"/>
                    <a:pt x="0" y="4"/>
                  </a:cubicBezTo>
                  <a:cubicBezTo>
                    <a:pt x="8" y="7"/>
                    <a:pt x="8" y="7"/>
                    <a:pt x="8" y="7"/>
                  </a:cubicBezTo>
                  <a:cubicBezTo>
                    <a:pt x="9" y="5"/>
                    <a:pt x="9" y="4"/>
                    <a:pt x="10" y="3"/>
                  </a:cubicBezTo>
                  <a:cubicBezTo>
                    <a:pt x="2" y="0"/>
                    <a:pt x="2" y="0"/>
                    <a:pt x="2"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4" name="Freeform 20219"/>
            <p:cNvSpPr>
              <a:spLocks noEditPoints="1"/>
            </p:cNvSpPr>
            <p:nvPr/>
          </p:nvSpPr>
          <p:spPr bwMode="auto">
            <a:xfrm>
              <a:off x="5986992" y="-1158778"/>
              <a:ext cx="20677" cy="41354"/>
            </a:xfrm>
            <a:custGeom>
              <a:avLst/>
              <a:gdLst>
                <a:gd name="T0" fmla="*/ 2 w 13"/>
                <a:gd name="T1" fmla="*/ 18 h 26"/>
                <a:gd name="T2" fmla="*/ 0 w 13"/>
                <a:gd name="T3" fmla="*/ 22 h 26"/>
                <a:gd name="T4" fmla="*/ 6 w 13"/>
                <a:gd name="T5" fmla="*/ 24 h 26"/>
                <a:gd name="T6" fmla="*/ 12 w 13"/>
                <a:gd name="T7" fmla="*/ 26 h 26"/>
                <a:gd name="T8" fmla="*/ 13 w 13"/>
                <a:gd name="T9" fmla="*/ 22 h 26"/>
                <a:gd name="T10" fmla="*/ 2 w 13"/>
                <a:gd name="T11" fmla="*/ 18 h 26"/>
                <a:gd name="T12" fmla="*/ 12 w 13"/>
                <a:gd name="T13" fmla="*/ 0 h 26"/>
                <a:gd name="T14" fmla="*/ 0 w 13"/>
                <a:gd name="T15" fmla="*/ 4 h 26"/>
                <a:gd name="T16" fmla="*/ 1 w 13"/>
                <a:gd name="T17" fmla="*/ 8 h 26"/>
                <a:gd name="T18" fmla="*/ 13 w 13"/>
                <a:gd name="T19" fmla="*/ 4 h 26"/>
                <a:gd name="T20" fmla="*/ 12 w 13"/>
                <a:gd name="T21"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6">
                  <a:moveTo>
                    <a:pt x="2" y="18"/>
                  </a:moveTo>
                  <a:cubicBezTo>
                    <a:pt x="1" y="20"/>
                    <a:pt x="1" y="21"/>
                    <a:pt x="0" y="22"/>
                  </a:cubicBezTo>
                  <a:cubicBezTo>
                    <a:pt x="6" y="24"/>
                    <a:pt x="6" y="24"/>
                    <a:pt x="6" y="24"/>
                  </a:cubicBezTo>
                  <a:cubicBezTo>
                    <a:pt x="12" y="26"/>
                    <a:pt x="12" y="26"/>
                    <a:pt x="12" y="26"/>
                  </a:cubicBezTo>
                  <a:cubicBezTo>
                    <a:pt x="12" y="25"/>
                    <a:pt x="13" y="23"/>
                    <a:pt x="13" y="22"/>
                  </a:cubicBezTo>
                  <a:cubicBezTo>
                    <a:pt x="2" y="18"/>
                    <a:pt x="2" y="18"/>
                    <a:pt x="2" y="18"/>
                  </a:cubicBezTo>
                  <a:moveTo>
                    <a:pt x="12" y="0"/>
                  </a:moveTo>
                  <a:cubicBezTo>
                    <a:pt x="0" y="4"/>
                    <a:pt x="0" y="4"/>
                    <a:pt x="0" y="4"/>
                  </a:cubicBezTo>
                  <a:cubicBezTo>
                    <a:pt x="1" y="5"/>
                    <a:pt x="1" y="6"/>
                    <a:pt x="1" y="8"/>
                  </a:cubicBezTo>
                  <a:cubicBezTo>
                    <a:pt x="13" y="4"/>
                    <a:pt x="13" y="4"/>
                    <a:pt x="13" y="4"/>
                  </a:cubicBezTo>
                  <a:cubicBezTo>
                    <a:pt x="13" y="3"/>
                    <a:pt x="12" y="2"/>
                    <a:pt x="12"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20223"/>
            <p:cNvSpPr>
              <a:spLocks/>
            </p:cNvSpPr>
            <p:nvPr/>
          </p:nvSpPr>
          <p:spPr bwMode="auto">
            <a:xfrm>
              <a:off x="6026345" y="-1117424"/>
              <a:ext cx="641659" cy="214108"/>
            </a:xfrm>
            <a:custGeom>
              <a:avLst/>
              <a:gdLst>
                <a:gd name="T0" fmla="*/ 1 w 407"/>
                <a:gd name="T1" fmla="*/ 0 h 136"/>
                <a:gd name="T2" fmla="*/ 0 w 407"/>
                <a:gd name="T3" fmla="*/ 4 h 136"/>
                <a:gd name="T4" fmla="*/ 407 w 407"/>
                <a:gd name="T5" fmla="*/ 136 h 136"/>
                <a:gd name="T6" fmla="*/ 407 w 407"/>
                <a:gd name="T7" fmla="*/ 131 h 136"/>
                <a:gd name="T8" fmla="*/ 1 w 407"/>
                <a:gd name="T9" fmla="*/ 0 h 136"/>
              </a:gdLst>
              <a:ahLst/>
              <a:cxnLst>
                <a:cxn ang="0">
                  <a:pos x="T0" y="T1"/>
                </a:cxn>
                <a:cxn ang="0">
                  <a:pos x="T2" y="T3"/>
                </a:cxn>
                <a:cxn ang="0">
                  <a:pos x="T4" y="T5"/>
                </a:cxn>
                <a:cxn ang="0">
                  <a:pos x="T6" y="T7"/>
                </a:cxn>
                <a:cxn ang="0">
                  <a:pos x="T8" y="T9"/>
                </a:cxn>
              </a:cxnLst>
              <a:rect l="0" t="0" r="r" b="b"/>
              <a:pathLst>
                <a:path w="407" h="136">
                  <a:moveTo>
                    <a:pt x="1" y="0"/>
                  </a:moveTo>
                  <a:cubicBezTo>
                    <a:pt x="1" y="1"/>
                    <a:pt x="0" y="3"/>
                    <a:pt x="0" y="4"/>
                  </a:cubicBezTo>
                  <a:cubicBezTo>
                    <a:pt x="407" y="136"/>
                    <a:pt x="407" y="136"/>
                    <a:pt x="407" y="136"/>
                  </a:cubicBezTo>
                  <a:cubicBezTo>
                    <a:pt x="407" y="131"/>
                    <a:pt x="407" y="131"/>
                    <a:pt x="407" y="131"/>
                  </a:cubicBezTo>
                  <a:cubicBezTo>
                    <a:pt x="1" y="0"/>
                    <a:pt x="1" y="0"/>
                    <a:pt x="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20224"/>
            <p:cNvSpPr>
              <a:spLocks/>
            </p:cNvSpPr>
            <p:nvPr/>
          </p:nvSpPr>
          <p:spPr bwMode="auto">
            <a:xfrm>
              <a:off x="6668004" y="-739233"/>
              <a:ext cx="30015" cy="86710"/>
            </a:xfrm>
            <a:custGeom>
              <a:avLst/>
              <a:gdLst>
                <a:gd name="T0" fmla="*/ 15 w 19"/>
                <a:gd name="T1" fmla="*/ 0 h 55"/>
                <a:gd name="T2" fmla="*/ 0 w 19"/>
                <a:gd name="T3" fmla="*/ 42 h 55"/>
                <a:gd name="T4" fmla="*/ 0 w 19"/>
                <a:gd name="T5" fmla="*/ 55 h 55"/>
                <a:gd name="T6" fmla="*/ 19 w 19"/>
                <a:gd name="T7" fmla="*/ 1 h 55"/>
                <a:gd name="T8" fmla="*/ 15 w 19"/>
                <a:gd name="T9" fmla="*/ 0 h 55"/>
              </a:gdLst>
              <a:ahLst/>
              <a:cxnLst>
                <a:cxn ang="0">
                  <a:pos x="T0" y="T1"/>
                </a:cxn>
                <a:cxn ang="0">
                  <a:pos x="T2" y="T3"/>
                </a:cxn>
                <a:cxn ang="0">
                  <a:pos x="T4" y="T5"/>
                </a:cxn>
                <a:cxn ang="0">
                  <a:pos x="T6" y="T7"/>
                </a:cxn>
                <a:cxn ang="0">
                  <a:pos x="T8" y="T9"/>
                </a:cxn>
              </a:cxnLst>
              <a:rect l="0" t="0" r="r" b="b"/>
              <a:pathLst>
                <a:path w="19" h="55">
                  <a:moveTo>
                    <a:pt x="15" y="0"/>
                  </a:moveTo>
                  <a:cubicBezTo>
                    <a:pt x="0" y="42"/>
                    <a:pt x="0" y="42"/>
                    <a:pt x="0" y="42"/>
                  </a:cubicBezTo>
                  <a:cubicBezTo>
                    <a:pt x="0" y="55"/>
                    <a:pt x="0" y="55"/>
                    <a:pt x="0" y="55"/>
                  </a:cubicBezTo>
                  <a:cubicBezTo>
                    <a:pt x="19" y="1"/>
                    <a:pt x="19" y="1"/>
                    <a:pt x="19" y="1"/>
                  </a:cubicBezTo>
                  <a:cubicBezTo>
                    <a:pt x="17" y="1"/>
                    <a:pt x="16" y="0"/>
                    <a:pt x="1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7" name="Freeform 20225"/>
            <p:cNvSpPr>
              <a:spLocks noEditPoints="1"/>
            </p:cNvSpPr>
            <p:nvPr/>
          </p:nvSpPr>
          <p:spPr bwMode="auto">
            <a:xfrm>
              <a:off x="5708183" y="-673200"/>
              <a:ext cx="959820" cy="731703"/>
            </a:xfrm>
            <a:custGeom>
              <a:avLst/>
              <a:gdLst>
                <a:gd name="T0" fmla="*/ 4 w 609"/>
                <a:gd name="T1" fmla="*/ 184 h 464"/>
                <a:gd name="T2" fmla="*/ 0 w 609"/>
                <a:gd name="T3" fmla="*/ 187 h 464"/>
                <a:gd name="T4" fmla="*/ 164 w 609"/>
                <a:gd name="T5" fmla="*/ 464 h 464"/>
                <a:gd name="T6" fmla="*/ 168 w 609"/>
                <a:gd name="T7" fmla="*/ 462 h 464"/>
                <a:gd name="T8" fmla="*/ 4 w 609"/>
                <a:gd name="T9" fmla="*/ 184 h 464"/>
                <a:gd name="T10" fmla="*/ 609 w 609"/>
                <a:gd name="T11" fmla="*/ 0 h 464"/>
                <a:gd name="T12" fmla="*/ 583 w 609"/>
                <a:gd name="T13" fmla="*/ 77 h 464"/>
                <a:gd name="T14" fmla="*/ 494 w 609"/>
                <a:gd name="T15" fmla="*/ 335 h 464"/>
                <a:gd name="T16" fmla="*/ 498 w 609"/>
                <a:gd name="T17" fmla="*/ 337 h 464"/>
                <a:gd name="T18" fmla="*/ 609 w 609"/>
                <a:gd name="T19" fmla="*/ 13 h 464"/>
                <a:gd name="T20" fmla="*/ 609 w 609"/>
                <a:gd name="T21" fmla="*/ 0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9" h="464">
                  <a:moveTo>
                    <a:pt x="4" y="184"/>
                  </a:moveTo>
                  <a:cubicBezTo>
                    <a:pt x="3" y="185"/>
                    <a:pt x="2" y="186"/>
                    <a:pt x="0" y="187"/>
                  </a:cubicBezTo>
                  <a:cubicBezTo>
                    <a:pt x="164" y="464"/>
                    <a:pt x="164" y="464"/>
                    <a:pt x="164" y="464"/>
                  </a:cubicBezTo>
                  <a:cubicBezTo>
                    <a:pt x="165" y="463"/>
                    <a:pt x="166" y="462"/>
                    <a:pt x="168" y="462"/>
                  </a:cubicBezTo>
                  <a:cubicBezTo>
                    <a:pt x="4" y="184"/>
                    <a:pt x="4" y="184"/>
                    <a:pt x="4" y="184"/>
                  </a:cubicBezTo>
                  <a:moveTo>
                    <a:pt x="609" y="0"/>
                  </a:moveTo>
                  <a:cubicBezTo>
                    <a:pt x="583" y="77"/>
                    <a:pt x="583" y="77"/>
                    <a:pt x="583" y="77"/>
                  </a:cubicBezTo>
                  <a:cubicBezTo>
                    <a:pt x="494" y="335"/>
                    <a:pt x="494" y="335"/>
                    <a:pt x="494" y="335"/>
                  </a:cubicBezTo>
                  <a:cubicBezTo>
                    <a:pt x="495" y="336"/>
                    <a:pt x="497" y="336"/>
                    <a:pt x="498" y="337"/>
                  </a:cubicBezTo>
                  <a:cubicBezTo>
                    <a:pt x="609" y="13"/>
                    <a:pt x="609" y="13"/>
                    <a:pt x="609" y="13"/>
                  </a:cubicBezTo>
                  <a:cubicBezTo>
                    <a:pt x="609" y="0"/>
                    <a:pt x="609" y="0"/>
                    <a:pt x="60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20231"/>
            <p:cNvSpPr>
              <a:spLocks noEditPoints="1"/>
            </p:cNvSpPr>
            <p:nvPr/>
          </p:nvSpPr>
          <p:spPr bwMode="auto">
            <a:xfrm>
              <a:off x="7470411" y="-1270835"/>
              <a:ext cx="446226" cy="1121233"/>
            </a:xfrm>
            <a:custGeom>
              <a:avLst/>
              <a:gdLst>
                <a:gd name="T0" fmla="*/ 13 w 283"/>
                <a:gd name="T1" fmla="*/ 23 h 711"/>
                <a:gd name="T2" fmla="*/ 9 w 283"/>
                <a:gd name="T3" fmla="*/ 24 h 711"/>
                <a:gd name="T4" fmla="*/ 276 w 283"/>
                <a:gd name="T5" fmla="*/ 701 h 711"/>
                <a:gd name="T6" fmla="*/ 279 w 283"/>
                <a:gd name="T7" fmla="*/ 711 h 711"/>
                <a:gd name="T8" fmla="*/ 283 w 283"/>
                <a:gd name="T9" fmla="*/ 709 h 711"/>
                <a:gd name="T10" fmla="*/ 283 w 283"/>
                <a:gd name="T11" fmla="*/ 709 h 711"/>
                <a:gd name="T12" fmla="*/ 13 w 283"/>
                <a:gd name="T13" fmla="*/ 23 h 711"/>
                <a:gd name="T14" fmla="*/ 4 w 283"/>
                <a:gd name="T15" fmla="*/ 0 h 711"/>
                <a:gd name="T16" fmla="*/ 0 w 283"/>
                <a:gd name="T17" fmla="*/ 1 h 711"/>
                <a:gd name="T18" fmla="*/ 5 w 283"/>
                <a:gd name="T19" fmla="*/ 12 h 711"/>
                <a:gd name="T20" fmla="*/ 9 w 283"/>
                <a:gd name="T21" fmla="*/ 11 h 711"/>
                <a:gd name="T22" fmla="*/ 4 w 283"/>
                <a:gd name="T23" fmla="*/ 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3" h="711">
                  <a:moveTo>
                    <a:pt x="13" y="23"/>
                  </a:moveTo>
                  <a:cubicBezTo>
                    <a:pt x="12" y="23"/>
                    <a:pt x="11" y="24"/>
                    <a:pt x="9" y="24"/>
                  </a:cubicBezTo>
                  <a:cubicBezTo>
                    <a:pt x="276" y="701"/>
                    <a:pt x="276" y="701"/>
                    <a:pt x="276" y="701"/>
                  </a:cubicBezTo>
                  <a:cubicBezTo>
                    <a:pt x="279" y="711"/>
                    <a:pt x="279" y="711"/>
                    <a:pt x="279" y="711"/>
                  </a:cubicBezTo>
                  <a:cubicBezTo>
                    <a:pt x="283" y="709"/>
                    <a:pt x="283" y="709"/>
                    <a:pt x="283" y="709"/>
                  </a:cubicBezTo>
                  <a:cubicBezTo>
                    <a:pt x="283" y="709"/>
                    <a:pt x="283" y="709"/>
                    <a:pt x="283" y="709"/>
                  </a:cubicBezTo>
                  <a:cubicBezTo>
                    <a:pt x="13" y="23"/>
                    <a:pt x="13" y="23"/>
                    <a:pt x="13" y="23"/>
                  </a:cubicBezTo>
                  <a:moveTo>
                    <a:pt x="4" y="0"/>
                  </a:moveTo>
                  <a:cubicBezTo>
                    <a:pt x="3" y="0"/>
                    <a:pt x="2" y="1"/>
                    <a:pt x="0" y="1"/>
                  </a:cubicBezTo>
                  <a:cubicBezTo>
                    <a:pt x="5" y="12"/>
                    <a:pt x="5" y="12"/>
                    <a:pt x="5" y="12"/>
                  </a:cubicBezTo>
                  <a:cubicBezTo>
                    <a:pt x="6" y="12"/>
                    <a:pt x="7" y="11"/>
                    <a:pt x="9" y="11"/>
                  </a:cubicBezTo>
                  <a:cubicBezTo>
                    <a:pt x="4" y="0"/>
                    <a:pt x="4" y="0"/>
                    <a:pt x="4"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20252"/>
            <p:cNvSpPr>
              <a:spLocks/>
            </p:cNvSpPr>
            <p:nvPr/>
          </p:nvSpPr>
          <p:spPr bwMode="auto">
            <a:xfrm>
              <a:off x="4294132" y="-731229"/>
              <a:ext cx="64700" cy="64032"/>
            </a:xfrm>
            <a:custGeom>
              <a:avLst/>
              <a:gdLst>
                <a:gd name="T0" fmla="*/ 21 w 41"/>
                <a:gd name="T1" fmla="*/ 0 h 41"/>
                <a:gd name="T2" fmla="*/ 20 w 41"/>
                <a:gd name="T3" fmla="*/ 0 h 41"/>
                <a:gd name="T4" fmla="*/ 13 w 41"/>
                <a:gd name="T5" fmla="*/ 1 h 41"/>
                <a:gd name="T6" fmla="*/ 9 w 41"/>
                <a:gd name="T7" fmla="*/ 3 h 41"/>
                <a:gd name="T8" fmla="*/ 6 w 41"/>
                <a:gd name="T9" fmla="*/ 5 h 41"/>
                <a:gd name="T10" fmla="*/ 4 w 41"/>
                <a:gd name="T11" fmla="*/ 9 h 41"/>
                <a:gd name="T12" fmla="*/ 2 w 41"/>
                <a:gd name="T13" fmla="*/ 13 h 41"/>
                <a:gd name="T14" fmla="*/ 0 w 41"/>
                <a:gd name="T15" fmla="*/ 17 h 41"/>
                <a:gd name="T16" fmla="*/ 0 w 41"/>
                <a:gd name="T17" fmla="*/ 21 h 41"/>
                <a:gd name="T18" fmla="*/ 1 w 41"/>
                <a:gd name="T19" fmla="*/ 27 h 41"/>
                <a:gd name="T20" fmla="*/ 3 w 41"/>
                <a:gd name="T21" fmla="*/ 31 h 41"/>
                <a:gd name="T22" fmla="*/ 11 w 41"/>
                <a:gd name="T23" fmla="*/ 38 h 41"/>
                <a:gd name="T24" fmla="*/ 15 w 41"/>
                <a:gd name="T25" fmla="*/ 40 h 41"/>
                <a:gd name="T26" fmla="*/ 21 w 41"/>
                <a:gd name="T27" fmla="*/ 41 h 41"/>
                <a:gd name="T28" fmla="*/ 21 w 41"/>
                <a:gd name="T29" fmla="*/ 41 h 41"/>
                <a:gd name="T30" fmla="*/ 22 w 41"/>
                <a:gd name="T31" fmla="*/ 41 h 41"/>
                <a:gd name="T32" fmla="*/ 26 w 41"/>
                <a:gd name="T33" fmla="*/ 40 h 41"/>
                <a:gd name="T34" fmla="*/ 33 w 41"/>
                <a:gd name="T35" fmla="*/ 37 h 41"/>
                <a:gd name="T36" fmla="*/ 36 w 41"/>
                <a:gd name="T37" fmla="*/ 34 h 41"/>
                <a:gd name="T38" fmla="*/ 41 w 41"/>
                <a:gd name="T39" fmla="*/ 26 h 41"/>
                <a:gd name="T40" fmla="*/ 41 w 41"/>
                <a:gd name="T41" fmla="*/ 22 h 41"/>
                <a:gd name="T42" fmla="*/ 41 w 41"/>
                <a:gd name="T43" fmla="*/ 20 h 41"/>
                <a:gd name="T44" fmla="*/ 40 w 41"/>
                <a:gd name="T45" fmla="*/ 12 h 41"/>
                <a:gd name="T46" fmla="*/ 37 w 41"/>
                <a:gd name="T47" fmla="*/ 9 h 41"/>
                <a:gd name="T48" fmla="*/ 21 w 41"/>
                <a:gd name="T4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41">
                  <a:moveTo>
                    <a:pt x="21" y="0"/>
                  </a:moveTo>
                  <a:cubicBezTo>
                    <a:pt x="21" y="0"/>
                    <a:pt x="20" y="0"/>
                    <a:pt x="20" y="0"/>
                  </a:cubicBezTo>
                  <a:cubicBezTo>
                    <a:pt x="18" y="0"/>
                    <a:pt x="15" y="0"/>
                    <a:pt x="13" y="1"/>
                  </a:cubicBezTo>
                  <a:cubicBezTo>
                    <a:pt x="12" y="2"/>
                    <a:pt x="10" y="2"/>
                    <a:pt x="9" y="3"/>
                  </a:cubicBezTo>
                  <a:cubicBezTo>
                    <a:pt x="8" y="4"/>
                    <a:pt x="7" y="5"/>
                    <a:pt x="6" y="5"/>
                  </a:cubicBezTo>
                  <a:cubicBezTo>
                    <a:pt x="5" y="6"/>
                    <a:pt x="4" y="8"/>
                    <a:pt x="4" y="9"/>
                  </a:cubicBezTo>
                  <a:cubicBezTo>
                    <a:pt x="3" y="10"/>
                    <a:pt x="2" y="11"/>
                    <a:pt x="2" y="13"/>
                  </a:cubicBezTo>
                  <a:cubicBezTo>
                    <a:pt x="1" y="14"/>
                    <a:pt x="1" y="15"/>
                    <a:pt x="0" y="17"/>
                  </a:cubicBezTo>
                  <a:cubicBezTo>
                    <a:pt x="0" y="18"/>
                    <a:pt x="0" y="19"/>
                    <a:pt x="0" y="21"/>
                  </a:cubicBezTo>
                  <a:cubicBezTo>
                    <a:pt x="0" y="23"/>
                    <a:pt x="0" y="25"/>
                    <a:pt x="1" y="27"/>
                  </a:cubicBezTo>
                  <a:cubicBezTo>
                    <a:pt x="2" y="28"/>
                    <a:pt x="2" y="30"/>
                    <a:pt x="3" y="31"/>
                  </a:cubicBezTo>
                  <a:cubicBezTo>
                    <a:pt x="5" y="34"/>
                    <a:pt x="7" y="37"/>
                    <a:pt x="11" y="38"/>
                  </a:cubicBezTo>
                  <a:cubicBezTo>
                    <a:pt x="12" y="39"/>
                    <a:pt x="13" y="40"/>
                    <a:pt x="15" y="40"/>
                  </a:cubicBezTo>
                  <a:cubicBezTo>
                    <a:pt x="16" y="41"/>
                    <a:pt x="18" y="41"/>
                    <a:pt x="21" y="41"/>
                  </a:cubicBezTo>
                  <a:cubicBezTo>
                    <a:pt x="21" y="41"/>
                    <a:pt x="21" y="41"/>
                    <a:pt x="21" y="41"/>
                  </a:cubicBezTo>
                  <a:cubicBezTo>
                    <a:pt x="21" y="41"/>
                    <a:pt x="22" y="41"/>
                    <a:pt x="22" y="41"/>
                  </a:cubicBezTo>
                  <a:cubicBezTo>
                    <a:pt x="24" y="41"/>
                    <a:pt x="25" y="41"/>
                    <a:pt x="26" y="40"/>
                  </a:cubicBezTo>
                  <a:cubicBezTo>
                    <a:pt x="29" y="40"/>
                    <a:pt x="31" y="38"/>
                    <a:pt x="33" y="37"/>
                  </a:cubicBezTo>
                  <a:cubicBezTo>
                    <a:pt x="34" y="36"/>
                    <a:pt x="35" y="35"/>
                    <a:pt x="36" y="34"/>
                  </a:cubicBezTo>
                  <a:cubicBezTo>
                    <a:pt x="38" y="32"/>
                    <a:pt x="40" y="29"/>
                    <a:pt x="41" y="26"/>
                  </a:cubicBezTo>
                  <a:cubicBezTo>
                    <a:pt x="41" y="24"/>
                    <a:pt x="41" y="23"/>
                    <a:pt x="41" y="22"/>
                  </a:cubicBezTo>
                  <a:cubicBezTo>
                    <a:pt x="41" y="21"/>
                    <a:pt x="41" y="21"/>
                    <a:pt x="41" y="20"/>
                  </a:cubicBezTo>
                  <a:cubicBezTo>
                    <a:pt x="41" y="17"/>
                    <a:pt x="41" y="15"/>
                    <a:pt x="40" y="12"/>
                  </a:cubicBezTo>
                  <a:cubicBezTo>
                    <a:pt x="39" y="11"/>
                    <a:pt x="38" y="10"/>
                    <a:pt x="37" y="9"/>
                  </a:cubicBezTo>
                  <a:cubicBezTo>
                    <a:pt x="34" y="3"/>
                    <a:pt x="28" y="0"/>
                    <a:pt x="2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20253"/>
            <p:cNvSpPr>
              <a:spLocks/>
            </p:cNvSpPr>
            <p:nvPr/>
          </p:nvSpPr>
          <p:spPr bwMode="auto">
            <a:xfrm>
              <a:off x="4762370" y="-994696"/>
              <a:ext cx="64700" cy="64700"/>
            </a:xfrm>
            <a:custGeom>
              <a:avLst/>
              <a:gdLst>
                <a:gd name="T0" fmla="*/ 20 w 41"/>
                <a:gd name="T1" fmla="*/ 0 h 41"/>
                <a:gd name="T2" fmla="*/ 20 w 41"/>
                <a:gd name="T3" fmla="*/ 0 h 41"/>
                <a:gd name="T4" fmla="*/ 0 w 41"/>
                <a:gd name="T5" fmla="*/ 21 h 41"/>
                <a:gd name="T6" fmla="*/ 1 w 41"/>
                <a:gd name="T7" fmla="*/ 28 h 41"/>
                <a:gd name="T8" fmla="*/ 3 w 41"/>
                <a:gd name="T9" fmla="*/ 32 h 41"/>
                <a:gd name="T10" fmla="*/ 19 w 41"/>
                <a:gd name="T11" fmla="*/ 41 h 41"/>
                <a:gd name="T12" fmla="*/ 20 w 41"/>
                <a:gd name="T13" fmla="*/ 41 h 41"/>
                <a:gd name="T14" fmla="*/ 21 w 41"/>
                <a:gd name="T15" fmla="*/ 41 h 41"/>
                <a:gd name="T16" fmla="*/ 24 w 41"/>
                <a:gd name="T17" fmla="*/ 41 h 41"/>
                <a:gd name="T18" fmla="*/ 32 w 41"/>
                <a:gd name="T19" fmla="*/ 38 h 41"/>
                <a:gd name="T20" fmla="*/ 35 w 41"/>
                <a:gd name="T21" fmla="*/ 35 h 41"/>
                <a:gd name="T22" fmla="*/ 41 w 41"/>
                <a:gd name="T23" fmla="*/ 21 h 41"/>
                <a:gd name="T24" fmla="*/ 20 w 41"/>
                <a:gd name="T2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41">
                  <a:moveTo>
                    <a:pt x="20" y="0"/>
                  </a:moveTo>
                  <a:cubicBezTo>
                    <a:pt x="20" y="0"/>
                    <a:pt x="20" y="0"/>
                    <a:pt x="20" y="0"/>
                  </a:cubicBezTo>
                  <a:cubicBezTo>
                    <a:pt x="9" y="0"/>
                    <a:pt x="0" y="10"/>
                    <a:pt x="0" y="21"/>
                  </a:cubicBezTo>
                  <a:cubicBezTo>
                    <a:pt x="0" y="24"/>
                    <a:pt x="0" y="26"/>
                    <a:pt x="1" y="28"/>
                  </a:cubicBezTo>
                  <a:cubicBezTo>
                    <a:pt x="2" y="30"/>
                    <a:pt x="2" y="31"/>
                    <a:pt x="3" y="32"/>
                  </a:cubicBezTo>
                  <a:cubicBezTo>
                    <a:pt x="7" y="37"/>
                    <a:pt x="13" y="41"/>
                    <a:pt x="19" y="41"/>
                  </a:cubicBezTo>
                  <a:cubicBezTo>
                    <a:pt x="20" y="41"/>
                    <a:pt x="20" y="41"/>
                    <a:pt x="20" y="41"/>
                  </a:cubicBezTo>
                  <a:cubicBezTo>
                    <a:pt x="21" y="41"/>
                    <a:pt x="21" y="41"/>
                    <a:pt x="21" y="41"/>
                  </a:cubicBezTo>
                  <a:cubicBezTo>
                    <a:pt x="22" y="41"/>
                    <a:pt x="23" y="41"/>
                    <a:pt x="24" y="41"/>
                  </a:cubicBezTo>
                  <a:cubicBezTo>
                    <a:pt x="27" y="41"/>
                    <a:pt x="29" y="40"/>
                    <a:pt x="32" y="38"/>
                  </a:cubicBezTo>
                  <a:cubicBezTo>
                    <a:pt x="33" y="37"/>
                    <a:pt x="34" y="36"/>
                    <a:pt x="35" y="35"/>
                  </a:cubicBezTo>
                  <a:cubicBezTo>
                    <a:pt x="39" y="32"/>
                    <a:pt x="41" y="26"/>
                    <a:pt x="41" y="21"/>
                  </a:cubicBezTo>
                  <a:cubicBezTo>
                    <a:pt x="41" y="9"/>
                    <a:pt x="32" y="0"/>
                    <a:pt x="2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20254"/>
            <p:cNvSpPr>
              <a:spLocks/>
            </p:cNvSpPr>
            <p:nvPr/>
          </p:nvSpPr>
          <p:spPr bwMode="auto">
            <a:xfrm>
              <a:off x="5434044" y="-550471"/>
              <a:ext cx="126064" cy="128065"/>
            </a:xfrm>
            <a:custGeom>
              <a:avLst/>
              <a:gdLst>
                <a:gd name="T0" fmla="*/ 40 w 80"/>
                <a:gd name="T1" fmla="*/ 0 h 81"/>
                <a:gd name="T2" fmla="*/ 39 w 80"/>
                <a:gd name="T3" fmla="*/ 0 h 81"/>
                <a:gd name="T4" fmla="*/ 2 w 80"/>
                <a:gd name="T5" fmla="*/ 28 h 81"/>
                <a:gd name="T6" fmla="*/ 1 w 80"/>
                <a:gd name="T7" fmla="*/ 32 h 81"/>
                <a:gd name="T8" fmla="*/ 0 w 80"/>
                <a:gd name="T9" fmla="*/ 41 h 81"/>
                <a:gd name="T10" fmla="*/ 4 w 80"/>
                <a:gd name="T11" fmla="*/ 59 h 81"/>
                <a:gd name="T12" fmla="*/ 6 w 80"/>
                <a:gd name="T13" fmla="*/ 63 h 81"/>
                <a:gd name="T14" fmla="*/ 33 w 80"/>
                <a:gd name="T15" fmla="*/ 80 h 81"/>
                <a:gd name="T16" fmla="*/ 37 w 80"/>
                <a:gd name="T17" fmla="*/ 81 h 81"/>
                <a:gd name="T18" fmla="*/ 40 w 80"/>
                <a:gd name="T19" fmla="*/ 81 h 81"/>
                <a:gd name="T20" fmla="*/ 41 w 80"/>
                <a:gd name="T21" fmla="*/ 81 h 81"/>
                <a:gd name="T22" fmla="*/ 77 w 80"/>
                <a:gd name="T23" fmla="*/ 56 h 81"/>
                <a:gd name="T24" fmla="*/ 79 w 80"/>
                <a:gd name="T25" fmla="*/ 51 h 81"/>
                <a:gd name="T26" fmla="*/ 80 w 80"/>
                <a:gd name="T27" fmla="*/ 40 h 81"/>
                <a:gd name="T28" fmla="*/ 79 w 80"/>
                <a:gd name="T29" fmla="*/ 31 h 81"/>
                <a:gd name="T30" fmla="*/ 78 w 80"/>
                <a:gd name="T31" fmla="*/ 27 h 81"/>
                <a:gd name="T32" fmla="*/ 64 w 80"/>
                <a:gd name="T33" fmla="*/ 8 h 81"/>
                <a:gd name="T34" fmla="*/ 60 w 80"/>
                <a:gd name="T35" fmla="*/ 6 h 81"/>
                <a:gd name="T36" fmla="*/ 40 w 80"/>
                <a:gd name="T3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0" h="81">
                  <a:moveTo>
                    <a:pt x="40" y="0"/>
                  </a:moveTo>
                  <a:cubicBezTo>
                    <a:pt x="40" y="0"/>
                    <a:pt x="39" y="0"/>
                    <a:pt x="39" y="0"/>
                  </a:cubicBezTo>
                  <a:cubicBezTo>
                    <a:pt x="22" y="1"/>
                    <a:pt x="7" y="12"/>
                    <a:pt x="2" y="28"/>
                  </a:cubicBezTo>
                  <a:cubicBezTo>
                    <a:pt x="1" y="29"/>
                    <a:pt x="1" y="31"/>
                    <a:pt x="1" y="32"/>
                  </a:cubicBezTo>
                  <a:cubicBezTo>
                    <a:pt x="0" y="35"/>
                    <a:pt x="0" y="38"/>
                    <a:pt x="0" y="41"/>
                  </a:cubicBezTo>
                  <a:cubicBezTo>
                    <a:pt x="0" y="48"/>
                    <a:pt x="1" y="54"/>
                    <a:pt x="4" y="59"/>
                  </a:cubicBezTo>
                  <a:cubicBezTo>
                    <a:pt x="5" y="60"/>
                    <a:pt x="5" y="61"/>
                    <a:pt x="6" y="63"/>
                  </a:cubicBezTo>
                  <a:cubicBezTo>
                    <a:pt x="12" y="72"/>
                    <a:pt x="22" y="78"/>
                    <a:pt x="33" y="80"/>
                  </a:cubicBezTo>
                  <a:cubicBezTo>
                    <a:pt x="34" y="80"/>
                    <a:pt x="36" y="81"/>
                    <a:pt x="37" y="81"/>
                  </a:cubicBezTo>
                  <a:cubicBezTo>
                    <a:pt x="38" y="81"/>
                    <a:pt x="39" y="81"/>
                    <a:pt x="40" y="81"/>
                  </a:cubicBezTo>
                  <a:cubicBezTo>
                    <a:pt x="40" y="81"/>
                    <a:pt x="40" y="81"/>
                    <a:pt x="41" y="81"/>
                  </a:cubicBezTo>
                  <a:cubicBezTo>
                    <a:pt x="57" y="81"/>
                    <a:pt x="71" y="70"/>
                    <a:pt x="77" y="56"/>
                  </a:cubicBezTo>
                  <a:cubicBezTo>
                    <a:pt x="78" y="54"/>
                    <a:pt x="78" y="53"/>
                    <a:pt x="79" y="51"/>
                  </a:cubicBezTo>
                  <a:cubicBezTo>
                    <a:pt x="80" y="48"/>
                    <a:pt x="80" y="44"/>
                    <a:pt x="80" y="40"/>
                  </a:cubicBezTo>
                  <a:cubicBezTo>
                    <a:pt x="80" y="37"/>
                    <a:pt x="80" y="34"/>
                    <a:pt x="79" y="31"/>
                  </a:cubicBezTo>
                  <a:cubicBezTo>
                    <a:pt x="79" y="30"/>
                    <a:pt x="78" y="29"/>
                    <a:pt x="78" y="27"/>
                  </a:cubicBezTo>
                  <a:cubicBezTo>
                    <a:pt x="75" y="20"/>
                    <a:pt x="70" y="13"/>
                    <a:pt x="64" y="8"/>
                  </a:cubicBezTo>
                  <a:cubicBezTo>
                    <a:pt x="62" y="7"/>
                    <a:pt x="61" y="7"/>
                    <a:pt x="60" y="6"/>
                  </a:cubicBezTo>
                  <a:cubicBezTo>
                    <a:pt x="54" y="2"/>
                    <a:pt x="47" y="0"/>
                    <a:pt x="4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20256"/>
            <p:cNvSpPr>
              <a:spLocks/>
            </p:cNvSpPr>
            <p:nvPr/>
          </p:nvSpPr>
          <p:spPr bwMode="auto">
            <a:xfrm>
              <a:off x="4830405" y="-142265"/>
              <a:ext cx="99384" cy="99384"/>
            </a:xfrm>
            <a:custGeom>
              <a:avLst/>
              <a:gdLst>
                <a:gd name="T0" fmla="*/ 31 w 63"/>
                <a:gd name="T1" fmla="*/ 0 h 63"/>
                <a:gd name="T2" fmla="*/ 31 w 63"/>
                <a:gd name="T3" fmla="*/ 0 h 63"/>
                <a:gd name="T4" fmla="*/ 30 w 63"/>
                <a:gd name="T5" fmla="*/ 0 h 63"/>
                <a:gd name="T6" fmla="*/ 26 w 63"/>
                <a:gd name="T7" fmla="*/ 0 h 63"/>
                <a:gd name="T8" fmla="*/ 12 w 63"/>
                <a:gd name="T9" fmla="*/ 6 h 63"/>
                <a:gd name="T10" fmla="*/ 9 w 63"/>
                <a:gd name="T11" fmla="*/ 9 h 63"/>
                <a:gd name="T12" fmla="*/ 0 w 63"/>
                <a:gd name="T13" fmla="*/ 32 h 63"/>
                <a:gd name="T14" fmla="*/ 14 w 63"/>
                <a:gd name="T15" fmla="*/ 58 h 63"/>
                <a:gd name="T16" fmla="*/ 18 w 63"/>
                <a:gd name="T17" fmla="*/ 60 h 63"/>
                <a:gd name="T18" fmla="*/ 31 w 63"/>
                <a:gd name="T19" fmla="*/ 63 h 63"/>
                <a:gd name="T20" fmla="*/ 31 w 63"/>
                <a:gd name="T21" fmla="*/ 63 h 63"/>
                <a:gd name="T22" fmla="*/ 32 w 63"/>
                <a:gd name="T23" fmla="*/ 63 h 63"/>
                <a:gd name="T24" fmla="*/ 35 w 63"/>
                <a:gd name="T25" fmla="*/ 63 h 63"/>
                <a:gd name="T26" fmla="*/ 52 w 63"/>
                <a:gd name="T27" fmla="*/ 55 h 63"/>
                <a:gd name="T28" fmla="*/ 55 w 63"/>
                <a:gd name="T29" fmla="*/ 52 h 63"/>
                <a:gd name="T30" fmla="*/ 63 w 63"/>
                <a:gd name="T31" fmla="*/ 31 h 63"/>
                <a:gd name="T32" fmla="*/ 58 w 63"/>
                <a:gd name="T33" fmla="*/ 15 h 63"/>
                <a:gd name="T34" fmla="*/ 56 w 63"/>
                <a:gd name="T35" fmla="*/ 12 h 63"/>
                <a:gd name="T36" fmla="*/ 47 w 63"/>
                <a:gd name="T37" fmla="*/ 4 h 63"/>
                <a:gd name="T38" fmla="*/ 43 w 63"/>
                <a:gd name="T39" fmla="*/ 2 h 63"/>
                <a:gd name="T40" fmla="*/ 31 w 63"/>
                <a:gd name="T4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 h="63">
                  <a:moveTo>
                    <a:pt x="31" y="0"/>
                  </a:moveTo>
                  <a:cubicBezTo>
                    <a:pt x="31" y="0"/>
                    <a:pt x="31" y="0"/>
                    <a:pt x="31" y="0"/>
                  </a:cubicBezTo>
                  <a:cubicBezTo>
                    <a:pt x="31" y="0"/>
                    <a:pt x="30" y="0"/>
                    <a:pt x="30" y="0"/>
                  </a:cubicBezTo>
                  <a:cubicBezTo>
                    <a:pt x="29" y="0"/>
                    <a:pt x="27" y="0"/>
                    <a:pt x="26" y="0"/>
                  </a:cubicBezTo>
                  <a:cubicBezTo>
                    <a:pt x="21" y="1"/>
                    <a:pt x="16" y="3"/>
                    <a:pt x="12" y="6"/>
                  </a:cubicBezTo>
                  <a:cubicBezTo>
                    <a:pt x="11" y="7"/>
                    <a:pt x="10" y="8"/>
                    <a:pt x="9" y="9"/>
                  </a:cubicBezTo>
                  <a:cubicBezTo>
                    <a:pt x="3" y="15"/>
                    <a:pt x="0" y="23"/>
                    <a:pt x="0" y="32"/>
                  </a:cubicBezTo>
                  <a:cubicBezTo>
                    <a:pt x="0" y="43"/>
                    <a:pt x="6" y="52"/>
                    <a:pt x="14" y="58"/>
                  </a:cubicBezTo>
                  <a:cubicBezTo>
                    <a:pt x="15" y="59"/>
                    <a:pt x="17" y="59"/>
                    <a:pt x="18" y="60"/>
                  </a:cubicBezTo>
                  <a:cubicBezTo>
                    <a:pt x="22" y="62"/>
                    <a:pt x="26" y="63"/>
                    <a:pt x="31" y="63"/>
                  </a:cubicBezTo>
                  <a:cubicBezTo>
                    <a:pt x="31" y="63"/>
                    <a:pt x="31" y="63"/>
                    <a:pt x="31" y="63"/>
                  </a:cubicBezTo>
                  <a:cubicBezTo>
                    <a:pt x="31" y="63"/>
                    <a:pt x="32" y="63"/>
                    <a:pt x="32" y="63"/>
                  </a:cubicBezTo>
                  <a:cubicBezTo>
                    <a:pt x="33" y="63"/>
                    <a:pt x="34" y="63"/>
                    <a:pt x="35" y="63"/>
                  </a:cubicBezTo>
                  <a:cubicBezTo>
                    <a:pt x="41" y="62"/>
                    <a:pt x="47" y="59"/>
                    <a:pt x="52" y="55"/>
                  </a:cubicBezTo>
                  <a:cubicBezTo>
                    <a:pt x="53" y="54"/>
                    <a:pt x="54" y="53"/>
                    <a:pt x="55" y="52"/>
                  </a:cubicBezTo>
                  <a:cubicBezTo>
                    <a:pt x="60" y="47"/>
                    <a:pt x="63" y="39"/>
                    <a:pt x="63" y="31"/>
                  </a:cubicBezTo>
                  <a:cubicBezTo>
                    <a:pt x="63" y="25"/>
                    <a:pt x="61" y="20"/>
                    <a:pt x="58" y="15"/>
                  </a:cubicBezTo>
                  <a:cubicBezTo>
                    <a:pt x="57" y="14"/>
                    <a:pt x="57" y="13"/>
                    <a:pt x="56" y="12"/>
                  </a:cubicBezTo>
                  <a:cubicBezTo>
                    <a:pt x="53" y="9"/>
                    <a:pt x="50" y="6"/>
                    <a:pt x="47" y="4"/>
                  </a:cubicBezTo>
                  <a:cubicBezTo>
                    <a:pt x="46" y="4"/>
                    <a:pt x="44" y="3"/>
                    <a:pt x="43" y="2"/>
                  </a:cubicBezTo>
                  <a:cubicBezTo>
                    <a:pt x="39" y="1"/>
                    <a:pt x="35" y="0"/>
                    <a:pt x="3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20257"/>
            <p:cNvSpPr>
              <a:spLocks/>
            </p:cNvSpPr>
            <p:nvPr/>
          </p:nvSpPr>
          <p:spPr bwMode="auto">
            <a:xfrm>
              <a:off x="5660826" y="-439748"/>
              <a:ext cx="64700" cy="64700"/>
            </a:xfrm>
            <a:custGeom>
              <a:avLst/>
              <a:gdLst>
                <a:gd name="T0" fmla="*/ 21 w 41"/>
                <a:gd name="T1" fmla="*/ 0 h 41"/>
                <a:gd name="T2" fmla="*/ 20 w 41"/>
                <a:gd name="T3" fmla="*/ 0 h 41"/>
                <a:gd name="T4" fmla="*/ 4 w 41"/>
                <a:gd name="T5" fmla="*/ 9 h 41"/>
                <a:gd name="T6" fmla="*/ 2 w 41"/>
                <a:gd name="T7" fmla="*/ 13 h 41"/>
                <a:gd name="T8" fmla="*/ 0 w 41"/>
                <a:gd name="T9" fmla="*/ 21 h 41"/>
                <a:gd name="T10" fmla="*/ 11 w 41"/>
                <a:gd name="T11" fmla="*/ 39 h 41"/>
                <a:gd name="T12" fmla="*/ 15 w 41"/>
                <a:gd name="T13" fmla="*/ 40 h 41"/>
                <a:gd name="T14" fmla="*/ 21 w 41"/>
                <a:gd name="T15" fmla="*/ 41 h 41"/>
                <a:gd name="T16" fmla="*/ 21 w 41"/>
                <a:gd name="T17" fmla="*/ 41 h 41"/>
                <a:gd name="T18" fmla="*/ 30 w 41"/>
                <a:gd name="T19" fmla="*/ 39 h 41"/>
                <a:gd name="T20" fmla="*/ 34 w 41"/>
                <a:gd name="T21" fmla="*/ 36 h 41"/>
                <a:gd name="T22" fmla="*/ 40 w 41"/>
                <a:gd name="T23" fmla="*/ 28 h 41"/>
                <a:gd name="T24" fmla="*/ 41 w 41"/>
                <a:gd name="T25" fmla="*/ 24 h 41"/>
                <a:gd name="T26" fmla="*/ 41 w 41"/>
                <a:gd name="T27" fmla="*/ 20 h 41"/>
                <a:gd name="T28" fmla="*/ 29 w 41"/>
                <a:gd name="T29" fmla="*/ 2 h 41"/>
                <a:gd name="T30" fmla="*/ 25 w 41"/>
                <a:gd name="T31" fmla="*/ 0 h 41"/>
                <a:gd name="T32" fmla="*/ 21 w 41"/>
                <a:gd name="T33"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 h="41">
                  <a:moveTo>
                    <a:pt x="21" y="0"/>
                  </a:moveTo>
                  <a:cubicBezTo>
                    <a:pt x="21" y="0"/>
                    <a:pt x="21" y="0"/>
                    <a:pt x="20" y="0"/>
                  </a:cubicBezTo>
                  <a:cubicBezTo>
                    <a:pt x="14" y="0"/>
                    <a:pt x="7" y="4"/>
                    <a:pt x="4" y="9"/>
                  </a:cubicBezTo>
                  <a:cubicBezTo>
                    <a:pt x="3" y="10"/>
                    <a:pt x="2" y="11"/>
                    <a:pt x="2" y="13"/>
                  </a:cubicBezTo>
                  <a:cubicBezTo>
                    <a:pt x="1" y="15"/>
                    <a:pt x="0" y="18"/>
                    <a:pt x="0" y="21"/>
                  </a:cubicBezTo>
                  <a:cubicBezTo>
                    <a:pt x="0" y="29"/>
                    <a:pt x="5" y="35"/>
                    <a:pt x="11" y="39"/>
                  </a:cubicBezTo>
                  <a:cubicBezTo>
                    <a:pt x="12" y="39"/>
                    <a:pt x="14" y="40"/>
                    <a:pt x="15" y="40"/>
                  </a:cubicBezTo>
                  <a:cubicBezTo>
                    <a:pt x="17" y="41"/>
                    <a:pt x="19" y="41"/>
                    <a:pt x="21" y="41"/>
                  </a:cubicBezTo>
                  <a:cubicBezTo>
                    <a:pt x="21" y="41"/>
                    <a:pt x="21" y="41"/>
                    <a:pt x="21" y="41"/>
                  </a:cubicBezTo>
                  <a:cubicBezTo>
                    <a:pt x="24" y="41"/>
                    <a:pt x="28" y="40"/>
                    <a:pt x="30" y="39"/>
                  </a:cubicBezTo>
                  <a:cubicBezTo>
                    <a:pt x="32" y="38"/>
                    <a:pt x="33" y="37"/>
                    <a:pt x="34" y="36"/>
                  </a:cubicBezTo>
                  <a:cubicBezTo>
                    <a:pt x="37" y="34"/>
                    <a:pt x="39" y="31"/>
                    <a:pt x="40" y="28"/>
                  </a:cubicBezTo>
                  <a:cubicBezTo>
                    <a:pt x="40" y="27"/>
                    <a:pt x="41" y="25"/>
                    <a:pt x="41" y="24"/>
                  </a:cubicBezTo>
                  <a:cubicBezTo>
                    <a:pt x="41" y="23"/>
                    <a:pt x="41" y="21"/>
                    <a:pt x="41" y="20"/>
                  </a:cubicBezTo>
                  <a:cubicBezTo>
                    <a:pt x="41" y="12"/>
                    <a:pt x="36" y="5"/>
                    <a:pt x="29" y="2"/>
                  </a:cubicBezTo>
                  <a:cubicBezTo>
                    <a:pt x="27" y="1"/>
                    <a:pt x="26" y="1"/>
                    <a:pt x="25" y="0"/>
                  </a:cubicBezTo>
                  <a:cubicBezTo>
                    <a:pt x="23" y="0"/>
                    <a:pt x="22" y="0"/>
                    <a:pt x="2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20258"/>
            <p:cNvSpPr>
              <a:spLocks/>
            </p:cNvSpPr>
            <p:nvPr/>
          </p:nvSpPr>
          <p:spPr bwMode="auto">
            <a:xfrm>
              <a:off x="6135734" y="-717222"/>
              <a:ext cx="119394" cy="119394"/>
            </a:xfrm>
            <a:custGeom>
              <a:avLst/>
              <a:gdLst>
                <a:gd name="T0" fmla="*/ 38 w 76"/>
                <a:gd name="T1" fmla="*/ 0 h 76"/>
                <a:gd name="T2" fmla="*/ 38 w 76"/>
                <a:gd name="T3" fmla="*/ 1 h 76"/>
                <a:gd name="T4" fmla="*/ 22 w 76"/>
                <a:gd name="T5" fmla="*/ 4 h 76"/>
                <a:gd name="T6" fmla="*/ 18 w 76"/>
                <a:gd name="T7" fmla="*/ 6 h 76"/>
                <a:gd name="T8" fmla="*/ 1 w 76"/>
                <a:gd name="T9" fmla="*/ 39 h 76"/>
                <a:gd name="T10" fmla="*/ 2 w 76"/>
                <a:gd name="T11" fmla="*/ 46 h 76"/>
                <a:gd name="T12" fmla="*/ 3 w 76"/>
                <a:gd name="T13" fmla="*/ 51 h 76"/>
                <a:gd name="T14" fmla="*/ 38 w 76"/>
                <a:gd name="T15" fmla="*/ 76 h 76"/>
                <a:gd name="T16" fmla="*/ 39 w 76"/>
                <a:gd name="T17" fmla="*/ 76 h 76"/>
                <a:gd name="T18" fmla="*/ 52 w 76"/>
                <a:gd name="T19" fmla="*/ 73 h 76"/>
                <a:gd name="T20" fmla="*/ 56 w 76"/>
                <a:gd name="T21" fmla="*/ 72 h 76"/>
                <a:gd name="T22" fmla="*/ 76 w 76"/>
                <a:gd name="T23" fmla="*/ 38 h 76"/>
                <a:gd name="T24" fmla="*/ 76 w 76"/>
                <a:gd name="T25" fmla="*/ 33 h 76"/>
                <a:gd name="T26" fmla="*/ 75 w 76"/>
                <a:gd name="T27" fmla="*/ 29 h 76"/>
                <a:gd name="T28" fmla="*/ 38 w 76"/>
                <a:gd name="T2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76">
                  <a:moveTo>
                    <a:pt x="38" y="0"/>
                  </a:moveTo>
                  <a:cubicBezTo>
                    <a:pt x="38" y="0"/>
                    <a:pt x="38" y="1"/>
                    <a:pt x="38" y="1"/>
                  </a:cubicBezTo>
                  <a:cubicBezTo>
                    <a:pt x="32" y="1"/>
                    <a:pt x="27" y="2"/>
                    <a:pt x="22" y="4"/>
                  </a:cubicBezTo>
                  <a:cubicBezTo>
                    <a:pt x="21" y="5"/>
                    <a:pt x="20" y="5"/>
                    <a:pt x="18" y="6"/>
                  </a:cubicBezTo>
                  <a:cubicBezTo>
                    <a:pt x="8" y="13"/>
                    <a:pt x="0" y="25"/>
                    <a:pt x="1" y="39"/>
                  </a:cubicBezTo>
                  <a:cubicBezTo>
                    <a:pt x="1" y="42"/>
                    <a:pt x="1" y="44"/>
                    <a:pt x="2" y="46"/>
                  </a:cubicBezTo>
                  <a:cubicBezTo>
                    <a:pt x="2" y="48"/>
                    <a:pt x="2" y="49"/>
                    <a:pt x="3" y="51"/>
                  </a:cubicBezTo>
                  <a:cubicBezTo>
                    <a:pt x="8" y="65"/>
                    <a:pt x="22" y="76"/>
                    <a:pt x="38" y="76"/>
                  </a:cubicBezTo>
                  <a:cubicBezTo>
                    <a:pt x="39" y="76"/>
                    <a:pt x="39" y="76"/>
                    <a:pt x="39" y="76"/>
                  </a:cubicBezTo>
                  <a:cubicBezTo>
                    <a:pt x="44" y="76"/>
                    <a:pt x="48" y="75"/>
                    <a:pt x="52" y="73"/>
                  </a:cubicBezTo>
                  <a:cubicBezTo>
                    <a:pt x="54" y="73"/>
                    <a:pt x="55" y="72"/>
                    <a:pt x="56" y="72"/>
                  </a:cubicBezTo>
                  <a:cubicBezTo>
                    <a:pt x="68" y="65"/>
                    <a:pt x="76" y="52"/>
                    <a:pt x="76" y="38"/>
                  </a:cubicBezTo>
                  <a:cubicBezTo>
                    <a:pt x="76" y="36"/>
                    <a:pt x="76" y="35"/>
                    <a:pt x="76" y="33"/>
                  </a:cubicBezTo>
                  <a:cubicBezTo>
                    <a:pt x="76" y="32"/>
                    <a:pt x="75" y="31"/>
                    <a:pt x="75" y="29"/>
                  </a:cubicBezTo>
                  <a:cubicBezTo>
                    <a:pt x="71" y="13"/>
                    <a:pt x="56" y="0"/>
                    <a:pt x="38"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20259"/>
            <p:cNvSpPr>
              <a:spLocks/>
            </p:cNvSpPr>
            <p:nvPr/>
          </p:nvSpPr>
          <p:spPr bwMode="auto">
            <a:xfrm>
              <a:off x="6909460" y="362657"/>
              <a:ext cx="119394" cy="119394"/>
            </a:xfrm>
            <a:custGeom>
              <a:avLst/>
              <a:gdLst>
                <a:gd name="T0" fmla="*/ 38 w 76"/>
                <a:gd name="T1" fmla="*/ 0 h 76"/>
                <a:gd name="T2" fmla="*/ 37 w 76"/>
                <a:gd name="T3" fmla="*/ 0 h 76"/>
                <a:gd name="T4" fmla="*/ 31 w 76"/>
                <a:gd name="T5" fmla="*/ 1 h 76"/>
                <a:gd name="T6" fmla="*/ 26 w 76"/>
                <a:gd name="T7" fmla="*/ 2 h 76"/>
                <a:gd name="T8" fmla="*/ 13 w 76"/>
                <a:gd name="T9" fmla="*/ 10 h 76"/>
                <a:gd name="T10" fmla="*/ 10 w 76"/>
                <a:gd name="T11" fmla="*/ 13 h 76"/>
                <a:gd name="T12" fmla="*/ 2 w 76"/>
                <a:gd name="T13" fmla="*/ 26 h 76"/>
                <a:gd name="T14" fmla="*/ 1 w 76"/>
                <a:gd name="T15" fmla="*/ 30 h 76"/>
                <a:gd name="T16" fmla="*/ 0 w 76"/>
                <a:gd name="T17" fmla="*/ 39 h 76"/>
                <a:gd name="T18" fmla="*/ 12 w 76"/>
                <a:gd name="T19" fmla="*/ 66 h 76"/>
                <a:gd name="T20" fmla="*/ 16 w 76"/>
                <a:gd name="T21" fmla="*/ 69 h 76"/>
                <a:gd name="T22" fmla="*/ 38 w 76"/>
                <a:gd name="T23" fmla="*/ 76 h 76"/>
                <a:gd name="T24" fmla="*/ 39 w 76"/>
                <a:gd name="T25" fmla="*/ 76 h 76"/>
                <a:gd name="T26" fmla="*/ 68 w 76"/>
                <a:gd name="T27" fmla="*/ 62 h 76"/>
                <a:gd name="T28" fmla="*/ 70 w 76"/>
                <a:gd name="T29" fmla="*/ 58 h 76"/>
                <a:gd name="T30" fmla="*/ 76 w 76"/>
                <a:gd name="T31" fmla="*/ 38 h 76"/>
                <a:gd name="T32" fmla="*/ 65 w 76"/>
                <a:gd name="T33" fmla="*/ 12 h 76"/>
                <a:gd name="T34" fmla="*/ 62 w 76"/>
                <a:gd name="T35" fmla="*/ 9 h 76"/>
                <a:gd name="T36" fmla="*/ 43 w 76"/>
                <a:gd name="T37" fmla="*/ 1 h 76"/>
                <a:gd name="T38" fmla="*/ 39 w 76"/>
                <a:gd name="T39" fmla="*/ 0 h 76"/>
                <a:gd name="T40" fmla="*/ 38 w 76"/>
                <a:gd name="T41"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6" h="76">
                  <a:moveTo>
                    <a:pt x="38" y="0"/>
                  </a:moveTo>
                  <a:cubicBezTo>
                    <a:pt x="38" y="0"/>
                    <a:pt x="38" y="0"/>
                    <a:pt x="37" y="0"/>
                  </a:cubicBezTo>
                  <a:cubicBezTo>
                    <a:pt x="35" y="0"/>
                    <a:pt x="33" y="1"/>
                    <a:pt x="31" y="1"/>
                  </a:cubicBezTo>
                  <a:cubicBezTo>
                    <a:pt x="29" y="1"/>
                    <a:pt x="28" y="2"/>
                    <a:pt x="26" y="2"/>
                  </a:cubicBezTo>
                  <a:cubicBezTo>
                    <a:pt x="21" y="4"/>
                    <a:pt x="17" y="7"/>
                    <a:pt x="13" y="10"/>
                  </a:cubicBezTo>
                  <a:cubicBezTo>
                    <a:pt x="12" y="11"/>
                    <a:pt x="11" y="12"/>
                    <a:pt x="10" y="13"/>
                  </a:cubicBezTo>
                  <a:cubicBezTo>
                    <a:pt x="7" y="17"/>
                    <a:pt x="4" y="21"/>
                    <a:pt x="2" y="26"/>
                  </a:cubicBezTo>
                  <a:cubicBezTo>
                    <a:pt x="2" y="27"/>
                    <a:pt x="2" y="28"/>
                    <a:pt x="1" y="30"/>
                  </a:cubicBezTo>
                  <a:cubicBezTo>
                    <a:pt x="1" y="33"/>
                    <a:pt x="0" y="36"/>
                    <a:pt x="0" y="39"/>
                  </a:cubicBezTo>
                  <a:cubicBezTo>
                    <a:pt x="0" y="50"/>
                    <a:pt x="5" y="59"/>
                    <a:pt x="12" y="66"/>
                  </a:cubicBezTo>
                  <a:cubicBezTo>
                    <a:pt x="13" y="67"/>
                    <a:pt x="15" y="68"/>
                    <a:pt x="16" y="69"/>
                  </a:cubicBezTo>
                  <a:cubicBezTo>
                    <a:pt x="22" y="73"/>
                    <a:pt x="30" y="76"/>
                    <a:pt x="38" y="76"/>
                  </a:cubicBezTo>
                  <a:cubicBezTo>
                    <a:pt x="38" y="76"/>
                    <a:pt x="39" y="76"/>
                    <a:pt x="39" y="76"/>
                  </a:cubicBezTo>
                  <a:cubicBezTo>
                    <a:pt x="50" y="76"/>
                    <a:pt x="61" y="70"/>
                    <a:pt x="68" y="62"/>
                  </a:cubicBezTo>
                  <a:cubicBezTo>
                    <a:pt x="68" y="61"/>
                    <a:pt x="69" y="60"/>
                    <a:pt x="70" y="58"/>
                  </a:cubicBezTo>
                  <a:cubicBezTo>
                    <a:pt x="74" y="52"/>
                    <a:pt x="76" y="45"/>
                    <a:pt x="76" y="38"/>
                  </a:cubicBezTo>
                  <a:cubicBezTo>
                    <a:pt x="76" y="27"/>
                    <a:pt x="72" y="18"/>
                    <a:pt x="65" y="12"/>
                  </a:cubicBezTo>
                  <a:cubicBezTo>
                    <a:pt x="64" y="11"/>
                    <a:pt x="63" y="10"/>
                    <a:pt x="62" y="9"/>
                  </a:cubicBezTo>
                  <a:cubicBezTo>
                    <a:pt x="57" y="5"/>
                    <a:pt x="50" y="2"/>
                    <a:pt x="43" y="1"/>
                  </a:cubicBezTo>
                  <a:cubicBezTo>
                    <a:pt x="42" y="1"/>
                    <a:pt x="40" y="0"/>
                    <a:pt x="39" y="0"/>
                  </a:cubicBezTo>
                  <a:cubicBezTo>
                    <a:pt x="39" y="0"/>
                    <a:pt x="38" y="0"/>
                    <a:pt x="38"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1" name="Freeform 20260"/>
            <p:cNvSpPr>
              <a:spLocks/>
            </p:cNvSpPr>
            <p:nvPr/>
          </p:nvSpPr>
          <p:spPr bwMode="auto">
            <a:xfrm>
              <a:off x="6668004" y="-811936"/>
              <a:ext cx="76038" cy="75372"/>
            </a:xfrm>
            <a:custGeom>
              <a:avLst/>
              <a:gdLst>
                <a:gd name="T0" fmla="*/ 24 w 48"/>
                <a:gd name="T1" fmla="*/ 0 h 48"/>
                <a:gd name="T2" fmla="*/ 24 w 48"/>
                <a:gd name="T3" fmla="*/ 0 h 48"/>
                <a:gd name="T4" fmla="*/ 4 w 48"/>
                <a:gd name="T5" fmla="*/ 11 h 48"/>
                <a:gd name="T6" fmla="*/ 2 w 48"/>
                <a:gd name="T7" fmla="*/ 15 h 48"/>
                <a:gd name="T8" fmla="*/ 0 w 48"/>
                <a:gd name="T9" fmla="*/ 24 h 48"/>
                <a:gd name="T10" fmla="*/ 1 w 48"/>
                <a:gd name="T11" fmla="*/ 27 h 48"/>
                <a:gd name="T12" fmla="*/ 2 w 48"/>
                <a:gd name="T13" fmla="*/ 31 h 48"/>
                <a:gd name="T14" fmla="*/ 15 w 48"/>
                <a:gd name="T15" fmla="*/ 46 h 48"/>
                <a:gd name="T16" fmla="*/ 19 w 48"/>
                <a:gd name="T17" fmla="*/ 47 h 48"/>
                <a:gd name="T18" fmla="*/ 19 w 48"/>
                <a:gd name="T19" fmla="*/ 47 h 48"/>
                <a:gd name="T20" fmla="*/ 24 w 48"/>
                <a:gd name="T21" fmla="*/ 48 h 48"/>
                <a:gd name="T22" fmla="*/ 25 w 48"/>
                <a:gd name="T23" fmla="*/ 48 h 48"/>
                <a:gd name="T24" fmla="*/ 27 w 48"/>
                <a:gd name="T25" fmla="*/ 47 h 48"/>
                <a:gd name="T26" fmla="*/ 32 w 48"/>
                <a:gd name="T27" fmla="*/ 47 h 48"/>
                <a:gd name="T28" fmla="*/ 39 w 48"/>
                <a:gd name="T29" fmla="*/ 43 h 48"/>
                <a:gd name="T30" fmla="*/ 42 w 48"/>
                <a:gd name="T31" fmla="*/ 40 h 48"/>
                <a:gd name="T32" fmla="*/ 48 w 48"/>
                <a:gd name="T33" fmla="*/ 23 h 48"/>
                <a:gd name="T34" fmla="*/ 48 w 48"/>
                <a:gd name="T35" fmla="*/ 22 h 48"/>
                <a:gd name="T36" fmla="*/ 48 w 48"/>
                <a:gd name="T37" fmla="*/ 18 h 48"/>
                <a:gd name="T38" fmla="*/ 30 w 48"/>
                <a:gd name="T39" fmla="*/ 0 h 48"/>
                <a:gd name="T40" fmla="*/ 26 w 48"/>
                <a:gd name="T41" fmla="*/ 0 h 48"/>
                <a:gd name="T42" fmla="*/ 24 w 48"/>
                <a:gd name="T4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 h="48">
                  <a:moveTo>
                    <a:pt x="24" y="0"/>
                  </a:moveTo>
                  <a:cubicBezTo>
                    <a:pt x="24" y="0"/>
                    <a:pt x="24" y="0"/>
                    <a:pt x="24" y="0"/>
                  </a:cubicBezTo>
                  <a:cubicBezTo>
                    <a:pt x="15" y="0"/>
                    <a:pt x="8" y="5"/>
                    <a:pt x="4" y="11"/>
                  </a:cubicBezTo>
                  <a:cubicBezTo>
                    <a:pt x="3" y="13"/>
                    <a:pt x="2" y="14"/>
                    <a:pt x="2" y="15"/>
                  </a:cubicBezTo>
                  <a:cubicBezTo>
                    <a:pt x="1" y="18"/>
                    <a:pt x="0" y="21"/>
                    <a:pt x="0" y="24"/>
                  </a:cubicBezTo>
                  <a:cubicBezTo>
                    <a:pt x="0" y="25"/>
                    <a:pt x="1" y="26"/>
                    <a:pt x="1" y="27"/>
                  </a:cubicBezTo>
                  <a:cubicBezTo>
                    <a:pt x="1" y="28"/>
                    <a:pt x="1" y="30"/>
                    <a:pt x="2" y="31"/>
                  </a:cubicBezTo>
                  <a:cubicBezTo>
                    <a:pt x="4" y="38"/>
                    <a:pt x="9" y="43"/>
                    <a:pt x="15" y="46"/>
                  </a:cubicBezTo>
                  <a:cubicBezTo>
                    <a:pt x="16" y="46"/>
                    <a:pt x="17" y="47"/>
                    <a:pt x="19" y="47"/>
                  </a:cubicBezTo>
                  <a:cubicBezTo>
                    <a:pt x="19" y="47"/>
                    <a:pt x="19" y="47"/>
                    <a:pt x="19" y="47"/>
                  </a:cubicBezTo>
                  <a:cubicBezTo>
                    <a:pt x="20" y="47"/>
                    <a:pt x="22" y="48"/>
                    <a:pt x="24" y="48"/>
                  </a:cubicBezTo>
                  <a:cubicBezTo>
                    <a:pt x="25" y="48"/>
                    <a:pt x="25" y="48"/>
                    <a:pt x="25" y="48"/>
                  </a:cubicBezTo>
                  <a:cubicBezTo>
                    <a:pt x="26" y="48"/>
                    <a:pt x="27" y="48"/>
                    <a:pt x="27" y="47"/>
                  </a:cubicBezTo>
                  <a:cubicBezTo>
                    <a:pt x="29" y="47"/>
                    <a:pt x="30" y="47"/>
                    <a:pt x="32" y="47"/>
                  </a:cubicBezTo>
                  <a:cubicBezTo>
                    <a:pt x="34" y="46"/>
                    <a:pt x="37" y="44"/>
                    <a:pt x="39" y="43"/>
                  </a:cubicBezTo>
                  <a:cubicBezTo>
                    <a:pt x="40" y="42"/>
                    <a:pt x="41" y="41"/>
                    <a:pt x="42" y="40"/>
                  </a:cubicBezTo>
                  <a:cubicBezTo>
                    <a:pt x="46" y="35"/>
                    <a:pt x="48" y="30"/>
                    <a:pt x="48" y="23"/>
                  </a:cubicBezTo>
                  <a:cubicBezTo>
                    <a:pt x="48" y="23"/>
                    <a:pt x="48" y="22"/>
                    <a:pt x="48" y="22"/>
                  </a:cubicBezTo>
                  <a:cubicBezTo>
                    <a:pt x="48" y="20"/>
                    <a:pt x="48" y="19"/>
                    <a:pt x="48" y="18"/>
                  </a:cubicBezTo>
                  <a:cubicBezTo>
                    <a:pt x="45" y="9"/>
                    <a:pt x="39" y="3"/>
                    <a:pt x="30" y="0"/>
                  </a:cubicBezTo>
                  <a:cubicBezTo>
                    <a:pt x="29" y="0"/>
                    <a:pt x="27" y="0"/>
                    <a:pt x="26" y="0"/>
                  </a:cubicBezTo>
                  <a:cubicBezTo>
                    <a:pt x="25" y="0"/>
                    <a:pt x="25" y="0"/>
                    <a:pt x="24"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2" name="Freeform 20262"/>
            <p:cNvSpPr>
              <a:spLocks/>
            </p:cNvSpPr>
            <p:nvPr/>
          </p:nvSpPr>
          <p:spPr bwMode="auto">
            <a:xfrm>
              <a:off x="7177596" y="-893978"/>
              <a:ext cx="69368" cy="68034"/>
            </a:xfrm>
            <a:custGeom>
              <a:avLst/>
              <a:gdLst>
                <a:gd name="T0" fmla="*/ 22 w 44"/>
                <a:gd name="T1" fmla="*/ 0 h 43"/>
                <a:gd name="T2" fmla="*/ 22 w 44"/>
                <a:gd name="T3" fmla="*/ 0 h 43"/>
                <a:gd name="T4" fmla="*/ 10 w 44"/>
                <a:gd name="T5" fmla="*/ 3 h 43"/>
                <a:gd name="T6" fmla="*/ 7 w 44"/>
                <a:gd name="T7" fmla="*/ 6 h 43"/>
                <a:gd name="T8" fmla="*/ 0 w 44"/>
                <a:gd name="T9" fmla="*/ 22 h 43"/>
                <a:gd name="T10" fmla="*/ 0 w 44"/>
                <a:gd name="T11" fmla="*/ 23 h 43"/>
                <a:gd name="T12" fmla="*/ 1 w 44"/>
                <a:gd name="T13" fmla="*/ 27 h 43"/>
                <a:gd name="T14" fmla="*/ 13 w 44"/>
                <a:gd name="T15" fmla="*/ 41 h 43"/>
                <a:gd name="T16" fmla="*/ 17 w 44"/>
                <a:gd name="T17" fmla="*/ 43 h 43"/>
                <a:gd name="T18" fmla="*/ 22 w 44"/>
                <a:gd name="T19" fmla="*/ 43 h 43"/>
                <a:gd name="T20" fmla="*/ 22 w 44"/>
                <a:gd name="T21" fmla="*/ 43 h 43"/>
                <a:gd name="T22" fmla="*/ 27 w 44"/>
                <a:gd name="T23" fmla="*/ 42 h 43"/>
                <a:gd name="T24" fmla="*/ 31 w 44"/>
                <a:gd name="T25" fmla="*/ 41 h 43"/>
                <a:gd name="T26" fmla="*/ 36 w 44"/>
                <a:gd name="T27" fmla="*/ 38 h 43"/>
                <a:gd name="T28" fmla="*/ 39 w 44"/>
                <a:gd name="T29" fmla="*/ 35 h 43"/>
                <a:gd name="T30" fmla="*/ 44 w 44"/>
                <a:gd name="T31" fmla="*/ 21 h 43"/>
                <a:gd name="T32" fmla="*/ 34 w 44"/>
                <a:gd name="T33" fmla="*/ 4 h 43"/>
                <a:gd name="T34" fmla="*/ 31 w 44"/>
                <a:gd name="T35" fmla="*/ 2 h 43"/>
                <a:gd name="T36" fmla="*/ 22 w 44"/>
                <a:gd name="T3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3">
                  <a:moveTo>
                    <a:pt x="22" y="0"/>
                  </a:moveTo>
                  <a:cubicBezTo>
                    <a:pt x="22" y="0"/>
                    <a:pt x="22" y="0"/>
                    <a:pt x="22" y="0"/>
                  </a:cubicBezTo>
                  <a:cubicBezTo>
                    <a:pt x="17" y="0"/>
                    <a:pt x="13" y="1"/>
                    <a:pt x="10" y="3"/>
                  </a:cubicBezTo>
                  <a:cubicBezTo>
                    <a:pt x="9" y="4"/>
                    <a:pt x="8" y="5"/>
                    <a:pt x="7" y="6"/>
                  </a:cubicBezTo>
                  <a:cubicBezTo>
                    <a:pt x="3" y="10"/>
                    <a:pt x="0" y="16"/>
                    <a:pt x="0" y="22"/>
                  </a:cubicBezTo>
                  <a:cubicBezTo>
                    <a:pt x="0" y="22"/>
                    <a:pt x="0" y="23"/>
                    <a:pt x="0" y="23"/>
                  </a:cubicBezTo>
                  <a:cubicBezTo>
                    <a:pt x="0" y="24"/>
                    <a:pt x="1" y="26"/>
                    <a:pt x="1" y="27"/>
                  </a:cubicBezTo>
                  <a:cubicBezTo>
                    <a:pt x="3" y="34"/>
                    <a:pt x="7" y="39"/>
                    <a:pt x="13" y="41"/>
                  </a:cubicBezTo>
                  <a:cubicBezTo>
                    <a:pt x="15" y="42"/>
                    <a:pt x="16" y="42"/>
                    <a:pt x="17" y="43"/>
                  </a:cubicBezTo>
                  <a:cubicBezTo>
                    <a:pt x="19" y="43"/>
                    <a:pt x="20" y="43"/>
                    <a:pt x="22" y="43"/>
                  </a:cubicBezTo>
                  <a:cubicBezTo>
                    <a:pt x="22" y="43"/>
                    <a:pt x="22" y="43"/>
                    <a:pt x="22" y="43"/>
                  </a:cubicBezTo>
                  <a:cubicBezTo>
                    <a:pt x="24" y="43"/>
                    <a:pt x="26" y="43"/>
                    <a:pt x="27" y="42"/>
                  </a:cubicBezTo>
                  <a:cubicBezTo>
                    <a:pt x="29" y="42"/>
                    <a:pt x="30" y="42"/>
                    <a:pt x="31" y="41"/>
                  </a:cubicBezTo>
                  <a:cubicBezTo>
                    <a:pt x="33" y="40"/>
                    <a:pt x="34" y="39"/>
                    <a:pt x="36" y="38"/>
                  </a:cubicBezTo>
                  <a:cubicBezTo>
                    <a:pt x="37" y="37"/>
                    <a:pt x="38" y="36"/>
                    <a:pt x="39" y="35"/>
                  </a:cubicBezTo>
                  <a:cubicBezTo>
                    <a:pt x="42" y="31"/>
                    <a:pt x="44" y="26"/>
                    <a:pt x="44" y="21"/>
                  </a:cubicBezTo>
                  <a:cubicBezTo>
                    <a:pt x="43" y="14"/>
                    <a:pt x="40" y="8"/>
                    <a:pt x="34" y="4"/>
                  </a:cubicBezTo>
                  <a:cubicBezTo>
                    <a:pt x="33" y="3"/>
                    <a:pt x="32" y="2"/>
                    <a:pt x="31" y="2"/>
                  </a:cubicBezTo>
                  <a:cubicBezTo>
                    <a:pt x="28" y="0"/>
                    <a:pt x="25" y="0"/>
                    <a:pt x="22"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3" name="Freeform 20263"/>
            <p:cNvSpPr>
              <a:spLocks/>
            </p:cNvSpPr>
            <p:nvPr/>
          </p:nvSpPr>
          <p:spPr bwMode="auto">
            <a:xfrm>
              <a:off x="7429724" y="-162275"/>
              <a:ext cx="105387" cy="105387"/>
            </a:xfrm>
            <a:custGeom>
              <a:avLst/>
              <a:gdLst>
                <a:gd name="T0" fmla="*/ 33 w 67"/>
                <a:gd name="T1" fmla="*/ 0 h 67"/>
                <a:gd name="T2" fmla="*/ 33 w 67"/>
                <a:gd name="T3" fmla="*/ 0 h 67"/>
                <a:gd name="T4" fmla="*/ 24 w 67"/>
                <a:gd name="T5" fmla="*/ 1 h 67"/>
                <a:gd name="T6" fmla="*/ 20 w 67"/>
                <a:gd name="T7" fmla="*/ 3 h 67"/>
                <a:gd name="T8" fmla="*/ 7 w 67"/>
                <a:gd name="T9" fmla="*/ 13 h 67"/>
                <a:gd name="T10" fmla="*/ 4 w 67"/>
                <a:gd name="T11" fmla="*/ 17 h 67"/>
                <a:gd name="T12" fmla="*/ 0 w 67"/>
                <a:gd name="T13" fmla="*/ 34 h 67"/>
                <a:gd name="T14" fmla="*/ 8 w 67"/>
                <a:gd name="T15" fmla="*/ 56 h 67"/>
                <a:gd name="T16" fmla="*/ 12 w 67"/>
                <a:gd name="T17" fmla="*/ 59 h 67"/>
                <a:gd name="T18" fmla="*/ 27 w 67"/>
                <a:gd name="T19" fmla="*/ 67 h 67"/>
                <a:gd name="T20" fmla="*/ 32 w 67"/>
                <a:gd name="T21" fmla="*/ 67 h 67"/>
                <a:gd name="T22" fmla="*/ 33 w 67"/>
                <a:gd name="T23" fmla="*/ 67 h 67"/>
                <a:gd name="T24" fmla="*/ 34 w 67"/>
                <a:gd name="T25" fmla="*/ 67 h 67"/>
                <a:gd name="T26" fmla="*/ 48 w 67"/>
                <a:gd name="T27" fmla="*/ 64 h 67"/>
                <a:gd name="T28" fmla="*/ 51 w 67"/>
                <a:gd name="T29" fmla="*/ 62 h 67"/>
                <a:gd name="T30" fmla="*/ 67 w 67"/>
                <a:gd name="T31" fmla="*/ 33 h 67"/>
                <a:gd name="T32" fmla="*/ 67 w 67"/>
                <a:gd name="T33" fmla="*/ 32 h 67"/>
                <a:gd name="T34" fmla="*/ 66 w 67"/>
                <a:gd name="T35" fmla="*/ 28 h 67"/>
                <a:gd name="T36" fmla="*/ 33 w 67"/>
                <a:gd name="T37"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7" h="67">
                  <a:moveTo>
                    <a:pt x="33" y="0"/>
                  </a:moveTo>
                  <a:cubicBezTo>
                    <a:pt x="33" y="0"/>
                    <a:pt x="33" y="0"/>
                    <a:pt x="33" y="0"/>
                  </a:cubicBezTo>
                  <a:cubicBezTo>
                    <a:pt x="30" y="0"/>
                    <a:pt x="27" y="1"/>
                    <a:pt x="24" y="1"/>
                  </a:cubicBezTo>
                  <a:cubicBezTo>
                    <a:pt x="23" y="2"/>
                    <a:pt x="21" y="2"/>
                    <a:pt x="20" y="3"/>
                  </a:cubicBezTo>
                  <a:cubicBezTo>
                    <a:pt x="15" y="5"/>
                    <a:pt x="10" y="9"/>
                    <a:pt x="7" y="13"/>
                  </a:cubicBezTo>
                  <a:cubicBezTo>
                    <a:pt x="6" y="14"/>
                    <a:pt x="5" y="15"/>
                    <a:pt x="4" y="17"/>
                  </a:cubicBezTo>
                  <a:cubicBezTo>
                    <a:pt x="1" y="22"/>
                    <a:pt x="0" y="28"/>
                    <a:pt x="0" y="34"/>
                  </a:cubicBezTo>
                  <a:cubicBezTo>
                    <a:pt x="0" y="43"/>
                    <a:pt x="3" y="50"/>
                    <a:pt x="8" y="56"/>
                  </a:cubicBezTo>
                  <a:cubicBezTo>
                    <a:pt x="9" y="57"/>
                    <a:pt x="10" y="58"/>
                    <a:pt x="12" y="59"/>
                  </a:cubicBezTo>
                  <a:cubicBezTo>
                    <a:pt x="16" y="63"/>
                    <a:pt x="21" y="65"/>
                    <a:pt x="27" y="67"/>
                  </a:cubicBezTo>
                  <a:cubicBezTo>
                    <a:pt x="29" y="67"/>
                    <a:pt x="30" y="67"/>
                    <a:pt x="32" y="67"/>
                  </a:cubicBezTo>
                  <a:cubicBezTo>
                    <a:pt x="32" y="67"/>
                    <a:pt x="33" y="67"/>
                    <a:pt x="33" y="67"/>
                  </a:cubicBezTo>
                  <a:cubicBezTo>
                    <a:pt x="33" y="67"/>
                    <a:pt x="34" y="67"/>
                    <a:pt x="34" y="67"/>
                  </a:cubicBezTo>
                  <a:cubicBezTo>
                    <a:pt x="39" y="67"/>
                    <a:pt x="43" y="66"/>
                    <a:pt x="48" y="64"/>
                  </a:cubicBezTo>
                  <a:cubicBezTo>
                    <a:pt x="49" y="63"/>
                    <a:pt x="50" y="63"/>
                    <a:pt x="51" y="62"/>
                  </a:cubicBezTo>
                  <a:cubicBezTo>
                    <a:pt x="61" y="56"/>
                    <a:pt x="67" y="45"/>
                    <a:pt x="67" y="33"/>
                  </a:cubicBezTo>
                  <a:cubicBezTo>
                    <a:pt x="67" y="33"/>
                    <a:pt x="67" y="32"/>
                    <a:pt x="67" y="32"/>
                  </a:cubicBezTo>
                  <a:cubicBezTo>
                    <a:pt x="67" y="31"/>
                    <a:pt x="66" y="29"/>
                    <a:pt x="66" y="28"/>
                  </a:cubicBezTo>
                  <a:cubicBezTo>
                    <a:pt x="63" y="12"/>
                    <a:pt x="50" y="0"/>
                    <a:pt x="33"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4" name="Freeform 20292"/>
            <p:cNvSpPr>
              <a:spLocks/>
            </p:cNvSpPr>
            <p:nvPr/>
          </p:nvSpPr>
          <p:spPr bwMode="auto">
            <a:xfrm>
              <a:off x="5911620" y="-1176121"/>
              <a:ext cx="78706" cy="77372"/>
            </a:xfrm>
            <a:custGeom>
              <a:avLst/>
              <a:gdLst>
                <a:gd name="T0" fmla="*/ 25 w 50"/>
                <a:gd name="T1" fmla="*/ 0 h 49"/>
                <a:gd name="T2" fmla="*/ 25 w 50"/>
                <a:gd name="T3" fmla="*/ 0 h 49"/>
                <a:gd name="T4" fmla="*/ 0 w 50"/>
                <a:gd name="T5" fmla="*/ 25 h 49"/>
                <a:gd name="T6" fmla="*/ 8 w 50"/>
                <a:gd name="T7" fmla="*/ 42 h 49"/>
                <a:gd name="T8" fmla="*/ 12 w 50"/>
                <a:gd name="T9" fmla="*/ 45 h 49"/>
                <a:gd name="T10" fmla="*/ 14 w 50"/>
                <a:gd name="T11" fmla="*/ 46 h 49"/>
                <a:gd name="T12" fmla="*/ 18 w 50"/>
                <a:gd name="T13" fmla="*/ 48 h 49"/>
                <a:gd name="T14" fmla="*/ 25 w 50"/>
                <a:gd name="T15" fmla="*/ 49 h 49"/>
                <a:gd name="T16" fmla="*/ 26 w 50"/>
                <a:gd name="T17" fmla="*/ 49 h 49"/>
                <a:gd name="T18" fmla="*/ 34 w 50"/>
                <a:gd name="T19" fmla="*/ 48 h 49"/>
                <a:gd name="T20" fmla="*/ 38 w 50"/>
                <a:gd name="T21" fmla="*/ 46 h 49"/>
                <a:gd name="T22" fmla="*/ 47 w 50"/>
                <a:gd name="T23" fmla="*/ 37 h 49"/>
                <a:gd name="T24" fmla="*/ 48 w 50"/>
                <a:gd name="T25" fmla="*/ 33 h 49"/>
                <a:gd name="T26" fmla="*/ 50 w 50"/>
                <a:gd name="T27" fmla="*/ 29 h 49"/>
                <a:gd name="T28" fmla="*/ 50 w 50"/>
                <a:gd name="T29" fmla="*/ 24 h 49"/>
                <a:gd name="T30" fmla="*/ 49 w 50"/>
                <a:gd name="T31" fmla="*/ 19 h 49"/>
                <a:gd name="T32" fmla="*/ 48 w 50"/>
                <a:gd name="T33" fmla="*/ 15 h 49"/>
                <a:gd name="T34" fmla="*/ 25 w 50"/>
                <a:gd name="T3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49">
                  <a:moveTo>
                    <a:pt x="25" y="0"/>
                  </a:moveTo>
                  <a:cubicBezTo>
                    <a:pt x="25" y="0"/>
                    <a:pt x="25" y="0"/>
                    <a:pt x="25" y="0"/>
                  </a:cubicBezTo>
                  <a:cubicBezTo>
                    <a:pt x="11" y="0"/>
                    <a:pt x="0" y="11"/>
                    <a:pt x="0" y="25"/>
                  </a:cubicBezTo>
                  <a:cubicBezTo>
                    <a:pt x="0" y="32"/>
                    <a:pt x="3" y="38"/>
                    <a:pt x="8" y="42"/>
                  </a:cubicBezTo>
                  <a:cubicBezTo>
                    <a:pt x="9" y="43"/>
                    <a:pt x="10" y="44"/>
                    <a:pt x="12" y="45"/>
                  </a:cubicBezTo>
                  <a:cubicBezTo>
                    <a:pt x="12" y="46"/>
                    <a:pt x="13" y="46"/>
                    <a:pt x="14" y="46"/>
                  </a:cubicBezTo>
                  <a:cubicBezTo>
                    <a:pt x="15" y="47"/>
                    <a:pt x="16" y="48"/>
                    <a:pt x="18" y="48"/>
                  </a:cubicBezTo>
                  <a:cubicBezTo>
                    <a:pt x="20" y="49"/>
                    <a:pt x="23" y="49"/>
                    <a:pt x="25" y="49"/>
                  </a:cubicBezTo>
                  <a:cubicBezTo>
                    <a:pt x="25" y="49"/>
                    <a:pt x="25" y="49"/>
                    <a:pt x="26" y="49"/>
                  </a:cubicBezTo>
                  <a:cubicBezTo>
                    <a:pt x="29" y="49"/>
                    <a:pt x="31" y="49"/>
                    <a:pt x="34" y="48"/>
                  </a:cubicBezTo>
                  <a:cubicBezTo>
                    <a:pt x="35" y="47"/>
                    <a:pt x="37" y="46"/>
                    <a:pt x="38" y="46"/>
                  </a:cubicBezTo>
                  <a:cubicBezTo>
                    <a:pt x="42" y="44"/>
                    <a:pt x="45" y="40"/>
                    <a:pt x="47" y="37"/>
                  </a:cubicBezTo>
                  <a:cubicBezTo>
                    <a:pt x="47" y="36"/>
                    <a:pt x="48" y="34"/>
                    <a:pt x="48" y="33"/>
                  </a:cubicBezTo>
                  <a:cubicBezTo>
                    <a:pt x="49" y="32"/>
                    <a:pt x="49" y="31"/>
                    <a:pt x="50" y="29"/>
                  </a:cubicBezTo>
                  <a:cubicBezTo>
                    <a:pt x="50" y="27"/>
                    <a:pt x="50" y="26"/>
                    <a:pt x="50" y="24"/>
                  </a:cubicBezTo>
                  <a:cubicBezTo>
                    <a:pt x="50" y="22"/>
                    <a:pt x="50" y="20"/>
                    <a:pt x="49" y="19"/>
                  </a:cubicBezTo>
                  <a:cubicBezTo>
                    <a:pt x="49" y="17"/>
                    <a:pt x="49" y="16"/>
                    <a:pt x="48" y="15"/>
                  </a:cubicBezTo>
                  <a:cubicBezTo>
                    <a:pt x="44" y="6"/>
                    <a:pt x="35" y="0"/>
                    <a:pt x="2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20293"/>
            <p:cNvSpPr>
              <a:spLocks noEditPoints="1"/>
            </p:cNvSpPr>
            <p:nvPr/>
          </p:nvSpPr>
          <p:spPr bwMode="auto">
            <a:xfrm>
              <a:off x="5870933" y="-1216808"/>
              <a:ext cx="160748" cy="158747"/>
            </a:xfrm>
            <a:custGeom>
              <a:avLst/>
              <a:gdLst>
                <a:gd name="T0" fmla="*/ 27 w 102"/>
                <a:gd name="T1" fmla="*/ 78 h 101"/>
                <a:gd name="T2" fmla="*/ 14 w 102"/>
                <a:gd name="T3" fmla="*/ 51 h 101"/>
                <a:gd name="T4" fmla="*/ 51 w 102"/>
                <a:gd name="T5" fmla="*/ 13 h 101"/>
                <a:gd name="T6" fmla="*/ 51 w 102"/>
                <a:gd name="T7" fmla="*/ 13 h 101"/>
                <a:gd name="T8" fmla="*/ 86 w 102"/>
                <a:gd name="T9" fmla="*/ 37 h 101"/>
                <a:gd name="T10" fmla="*/ 87 w 102"/>
                <a:gd name="T11" fmla="*/ 41 h 101"/>
                <a:gd name="T12" fmla="*/ 88 w 102"/>
                <a:gd name="T13" fmla="*/ 50 h 101"/>
                <a:gd name="T14" fmla="*/ 87 w 102"/>
                <a:gd name="T15" fmla="*/ 59 h 101"/>
                <a:gd name="T16" fmla="*/ 86 w 102"/>
                <a:gd name="T17" fmla="*/ 63 h 101"/>
                <a:gd name="T18" fmla="*/ 86 w 102"/>
                <a:gd name="T19" fmla="*/ 64 h 101"/>
                <a:gd name="T20" fmla="*/ 84 w 102"/>
                <a:gd name="T21" fmla="*/ 68 h 101"/>
                <a:gd name="T22" fmla="*/ 69 w 102"/>
                <a:gd name="T23" fmla="*/ 83 h 101"/>
                <a:gd name="T24" fmla="*/ 66 w 102"/>
                <a:gd name="T25" fmla="*/ 84 h 101"/>
                <a:gd name="T26" fmla="*/ 52 w 102"/>
                <a:gd name="T27" fmla="*/ 87 h 101"/>
                <a:gd name="T28" fmla="*/ 51 w 102"/>
                <a:gd name="T29" fmla="*/ 87 h 101"/>
                <a:gd name="T30" fmla="*/ 40 w 102"/>
                <a:gd name="T31" fmla="*/ 85 h 101"/>
                <a:gd name="T32" fmla="*/ 36 w 102"/>
                <a:gd name="T33" fmla="*/ 84 h 101"/>
                <a:gd name="T34" fmla="*/ 31 w 102"/>
                <a:gd name="T35" fmla="*/ 81 h 101"/>
                <a:gd name="T36" fmla="*/ 27 w 102"/>
                <a:gd name="T37" fmla="*/ 78 h 101"/>
                <a:gd name="T38" fmla="*/ 51 w 102"/>
                <a:gd name="T39" fmla="*/ 0 h 101"/>
                <a:gd name="T40" fmla="*/ 50 w 102"/>
                <a:gd name="T41" fmla="*/ 0 h 101"/>
                <a:gd name="T42" fmla="*/ 1 w 102"/>
                <a:gd name="T43" fmla="*/ 51 h 101"/>
                <a:gd name="T44" fmla="*/ 19 w 102"/>
                <a:gd name="T45" fmla="*/ 90 h 101"/>
                <a:gd name="T46" fmla="*/ 23 w 102"/>
                <a:gd name="T47" fmla="*/ 92 h 101"/>
                <a:gd name="T48" fmla="*/ 31 w 102"/>
                <a:gd name="T49" fmla="*/ 97 h 101"/>
                <a:gd name="T50" fmla="*/ 35 w 102"/>
                <a:gd name="T51" fmla="*/ 98 h 101"/>
                <a:gd name="T52" fmla="*/ 51 w 102"/>
                <a:gd name="T53" fmla="*/ 101 h 101"/>
                <a:gd name="T54" fmla="*/ 52 w 102"/>
                <a:gd name="T55" fmla="*/ 101 h 101"/>
                <a:gd name="T56" fmla="*/ 72 w 102"/>
                <a:gd name="T57" fmla="*/ 97 h 101"/>
                <a:gd name="T58" fmla="*/ 76 w 102"/>
                <a:gd name="T59" fmla="*/ 95 h 101"/>
                <a:gd name="T60" fmla="*/ 96 w 102"/>
                <a:gd name="T61" fmla="*/ 74 h 101"/>
                <a:gd name="T62" fmla="*/ 98 w 102"/>
                <a:gd name="T63" fmla="*/ 70 h 101"/>
                <a:gd name="T64" fmla="*/ 99 w 102"/>
                <a:gd name="T65" fmla="*/ 67 h 101"/>
                <a:gd name="T66" fmla="*/ 100 w 102"/>
                <a:gd name="T67" fmla="*/ 63 h 101"/>
                <a:gd name="T68" fmla="*/ 102 w 102"/>
                <a:gd name="T69" fmla="*/ 49 h 101"/>
                <a:gd name="T70" fmla="*/ 100 w 102"/>
                <a:gd name="T71" fmla="*/ 38 h 101"/>
                <a:gd name="T72" fmla="*/ 99 w 102"/>
                <a:gd name="T73" fmla="*/ 34 h 101"/>
                <a:gd name="T74" fmla="*/ 51 w 102"/>
                <a:gd name="T75"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2" h="101">
                  <a:moveTo>
                    <a:pt x="27" y="78"/>
                  </a:moveTo>
                  <a:cubicBezTo>
                    <a:pt x="19" y="72"/>
                    <a:pt x="14" y="62"/>
                    <a:pt x="14" y="51"/>
                  </a:cubicBezTo>
                  <a:cubicBezTo>
                    <a:pt x="14" y="31"/>
                    <a:pt x="30" y="14"/>
                    <a:pt x="51" y="13"/>
                  </a:cubicBezTo>
                  <a:cubicBezTo>
                    <a:pt x="51" y="13"/>
                    <a:pt x="51" y="13"/>
                    <a:pt x="51" y="13"/>
                  </a:cubicBezTo>
                  <a:cubicBezTo>
                    <a:pt x="67" y="13"/>
                    <a:pt x="80" y="23"/>
                    <a:pt x="86" y="37"/>
                  </a:cubicBezTo>
                  <a:cubicBezTo>
                    <a:pt x="86" y="39"/>
                    <a:pt x="87" y="40"/>
                    <a:pt x="87" y="41"/>
                  </a:cubicBezTo>
                  <a:cubicBezTo>
                    <a:pt x="88" y="44"/>
                    <a:pt x="88" y="47"/>
                    <a:pt x="88" y="50"/>
                  </a:cubicBezTo>
                  <a:cubicBezTo>
                    <a:pt x="88" y="53"/>
                    <a:pt x="88" y="56"/>
                    <a:pt x="87" y="59"/>
                  </a:cubicBezTo>
                  <a:cubicBezTo>
                    <a:pt x="87" y="60"/>
                    <a:pt x="86" y="62"/>
                    <a:pt x="86" y="63"/>
                  </a:cubicBezTo>
                  <a:cubicBezTo>
                    <a:pt x="86" y="63"/>
                    <a:pt x="86" y="64"/>
                    <a:pt x="86" y="64"/>
                  </a:cubicBezTo>
                  <a:cubicBezTo>
                    <a:pt x="85" y="65"/>
                    <a:pt x="84" y="67"/>
                    <a:pt x="84" y="68"/>
                  </a:cubicBezTo>
                  <a:cubicBezTo>
                    <a:pt x="80" y="74"/>
                    <a:pt x="75" y="79"/>
                    <a:pt x="69" y="83"/>
                  </a:cubicBezTo>
                  <a:cubicBezTo>
                    <a:pt x="68" y="83"/>
                    <a:pt x="67" y="84"/>
                    <a:pt x="66" y="84"/>
                  </a:cubicBezTo>
                  <a:cubicBezTo>
                    <a:pt x="61" y="86"/>
                    <a:pt x="57" y="87"/>
                    <a:pt x="52" y="87"/>
                  </a:cubicBezTo>
                  <a:cubicBezTo>
                    <a:pt x="52" y="87"/>
                    <a:pt x="51" y="87"/>
                    <a:pt x="51" y="87"/>
                  </a:cubicBezTo>
                  <a:cubicBezTo>
                    <a:pt x="47" y="87"/>
                    <a:pt x="43" y="87"/>
                    <a:pt x="40" y="85"/>
                  </a:cubicBezTo>
                  <a:cubicBezTo>
                    <a:pt x="38" y="85"/>
                    <a:pt x="37" y="84"/>
                    <a:pt x="36" y="84"/>
                  </a:cubicBezTo>
                  <a:cubicBezTo>
                    <a:pt x="34" y="83"/>
                    <a:pt x="32" y="82"/>
                    <a:pt x="31" y="81"/>
                  </a:cubicBezTo>
                  <a:cubicBezTo>
                    <a:pt x="29" y="80"/>
                    <a:pt x="28" y="79"/>
                    <a:pt x="27" y="78"/>
                  </a:cubicBezTo>
                  <a:moveTo>
                    <a:pt x="51" y="0"/>
                  </a:moveTo>
                  <a:cubicBezTo>
                    <a:pt x="51" y="0"/>
                    <a:pt x="51" y="0"/>
                    <a:pt x="50" y="0"/>
                  </a:cubicBezTo>
                  <a:cubicBezTo>
                    <a:pt x="22" y="0"/>
                    <a:pt x="0" y="23"/>
                    <a:pt x="1" y="51"/>
                  </a:cubicBezTo>
                  <a:cubicBezTo>
                    <a:pt x="1" y="67"/>
                    <a:pt x="8" y="81"/>
                    <a:pt x="19" y="90"/>
                  </a:cubicBezTo>
                  <a:cubicBezTo>
                    <a:pt x="21" y="90"/>
                    <a:pt x="22" y="91"/>
                    <a:pt x="23" y="92"/>
                  </a:cubicBezTo>
                  <a:cubicBezTo>
                    <a:pt x="25" y="94"/>
                    <a:pt x="28" y="95"/>
                    <a:pt x="31" y="97"/>
                  </a:cubicBezTo>
                  <a:cubicBezTo>
                    <a:pt x="32" y="97"/>
                    <a:pt x="34" y="98"/>
                    <a:pt x="35" y="98"/>
                  </a:cubicBezTo>
                  <a:cubicBezTo>
                    <a:pt x="40" y="100"/>
                    <a:pt x="46" y="101"/>
                    <a:pt x="51" y="101"/>
                  </a:cubicBezTo>
                  <a:cubicBezTo>
                    <a:pt x="51" y="101"/>
                    <a:pt x="52" y="101"/>
                    <a:pt x="52" y="101"/>
                  </a:cubicBezTo>
                  <a:cubicBezTo>
                    <a:pt x="59" y="101"/>
                    <a:pt x="66" y="99"/>
                    <a:pt x="72" y="97"/>
                  </a:cubicBezTo>
                  <a:cubicBezTo>
                    <a:pt x="73" y="96"/>
                    <a:pt x="74" y="95"/>
                    <a:pt x="76" y="95"/>
                  </a:cubicBezTo>
                  <a:cubicBezTo>
                    <a:pt x="84" y="90"/>
                    <a:pt x="91" y="83"/>
                    <a:pt x="96" y="74"/>
                  </a:cubicBezTo>
                  <a:cubicBezTo>
                    <a:pt x="97" y="72"/>
                    <a:pt x="97" y="71"/>
                    <a:pt x="98" y="70"/>
                  </a:cubicBezTo>
                  <a:cubicBezTo>
                    <a:pt x="98" y="69"/>
                    <a:pt x="98" y="68"/>
                    <a:pt x="99" y="67"/>
                  </a:cubicBezTo>
                  <a:cubicBezTo>
                    <a:pt x="99" y="66"/>
                    <a:pt x="100" y="64"/>
                    <a:pt x="100" y="63"/>
                  </a:cubicBezTo>
                  <a:cubicBezTo>
                    <a:pt x="101" y="59"/>
                    <a:pt x="102" y="54"/>
                    <a:pt x="102" y="49"/>
                  </a:cubicBezTo>
                  <a:cubicBezTo>
                    <a:pt x="102" y="46"/>
                    <a:pt x="101" y="42"/>
                    <a:pt x="100" y="38"/>
                  </a:cubicBezTo>
                  <a:cubicBezTo>
                    <a:pt x="100" y="37"/>
                    <a:pt x="99" y="35"/>
                    <a:pt x="99" y="34"/>
                  </a:cubicBezTo>
                  <a:cubicBezTo>
                    <a:pt x="92" y="14"/>
                    <a:pt x="73" y="0"/>
                    <a:pt x="5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20294"/>
            <p:cNvSpPr>
              <a:spLocks/>
            </p:cNvSpPr>
            <p:nvPr/>
          </p:nvSpPr>
          <p:spPr bwMode="auto">
            <a:xfrm>
              <a:off x="7021516" y="-438414"/>
              <a:ext cx="78706" cy="77372"/>
            </a:xfrm>
            <a:custGeom>
              <a:avLst/>
              <a:gdLst>
                <a:gd name="T0" fmla="*/ 25 w 50"/>
                <a:gd name="T1" fmla="*/ 0 h 49"/>
                <a:gd name="T2" fmla="*/ 25 w 50"/>
                <a:gd name="T3" fmla="*/ 0 h 49"/>
                <a:gd name="T4" fmla="*/ 20 w 50"/>
                <a:gd name="T5" fmla="*/ 0 h 49"/>
                <a:gd name="T6" fmla="*/ 16 w 50"/>
                <a:gd name="T7" fmla="*/ 1 h 49"/>
                <a:gd name="T8" fmla="*/ 8 w 50"/>
                <a:gd name="T9" fmla="*/ 6 h 49"/>
                <a:gd name="T10" fmla="*/ 5 w 50"/>
                <a:gd name="T11" fmla="*/ 10 h 49"/>
                <a:gd name="T12" fmla="*/ 0 w 50"/>
                <a:gd name="T13" fmla="*/ 25 h 49"/>
                <a:gd name="T14" fmla="*/ 3 w 50"/>
                <a:gd name="T15" fmla="*/ 36 h 49"/>
                <a:gd name="T16" fmla="*/ 6 w 50"/>
                <a:gd name="T17" fmla="*/ 40 h 49"/>
                <a:gd name="T18" fmla="*/ 21 w 50"/>
                <a:gd name="T19" fmla="*/ 49 h 49"/>
                <a:gd name="T20" fmla="*/ 25 w 50"/>
                <a:gd name="T21" fmla="*/ 49 h 49"/>
                <a:gd name="T22" fmla="*/ 25 w 50"/>
                <a:gd name="T23" fmla="*/ 49 h 49"/>
                <a:gd name="T24" fmla="*/ 26 w 50"/>
                <a:gd name="T25" fmla="*/ 49 h 49"/>
                <a:gd name="T26" fmla="*/ 29 w 50"/>
                <a:gd name="T27" fmla="*/ 49 h 49"/>
                <a:gd name="T28" fmla="*/ 33 w 50"/>
                <a:gd name="T29" fmla="*/ 48 h 49"/>
                <a:gd name="T30" fmla="*/ 43 w 50"/>
                <a:gd name="T31" fmla="*/ 42 h 49"/>
                <a:gd name="T32" fmla="*/ 45 w 50"/>
                <a:gd name="T33" fmla="*/ 39 h 49"/>
                <a:gd name="T34" fmla="*/ 50 w 50"/>
                <a:gd name="T35" fmla="*/ 24 h 49"/>
                <a:gd name="T36" fmla="*/ 36 w 50"/>
                <a:gd name="T37" fmla="*/ 2 h 49"/>
                <a:gd name="T38" fmla="*/ 32 w 50"/>
                <a:gd name="T39" fmla="*/ 0 h 49"/>
                <a:gd name="T40" fmla="*/ 25 w 50"/>
                <a:gd name="T4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49">
                  <a:moveTo>
                    <a:pt x="25" y="0"/>
                  </a:moveTo>
                  <a:cubicBezTo>
                    <a:pt x="25" y="0"/>
                    <a:pt x="25" y="0"/>
                    <a:pt x="25" y="0"/>
                  </a:cubicBezTo>
                  <a:cubicBezTo>
                    <a:pt x="23" y="0"/>
                    <a:pt x="22" y="0"/>
                    <a:pt x="20" y="0"/>
                  </a:cubicBezTo>
                  <a:cubicBezTo>
                    <a:pt x="19" y="0"/>
                    <a:pt x="17" y="1"/>
                    <a:pt x="16" y="1"/>
                  </a:cubicBezTo>
                  <a:cubicBezTo>
                    <a:pt x="13" y="3"/>
                    <a:pt x="10" y="4"/>
                    <a:pt x="8" y="6"/>
                  </a:cubicBezTo>
                  <a:cubicBezTo>
                    <a:pt x="7" y="7"/>
                    <a:pt x="6" y="8"/>
                    <a:pt x="5" y="10"/>
                  </a:cubicBezTo>
                  <a:cubicBezTo>
                    <a:pt x="2" y="14"/>
                    <a:pt x="0" y="19"/>
                    <a:pt x="0" y="25"/>
                  </a:cubicBezTo>
                  <a:cubicBezTo>
                    <a:pt x="0" y="29"/>
                    <a:pt x="1" y="33"/>
                    <a:pt x="3" y="36"/>
                  </a:cubicBezTo>
                  <a:cubicBezTo>
                    <a:pt x="4" y="38"/>
                    <a:pt x="5" y="39"/>
                    <a:pt x="6" y="40"/>
                  </a:cubicBezTo>
                  <a:cubicBezTo>
                    <a:pt x="9" y="45"/>
                    <a:pt x="15" y="48"/>
                    <a:pt x="21" y="49"/>
                  </a:cubicBezTo>
                  <a:cubicBezTo>
                    <a:pt x="22" y="49"/>
                    <a:pt x="23" y="49"/>
                    <a:pt x="25" y="49"/>
                  </a:cubicBezTo>
                  <a:cubicBezTo>
                    <a:pt x="25" y="49"/>
                    <a:pt x="25" y="49"/>
                    <a:pt x="25" y="49"/>
                  </a:cubicBezTo>
                  <a:cubicBezTo>
                    <a:pt x="25" y="49"/>
                    <a:pt x="25" y="49"/>
                    <a:pt x="26" y="49"/>
                  </a:cubicBezTo>
                  <a:cubicBezTo>
                    <a:pt x="27" y="49"/>
                    <a:pt x="28" y="49"/>
                    <a:pt x="29" y="49"/>
                  </a:cubicBezTo>
                  <a:cubicBezTo>
                    <a:pt x="31" y="49"/>
                    <a:pt x="32" y="48"/>
                    <a:pt x="33" y="48"/>
                  </a:cubicBezTo>
                  <a:cubicBezTo>
                    <a:pt x="37" y="47"/>
                    <a:pt x="40" y="45"/>
                    <a:pt x="43" y="42"/>
                  </a:cubicBezTo>
                  <a:cubicBezTo>
                    <a:pt x="44" y="41"/>
                    <a:pt x="45" y="40"/>
                    <a:pt x="45" y="39"/>
                  </a:cubicBezTo>
                  <a:cubicBezTo>
                    <a:pt x="48" y="35"/>
                    <a:pt x="50" y="30"/>
                    <a:pt x="50" y="24"/>
                  </a:cubicBezTo>
                  <a:cubicBezTo>
                    <a:pt x="50" y="14"/>
                    <a:pt x="44" y="6"/>
                    <a:pt x="36" y="2"/>
                  </a:cubicBezTo>
                  <a:cubicBezTo>
                    <a:pt x="35" y="1"/>
                    <a:pt x="33" y="1"/>
                    <a:pt x="32" y="0"/>
                  </a:cubicBezTo>
                  <a:cubicBezTo>
                    <a:pt x="30" y="0"/>
                    <a:pt x="27" y="0"/>
                    <a:pt x="2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7" name="Freeform 20295"/>
            <p:cNvSpPr>
              <a:spLocks noEditPoints="1"/>
            </p:cNvSpPr>
            <p:nvPr/>
          </p:nvSpPr>
          <p:spPr bwMode="auto">
            <a:xfrm>
              <a:off x="6980162" y="-479102"/>
              <a:ext cx="160748" cy="158747"/>
            </a:xfrm>
            <a:custGeom>
              <a:avLst/>
              <a:gdLst>
                <a:gd name="T0" fmla="*/ 43 w 102"/>
                <a:gd name="T1" fmla="*/ 14 h 101"/>
                <a:gd name="T2" fmla="*/ 51 w 102"/>
                <a:gd name="T3" fmla="*/ 13 h 101"/>
                <a:gd name="T4" fmla="*/ 51 w 102"/>
                <a:gd name="T5" fmla="*/ 13 h 101"/>
                <a:gd name="T6" fmla="*/ 62 w 102"/>
                <a:gd name="T7" fmla="*/ 15 h 101"/>
                <a:gd name="T8" fmla="*/ 66 w 102"/>
                <a:gd name="T9" fmla="*/ 16 h 101"/>
                <a:gd name="T10" fmla="*/ 88 w 102"/>
                <a:gd name="T11" fmla="*/ 50 h 101"/>
                <a:gd name="T12" fmla="*/ 81 w 102"/>
                <a:gd name="T13" fmla="*/ 72 h 101"/>
                <a:gd name="T14" fmla="*/ 79 w 102"/>
                <a:gd name="T15" fmla="*/ 75 h 101"/>
                <a:gd name="T16" fmla="*/ 63 w 102"/>
                <a:gd name="T17" fmla="*/ 85 h 101"/>
                <a:gd name="T18" fmla="*/ 59 w 102"/>
                <a:gd name="T19" fmla="*/ 87 h 101"/>
                <a:gd name="T20" fmla="*/ 52 w 102"/>
                <a:gd name="T21" fmla="*/ 87 h 101"/>
                <a:gd name="T22" fmla="*/ 51 w 102"/>
                <a:gd name="T23" fmla="*/ 87 h 101"/>
                <a:gd name="T24" fmla="*/ 50 w 102"/>
                <a:gd name="T25" fmla="*/ 87 h 101"/>
                <a:gd name="T26" fmla="*/ 45 w 102"/>
                <a:gd name="T27" fmla="*/ 87 h 101"/>
                <a:gd name="T28" fmla="*/ 21 w 102"/>
                <a:gd name="T29" fmla="*/ 71 h 101"/>
                <a:gd name="T30" fmla="*/ 19 w 102"/>
                <a:gd name="T31" fmla="*/ 68 h 101"/>
                <a:gd name="T32" fmla="*/ 14 w 102"/>
                <a:gd name="T33" fmla="*/ 51 h 101"/>
                <a:gd name="T34" fmla="*/ 23 w 102"/>
                <a:gd name="T35" fmla="*/ 27 h 101"/>
                <a:gd name="T36" fmla="*/ 26 w 102"/>
                <a:gd name="T37" fmla="*/ 24 h 101"/>
                <a:gd name="T38" fmla="*/ 39 w 102"/>
                <a:gd name="T39" fmla="*/ 16 h 101"/>
                <a:gd name="T40" fmla="*/ 43 w 102"/>
                <a:gd name="T41" fmla="*/ 14 h 101"/>
                <a:gd name="T42" fmla="*/ 51 w 102"/>
                <a:gd name="T43" fmla="*/ 0 h 101"/>
                <a:gd name="T44" fmla="*/ 50 w 102"/>
                <a:gd name="T45" fmla="*/ 0 h 101"/>
                <a:gd name="T46" fmla="*/ 39 w 102"/>
                <a:gd name="T47" fmla="*/ 1 h 101"/>
                <a:gd name="T48" fmla="*/ 35 w 102"/>
                <a:gd name="T49" fmla="*/ 3 h 101"/>
                <a:gd name="T50" fmla="*/ 17 w 102"/>
                <a:gd name="T51" fmla="*/ 14 h 101"/>
                <a:gd name="T52" fmla="*/ 14 w 102"/>
                <a:gd name="T53" fmla="*/ 17 h 101"/>
                <a:gd name="T54" fmla="*/ 1 w 102"/>
                <a:gd name="T55" fmla="*/ 51 h 101"/>
                <a:gd name="T56" fmla="*/ 6 w 102"/>
                <a:gd name="T57" fmla="*/ 74 h 101"/>
                <a:gd name="T58" fmla="*/ 9 w 102"/>
                <a:gd name="T59" fmla="*/ 78 h 101"/>
                <a:gd name="T60" fmla="*/ 44 w 102"/>
                <a:gd name="T61" fmla="*/ 100 h 101"/>
                <a:gd name="T62" fmla="*/ 48 w 102"/>
                <a:gd name="T63" fmla="*/ 101 h 101"/>
                <a:gd name="T64" fmla="*/ 51 w 102"/>
                <a:gd name="T65" fmla="*/ 101 h 101"/>
                <a:gd name="T66" fmla="*/ 52 w 102"/>
                <a:gd name="T67" fmla="*/ 101 h 101"/>
                <a:gd name="T68" fmla="*/ 63 w 102"/>
                <a:gd name="T69" fmla="*/ 100 h 101"/>
                <a:gd name="T70" fmla="*/ 67 w 102"/>
                <a:gd name="T71" fmla="*/ 98 h 101"/>
                <a:gd name="T72" fmla="*/ 90 w 102"/>
                <a:gd name="T73" fmla="*/ 83 h 101"/>
                <a:gd name="T74" fmla="*/ 93 w 102"/>
                <a:gd name="T75" fmla="*/ 79 h 101"/>
                <a:gd name="T76" fmla="*/ 102 w 102"/>
                <a:gd name="T77" fmla="*/ 49 h 101"/>
                <a:gd name="T78" fmla="*/ 70 w 102"/>
                <a:gd name="T79" fmla="*/ 3 h 101"/>
                <a:gd name="T80" fmla="*/ 66 w 102"/>
                <a:gd name="T81" fmla="*/ 2 h 101"/>
                <a:gd name="T82" fmla="*/ 51 w 102"/>
                <a:gd name="T8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2" h="101">
                  <a:moveTo>
                    <a:pt x="43" y="14"/>
                  </a:moveTo>
                  <a:cubicBezTo>
                    <a:pt x="45" y="14"/>
                    <a:pt x="48" y="14"/>
                    <a:pt x="51" y="13"/>
                  </a:cubicBezTo>
                  <a:cubicBezTo>
                    <a:pt x="51" y="13"/>
                    <a:pt x="51" y="13"/>
                    <a:pt x="51" y="13"/>
                  </a:cubicBezTo>
                  <a:cubicBezTo>
                    <a:pt x="55" y="13"/>
                    <a:pt x="58" y="14"/>
                    <a:pt x="62" y="15"/>
                  </a:cubicBezTo>
                  <a:cubicBezTo>
                    <a:pt x="63" y="15"/>
                    <a:pt x="64" y="16"/>
                    <a:pt x="66" y="16"/>
                  </a:cubicBezTo>
                  <a:cubicBezTo>
                    <a:pt x="79" y="22"/>
                    <a:pt x="88" y="35"/>
                    <a:pt x="88" y="50"/>
                  </a:cubicBezTo>
                  <a:cubicBezTo>
                    <a:pt x="88" y="58"/>
                    <a:pt x="86" y="65"/>
                    <a:pt x="81" y="72"/>
                  </a:cubicBezTo>
                  <a:cubicBezTo>
                    <a:pt x="81" y="73"/>
                    <a:pt x="80" y="74"/>
                    <a:pt x="79" y="75"/>
                  </a:cubicBezTo>
                  <a:cubicBezTo>
                    <a:pt x="74" y="80"/>
                    <a:pt x="69" y="83"/>
                    <a:pt x="63" y="85"/>
                  </a:cubicBezTo>
                  <a:cubicBezTo>
                    <a:pt x="61" y="86"/>
                    <a:pt x="60" y="86"/>
                    <a:pt x="59" y="87"/>
                  </a:cubicBezTo>
                  <a:cubicBezTo>
                    <a:pt x="56" y="87"/>
                    <a:pt x="54" y="87"/>
                    <a:pt x="52" y="87"/>
                  </a:cubicBezTo>
                  <a:cubicBezTo>
                    <a:pt x="52" y="87"/>
                    <a:pt x="51" y="87"/>
                    <a:pt x="51" y="87"/>
                  </a:cubicBezTo>
                  <a:cubicBezTo>
                    <a:pt x="51" y="87"/>
                    <a:pt x="50" y="87"/>
                    <a:pt x="50" y="87"/>
                  </a:cubicBezTo>
                  <a:cubicBezTo>
                    <a:pt x="48" y="87"/>
                    <a:pt x="47" y="87"/>
                    <a:pt x="45" y="87"/>
                  </a:cubicBezTo>
                  <a:cubicBezTo>
                    <a:pt x="35" y="85"/>
                    <a:pt x="26" y="80"/>
                    <a:pt x="21" y="71"/>
                  </a:cubicBezTo>
                  <a:cubicBezTo>
                    <a:pt x="20" y="70"/>
                    <a:pt x="19" y="69"/>
                    <a:pt x="19" y="68"/>
                  </a:cubicBezTo>
                  <a:cubicBezTo>
                    <a:pt x="16" y="63"/>
                    <a:pt x="14" y="57"/>
                    <a:pt x="14" y="51"/>
                  </a:cubicBezTo>
                  <a:cubicBezTo>
                    <a:pt x="14" y="42"/>
                    <a:pt x="17" y="33"/>
                    <a:pt x="23" y="27"/>
                  </a:cubicBezTo>
                  <a:cubicBezTo>
                    <a:pt x="24" y="26"/>
                    <a:pt x="25" y="25"/>
                    <a:pt x="26" y="24"/>
                  </a:cubicBezTo>
                  <a:cubicBezTo>
                    <a:pt x="30" y="20"/>
                    <a:pt x="34" y="17"/>
                    <a:pt x="39" y="16"/>
                  </a:cubicBezTo>
                  <a:cubicBezTo>
                    <a:pt x="40" y="15"/>
                    <a:pt x="41" y="15"/>
                    <a:pt x="43" y="14"/>
                  </a:cubicBezTo>
                  <a:moveTo>
                    <a:pt x="51" y="0"/>
                  </a:moveTo>
                  <a:cubicBezTo>
                    <a:pt x="51" y="0"/>
                    <a:pt x="51" y="0"/>
                    <a:pt x="50" y="0"/>
                  </a:cubicBezTo>
                  <a:cubicBezTo>
                    <a:pt x="46" y="0"/>
                    <a:pt x="43" y="0"/>
                    <a:pt x="39" y="1"/>
                  </a:cubicBezTo>
                  <a:cubicBezTo>
                    <a:pt x="38" y="2"/>
                    <a:pt x="36" y="2"/>
                    <a:pt x="35" y="3"/>
                  </a:cubicBezTo>
                  <a:cubicBezTo>
                    <a:pt x="28" y="5"/>
                    <a:pt x="22" y="9"/>
                    <a:pt x="17" y="14"/>
                  </a:cubicBezTo>
                  <a:cubicBezTo>
                    <a:pt x="16" y="15"/>
                    <a:pt x="15" y="16"/>
                    <a:pt x="14" y="17"/>
                  </a:cubicBezTo>
                  <a:cubicBezTo>
                    <a:pt x="5" y="26"/>
                    <a:pt x="0" y="38"/>
                    <a:pt x="1" y="51"/>
                  </a:cubicBezTo>
                  <a:cubicBezTo>
                    <a:pt x="1" y="59"/>
                    <a:pt x="3" y="67"/>
                    <a:pt x="6" y="74"/>
                  </a:cubicBezTo>
                  <a:cubicBezTo>
                    <a:pt x="7" y="75"/>
                    <a:pt x="8" y="76"/>
                    <a:pt x="9" y="78"/>
                  </a:cubicBezTo>
                  <a:cubicBezTo>
                    <a:pt x="16" y="90"/>
                    <a:pt x="29" y="98"/>
                    <a:pt x="44" y="100"/>
                  </a:cubicBezTo>
                  <a:cubicBezTo>
                    <a:pt x="45" y="101"/>
                    <a:pt x="47" y="101"/>
                    <a:pt x="48" y="101"/>
                  </a:cubicBezTo>
                  <a:cubicBezTo>
                    <a:pt x="49" y="101"/>
                    <a:pt x="50" y="101"/>
                    <a:pt x="51" y="101"/>
                  </a:cubicBezTo>
                  <a:cubicBezTo>
                    <a:pt x="51" y="101"/>
                    <a:pt x="52" y="101"/>
                    <a:pt x="52" y="101"/>
                  </a:cubicBezTo>
                  <a:cubicBezTo>
                    <a:pt x="56" y="101"/>
                    <a:pt x="59" y="100"/>
                    <a:pt x="63" y="100"/>
                  </a:cubicBezTo>
                  <a:cubicBezTo>
                    <a:pt x="64" y="99"/>
                    <a:pt x="65" y="99"/>
                    <a:pt x="67" y="98"/>
                  </a:cubicBezTo>
                  <a:cubicBezTo>
                    <a:pt x="76" y="95"/>
                    <a:pt x="84" y="90"/>
                    <a:pt x="90" y="83"/>
                  </a:cubicBezTo>
                  <a:cubicBezTo>
                    <a:pt x="91" y="82"/>
                    <a:pt x="92" y="80"/>
                    <a:pt x="93" y="79"/>
                  </a:cubicBezTo>
                  <a:cubicBezTo>
                    <a:pt x="98" y="71"/>
                    <a:pt x="102" y="61"/>
                    <a:pt x="102" y="49"/>
                  </a:cubicBezTo>
                  <a:cubicBezTo>
                    <a:pt x="101" y="29"/>
                    <a:pt x="88" y="11"/>
                    <a:pt x="70" y="3"/>
                  </a:cubicBezTo>
                  <a:cubicBezTo>
                    <a:pt x="68" y="3"/>
                    <a:pt x="67" y="2"/>
                    <a:pt x="66" y="2"/>
                  </a:cubicBezTo>
                  <a:cubicBezTo>
                    <a:pt x="61" y="1"/>
                    <a:pt x="56" y="0"/>
                    <a:pt x="5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8" name="Freeform 20296"/>
            <p:cNvSpPr>
              <a:spLocks/>
            </p:cNvSpPr>
            <p:nvPr/>
          </p:nvSpPr>
          <p:spPr bwMode="auto">
            <a:xfrm>
              <a:off x="7349016" y="669479"/>
              <a:ext cx="77372" cy="79374"/>
            </a:xfrm>
            <a:custGeom>
              <a:avLst/>
              <a:gdLst>
                <a:gd name="T0" fmla="*/ 25 w 49"/>
                <a:gd name="T1" fmla="*/ 0 h 50"/>
                <a:gd name="T2" fmla="*/ 24 w 49"/>
                <a:gd name="T3" fmla="*/ 0 h 50"/>
                <a:gd name="T4" fmla="*/ 20 w 49"/>
                <a:gd name="T5" fmla="*/ 1 h 50"/>
                <a:gd name="T6" fmla="*/ 15 w 49"/>
                <a:gd name="T7" fmla="*/ 2 h 50"/>
                <a:gd name="T8" fmla="*/ 5 w 49"/>
                <a:gd name="T9" fmla="*/ 9 h 50"/>
                <a:gd name="T10" fmla="*/ 3 w 49"/>
                <a:gd name="T11" fmla="*/ 13 h 50"/>
                <a:gd name="T12" fmla="*/ 0 w 49"/>
                <a:gd name="T13" fmla="*/ 25 h 50"/>
                <a:gd name="T14" fmla="*/ 0 w 49"/>
                <a:gd name="T15" fmla="*/ 31 h 50"/>
                <a:gd name="T16" fmla="*/ 2 w 49"/>
                <a:gd name="T17" fmla="*/ 35 h 50"/>
                <a:gd name="T18" fmla="*/ 25 w 49"/>
                <a:gd name="T19" fmla="*/ 50 h 50"/>
                <a:gd name="T20" fmla="*/ 25 w 49"/>
                <a:gd name="T21" fmla="*/ 50 h 50"/>
                <a:gd name="T22" fmla="*/ 47 w 49"/>
                <a:gd name="T23" fmla="*/ 36 h 50"/>
                <a:gd name="T24" fmla="*/ 48 w 49"/>
                <a:gd name="T25" fmla="*/ 32 h 50"/>
                <a:gd name="T26" fmla="*/ 49 w 49"/>
                <a:gd name="T27" fmla="*/ 24 h 50"/>
                <a:gd name="T28" fmla="*/ 30 w 49"/>
                <a:gd name="T29" fmla="*/ 1 h 50"/>
                <a:gd name="T30" fmla="*/ 25 w 49"/>
                <a:gd name="T31" fmla="*/ 0 h 50"/>
                <a:gd name="T32" fmla="*/ 25 w 49"/>
                <a:gd name="T3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9" h="50">
                  <a:moveTo>
                    <a:pt x="25" y="0"/>
                  </a:moveTo>
                  <a:cubicBezTo>
                    <a:pt x="24" y="0"/>
                    <a:pt x="24" y="0"/>
                    <a:pt x="24" y="0"/>
                  </a:cubicBezTo>
                  <a:cubicBezTo>
                    <a:pt x="23" y="0"/>
                    <a:pt x="21" y="0"/>
                    <a:pt x="20" y="1"/>
                  </a:cubicBezTo>
                  <a:cubicBezTo>
                    <a:pt x="18" y="1"/>
                    <a:pt x="17" y="1"/>
                    <a:pt x="15" y="2"/>
                  </a:cubicBezTo>
                  <a:cubicBezTo>
                    <a:pt x="11" y="3"/>
                    <a:pt x="8" y="6"/>
                    <a:pt x="5" y="9"/>
                  </a:cubicBezTo>
                  <a:cubicBezTo>
                    <a:pt x="4" y="10"/>
                    <a:pt x="4" y="12"/>
                    <a:pt x="3" y="13"/>
                  </a:cubicBezTo>
                  <a:cubicBezTo>
                    <a:pt x="1" y="17"/>
                    <a:pt x="0" y="21"/>
                    <a:pt x="0" y="25"/>
                  </a:cubicBezTo>
                  <a:cubicBezTo>
                    <a:pt x="0" y="27"/>
                    <a:pt x="0" y="29"/>
                    <a:pt x="0" y="31"/>
                  </a:cubicBezTo>
                  <a:cubicBezTo>
                    <a:pt x="1" y="32"/>
                    <a:pt x="1" y="33"/>
                    <a:pt x="2" y="35"/>
                  </a:cubicBezTo>
                  <a:cubicBezTo>
                    <a:pt x="6" y="44"/>
                    <a:pt x="14" y="50"/>
                    <a:pt x="25" y="50"/>
                  </a:cubicBezTo>
                  <a:cubicBezTo>
                    <a:pt x="25" y="50"/>
                    <a:pt x="25" y="50"/>
                    <a:pt x="25" y="50"/>
                  </a:cubicBezTo>
                  <a:cubicBezTo>
                    <a:pt x="35" y="50"/>
                    <a:pt x="43" y="44"/>
                    <a:pt x="47" y="36"/>
                  </a:cubicBezTo>
                  <a:cubicBezTo>
                    <a:pt x="47" y="35"/>
                    <a:pt x="48" y="33"/>
                    <a:pt x="48" y="32"/>
                  </a:cubicBezTo>
                  <a:cubicBezTo>
                    <a:pt x="49" y="30"/>
                    <a:pt x="49" y="27"/>
                    <a:pt x="49" y="24"/>
                  </a:cubicBezTo>
                  <a:cubicBezTo>
                    <a:pt x="49" y="13"/>
                    <a:pt x="41" y="3"/>
                    <a:pt x="30" y="1"/>
                  </a:cubicBezTo>
                  <a:cubicBezTo>
                    <a:pt x="28" y="0"/>
                    <a:pt x="27" y="0"/>
                    <a:pt x="25" y="0"/>
                  </a:cubicBezTo>
                  <a:cubicBezTo>
                    <a:pt x="25" y="0"/>
                    <a:pt x="25" y="0"/>
                    <a:pt x="25" y="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9" name="Freeform 20297"/>
            <p:cNvSpPr>
              <a:spLocks noEditPoints="1"/>
            </p:cNvSpPr>
            <p:nvPr/>
          </p:nvSpPr>
          <p:spPr bwMode="auto">
            <a:xfrm>
              <a:off x="7308329" y="628791"/>
              <a:ext cx="158747" cy="159414"/>
            </a:xfrm>
            <a:custGeom>
              <a:avLst/>
              <a:gdLst>
                <a:gd name="T0" fmla="*/ 42 w 101"/>
                <a:gd name="T1" fmla="*/ 15 h 101"/>
                <a:gd name="T2" fmla="*/ 50 w 101"/>
                <a:gd name="T3" fmla="*/ 14 h 101"/>
                <a:gd name="T4" fmla="*/ 51 w 101"/>
                <a:gd name="T5" fmla="*/ 14 h 101"/>
                <a:gd name="T6" fmla="*/ 53 w 101"/>
                <a:gd name="T7" fmla="*/ 14 h 101"/>
                <a:gd name="T8" fmla="*/ 57 w 101"/>
                <a:gd name="T9" fmla="*/ 15 h 101"/>
                <a:gd name="T10" fmla="*/ 87 w 101"/>
                <a:gd name="T11" fmla="*/ 50 h 101"/>
                <a:gd name="T12" fmla="*/ 86 w 101"/>
                <a:gd name="T13" fmla="*/ 63 h 101"/>
                <a:gd name="T14" fmla="*/ 84 w 101"/>
                <a:gd name="T15" fmla="*/ 67 h 101"/>
                <a:gd name="T16" fmla="*/ 51 w 101"/>
                <a:gd name="T17" fmla="*/ 88 h 101"/>
                <a:gd name="T18" fmla="*/ 51 w 101"/>
                <a:gd name="T19" fmla="*/ 88 h 101"/>
                <a:gd name="T20" fmla="*/ 16 w 101"/>
                <a:gd name="T21" fmla="*/ 65 h 101"/>
                <a:gd name="T22" fmla="*/ 15 w 101"/>
                <a:gd name="T23" fmla="*/ 60 h 101"/>
                <a:gd name="T24" fmla="*/ 14 w 101"/>
                <a:gd name="T25" fmla="*/ 52 h 101"/>
                <a:gd name="T26" fmla="*/ 19 w 101"/>
                <a:gd name="T27" fmla="*/ 32 h 101"/>
                <a:gd name="T28" fmla="*/ 21 w 101"/>
                <a:gd name="T29" fmla="*/ 28 h 101"/>
                <a:gd name="T30" fmla="*/ 38 w 101"/>
                <a:gd name="T31" fmla="*/ 16 h 101"/>
                <a:gd name="T32" fmla="*/ 42 w 101"/>
                <a:gd name="T33" fmla="*/ 15 h 101"/>
                <a:gd name="T34" fmla="*/ 51 w 101"/>
                <a:gd name="T35" fmla="*/ 0 h 101"/>
                <a:gd name="T36" fmla="*/ 50 w 101"/>
                <a:gd name="T37" fmla="*/ 0 h 101"/>
                <a:gd name="T38" fmla="*/ 38 w 101"/>
                <a:gd name="T39" fmla="*/ 2 h 101"/>
                <a:gd name="T40" fmla="*/ 34 w 101"/>
                <a:gd name="T41" fmla="*/ 3 h 101"/>
                <a:gd name="T42" fmla="*/ 10 w 101"/>
                <a:gd name="T43" fmla="*/ 21 h 101"/>
                <a:gd name="T44" fmla="*/ 8 w 101"/>
                <a:gd name="T45" fmla="*/ 24 h 101"/>
                <a:gd name="T46" fmla="*/ 0 w 101"/>
                <a:gd name="T47" fmla="*/ 52 h 101"/>
                <a:gd name="T48" fmla="*/ 2 w 101"/>
                <a:gd name="T49" fmla="*/ 65 h 101"/>
                <a:gd name="T50" fmla="*/ 3 w 101"/>
                <a:gd name="T51" fmla="*/ 69 h 101"/>
                <a:gd name="T52" fmla="*/ 51 w 101"/>
                <a:gd name="T53" fmla="*/ 101 h 101"/>
                <a:gd name="T54" fmla="*/ 51 w 101"/>
                <a:gd name="T55" fmla="*/ 101 h 101"/>
                <a:gd name="T56" fmla="*/ 97 w 101"/>
                <a:gd name="T57" fmla="*/ 72 h 101"/>
                <a:gd name="T58" fmla="*/ 98 w 101"/>
                <a:gd name="T59" fmla="*/ 68 h 101"/>
                <a:gd name="T60" fmla="*/ 101 w 101"/>
                <a:gd name="T61" fmla="*/ 50 h 101"/>
                <a:gd name="T62" fmla="*/ 58 w 101"/>
                <a:gd name="T63" fmla="*/ 1 h 101"/>
                <a:gd name="T64" fmla="*/ 54 w 101"/>
                <a:gd name="T65" fmla="*/ 1 h 101"/>
                <a:gd name="T66" fmla="*/ 51 w 101"/>
                <a:gd name="T67"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1" h="101">
                  <a:moveTo>
                    <a:pt x="42" y="15"/>
                  </a:moveTo>
                  <a:cubicBezTo>
                    <a:pt x="45" y="14"/>
                    <a:pt x="47" y="14"/>
                    <a:pt x="50" y="14"/>
                  </a:cubicBezTo>
                  <a:cubicBezTo>
                    <a:pt x="50" y="14"/>
                    <a:pt x="50" y="14"/>
                    <a:pt x="51" y="14"/>
                  </a:cubicBezTo>
                  <a:cubicBezTo>
                    <a:pt x="51" y="14"/>
                    <a:pt x="52" y="14"/>
                    <a:pt x="53" y="14"/>
                  </a:cubicBezTo>
                  <a:cubicBezTo>
                    <a:pt x="54" y="14"/>
                    <a:pt x="56" y="14"/>
                    <a:pt x="57" y="15"/>
                  </a:cubicBezTo>
                  <a:cubicBezTo>
                    <a:pt x="74" y="18"/>
                    <a:pt x="87" y="32"/>
                    <a:pt x="87" y="50"/>
                  </a:cubicBezTo>
                  <a:cubicBezTo>
                    <a:pt x="88" y="55"/>
                    <a:pt x="87" y="59"/>
                    <a:pt x="86" y="63"/>
                  </a:cubicBezTo>
                  <a:cubicBezTo>
                    <a:pt x="85" y="64"/>
                    <a:pt x="85" y="65"/>
                    <a:pt x="84" y="67"/>
                  </a:cubicBezTo>
                  <a:cubicBezTo>
                    <a:pt x="78" y="79"/>
                    <a:pt x="66" y="88"/>
                    <a:pt x="51" y="88"/>
                  </a:cubicBezTo>
                  <a:cubicBezTo>
                    <a:pt x="51" y="88"/>
                    <a:pt x="51" y="88"/>
                    <a:pt x="51" y="88"/>
                  </a:cubicBezTo>
                  <a:cubicBezTo>
                    <a:pt x="35" y="88"/>
                    <a:pt x="22" y="78"/>
                    <a:pt x="16" y="65"/>
                  </a:cubicBezTo>
                  <a:cubicBezTo>
                    <a:pt x="16" y="63"/>
                    <a:pt x="15" y="62"/>
                    <a:pt x="15" y="60"/>
                  </a:cubicBezTo>
                  <a:cubicBezTo>
                    <a:pt x="14" y="58"/>
                    <a:pt x="14" y="55"/>
                    <a:pt x="14" y="52"/>
                  </a:cubicBezTo>
                  <a:cubicBezTo>
                    <a:pt x="14" y="44"/>
                    <a:pt x="15" y="38"/>
                    <a:pt x="19" y="32"/>
                  </a:cubicBezTo>
                  <a:cubicBezTo>
                    <a:pt x="20" y="31"/>
                    <a:pt x="20" y="30"/>
                    <a:pt x="21" y="28"/>
                  </a:cubicBezTo>
                  <a:cubicBezTo>
                    <a:pt x="26" y="23"/>
                    <a:pt x="31" y="19"/>
                    <a:pt x="38" y="16"/>
                  </a:cubicBezTo>
                  <a:cubicBezTo>
                    <a:pt x="39" y="16"/>
                    <a:pt x="41" y="15"/>
                    <a:pt x="42" y="15"/>
                  </a:cubicBezTo>
                  <a:moveTo>
                    <a:pt x="51" y="0"/>
                  </a:moveTo>
                  <a:cubicBezTo>
                    <a:pt x="50" y="0"/>
                    <a:pt x="50" y="0"/>
                    <a:pt x="50" y="0"/>
                  </a:cubicBezTo>
                  <a:cubicBezTo>
                    <a:pt x="46" y="1"/>
                    <a:pt x="42" y="1"/>
                    <a:pt x="38" y="2"/>
                  </a:cubicBezTo>
                  <a:cubicBezTo>
                    <a:pt x="37" y="2"/>
                    <a:pt x="36" y="3"/>
                    <a:pt x="34" y="3"/>
                  </a:cubicBezTo>
                  <a:cubicBezTo>
                    <a:pt x="24" y="7"/>
                    <a:pt x="16" y="13"/>
                    <a:pt x="10" y="21"/>
                  </a:cubicBezTo>
                  <a:cubicBezTo>
                    <a:pt x="9" y="22"/>
                    <a:pt x="8" y="23"/>
                    <a:pt x="8" y="24"/>
                  </a:cubicBezTo>
                  <a:cubicBezTo>
                    <a:pt x="3" y="32"/>
                    <a:pt x="0" y="42"/>
                    <a:pt x="0" y="52"/>
                  </a:cubicBezTo>
                  <a:cubicBezTo>
                    <a:pt x="0" y="56"/>
                    <a:pt x="1" y="61"/>
                    <a:pt x="2" y="65"/>
                  </a:cubicBezTo>
                  <a:cubicBezTo>
                    <a:pt x="2" y="66"/>
                    <a:pt x="3" y="68"/>
                    <a:pt x="3" y="69"/>
                  </a:cubicBezTo>
                  <a:cubicBezTo>
                    <a:pt x="11" y="88"/>
                    <a:pt x="29" y="101"/>
                    <a:pt x="51" y="101"/>
                  </a:cubicBezTo>
                  <a:cubicBezTo>
                    <a:pt x="51" y="101"/>
                    <a:pt x="51" y="101"/>
                    <a:pt x="51" y="101"/>
                  </a:cubicBezTo>
                  <a:cubicBezTo>
                    <a:pt x="72" y="101"/>
                    <a:pt x="89" y="89"/>
                    <a:pt x="97" y="72"/>
                  </a:cubicBezTo>
                  <a:cubicBezTo>
                    <a:pt x="97" y="70"/>
                    <a:pt x="98" y="69"/>
                    <a:pt x="98" y="68"/>
                  </a:cubicBezTo>
                  <a:cubicBezTo>
                    <a:pt x="100" y="62"/>
                    <a:pt x="101" y="56"/>
                    <a:pt x="101" y="50"/>
                  </a:cubicBezTo>
                  <a:cubicBezTo>
                    <a:pt x="101" y="25"/>
                    <a:pt x="82" y="5"/>
                    <a:pt x="58" y="1"/>
                  </a:cubicBezTo>
                  <a:cubicBezTo>
                    <a:pt x="57" y="1"/>
                    <a:pt x="56" y="1"/>
                    <a:pt x="54" y="1"/>
                  </a:cubicBezTo>
                  <a:cubicBezTo>
                    <a:pt x="53" y="0"/>
                    <a:pt x="52" y="0"/>
                    <a:pt x="51"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0" name="Freeform 20298"/>
            <p:cNvSpPr>
              <a:spLocks/>
            </p:cNvSpPr>
            <p:nvPr/>
          </p:nvSpPr>
          <p:spPr bwMode="auto">
            <a:xfrm>
              <a:off x="6920132" y="-843286"/>
              <a:ext cx="54027" cy="53360"/>
            </a:xfrm>
            <a:custGeom>
              <a:avLst/>
              <a:gdLst>
                <a:gd name="T0" fmla="*/ 17 w 34"/>
                <a:gd name="T1" fmla="*/ 0 h 34"/>
                <a:gd name="T2" fmla="*/ 17 w 34"/>
                <a:gd name="T3" fmla="*/ 0 h 34"/>
                <a:gd name="T4" fmla="*/ 15 w 34"/>
                <a:gd name="T5" fmla="*/ 0 h 34"/>
                <a:gd name="T6" fmla="*/ 11 w 34"/>
                <a:gd name="T7" fmla="*/ 1 h 34"/>
                <a:gd name="T8" fmla="*/ 2 w 34"/>
                <a:gd name="T9" fmla="*/ 10 h 34"/>
                <a:gd name="T10" fmla="*/ 0 w 34"/>
                <a:gd name="T11" fmla="*/ 14 h 34"/>
                <a:gd name="T12" fmla="*/ 0 w 34"/>
                <a:gd name="T13" fmla="*/ 17 h 34"/>
                <a:gd name="T14" fmla="*/ 0 w 34"/>
                <a:gd name="T15" fmla="*/ 19 h 34"/>
                <a:gd name="T16" fmla="*/ 1 w 34"/>
                <a:gd name="T17" fmla="*/ 23 h 34"/>
                <a:gd name="T18" fmla="*/ 17 w 34"/>
                <a:gd name="T19" fmla="*/ 34 h 34"/>
                <a:gd name="T20" fmla="*/ 17 w 34"/>
                <a:gd name="T21" fmla="*/ 34 h 34"/>
                <a:gd name="T22" fmla="*/ 19 w 34"/>
                <a:gd name="T23" fmla="*/ 34 h 34"/>
                <a:gd name="T24" fmla="*/ 23 w 34"/>
                <a:gd name="T25" fmla="*/ 33 h 34"/>
                <a:gd name="T26" fmla="*/ 34 w 34"/>
                <a:gd name="T27" fmla="*/ 17 h 34"/>
                <a:gd name="T28" fmla="*/ 34 w 34"/>
                <a:gd name="T29" fmla="*/ 17 h 34"/>
                <a:gd name="T30" fmla="*/ 33 w 34"/>
                <a:gd name="T31" fmla="*/ 13 h 34"/>
                <a:gd name="T32" fmla="*/ 17 w 34"/>
                <a:gd name="T3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4">
                  <a:moveTo>
                    <a:pt x="17" y="0"/>
                  </a:moveTo>
                  <a:cubicBezTo>
                    <a:pt x="17" y="0"/>
                    <a:pt x="17" y="0"/>
                    <a:pt x="17" y="0"/>
                  </a:cubicBezTo>
                  <a:cubicBezTo>
                    <a:pt x="16" y="0"/>
                    <a:pt x="15" y="0"/>
                    <a:pt x="15" y="0"/>
                  </a:cubicBezTo>
                  <a:cubicBezTo>
                    <a:pt x="13" y="0"/>
                    <a:pt x="12" y="1"/>
                    <a:pt x="11" y="1"/>
                  </a:cubicBezTo>
                  <a:cubicBezTo>
                    <a:pt x="7" y="3"/>
                    <a:pt x="3" y="6"/>
                    <a:pt x="2" y="10"/>
                  </a:cubicBezTo>
                  <a:cubicBezTo>
                    <a:pt x="1" y="11"/>
                    <a:pt x="1" y="12"/>
                    <a:pt x="0" y="14"/>
                  </a:cubicBezTo>
                  <a:cubicBezTo>
                    <a:pt x="0" y="15"/>
                    <a:pt x="0" y="16"/>
                    <a:pt x="0" y="17"/>
                  </a:cubicBezTo>
                  <a:cubicBezTo>
                    <a:pt x="0" y="18"/>
                    <a:pt x="0" y="18"/>
                    <a:pt x="0" y="19"/>
                  </a:cubicBezTo>
                  <a:cubicBezTo>
                    <a:pt x="0" y="20"/>
                    <a:pt x="0" y="21"/>
                    <a:pt x="1" y="23"/>
                  </a:cubicBezTo>
                  <a:cubicBezTo>
                    <a:pt x="3" y="29"/>
                    <a:pt x="10" y="34"/>
                    <a:pt x="17" y="34"/>
                  </a:cubicBezTo>
                  <a:cubicBezTo>
                    <a:pt x="17" y="34"/>
                    <a:pt x="17" y="34"/>
                    <a:pt x="17" y="34"/>
                  </a:cubicBezTo>
                  <a:cubicBezTo>
                    <a:pt x="18" y="34"/>
                    <a:pt x="19" y="34"/>
                    <a:pt x="19" y="34"/>
                  </a:cubicBezTo>
                  <a:cubicBezTo>
                    <a:pt x="21" y="34"/>
                    <a:pt x="22" y="33"/>
                    <a:pt x="23" y="33"/>
                  </a:cubicBezTo>
                  <a:cubicBezTo>
                    <a:pt x="30" y="30"/>
                    <a:pt x="34" y="24"/>
                    <a:pt x="34" y="17"/>
                  </a:cubicBezTo>
                  <a:cubicBezTo>
                    <a:pt x="34" y="17"/>
                    <a:pt x="34" y="17"/>
                    <a:pt x="34" y="17"/>
                  </a:cubicBezTo>
                  <a:cubicBezTo>
                    <a:pt x="34" y="15"/>
                    <a:pt x="34" y="14"/>
                    <a:pt x="33" y="13"/>
                  </a:cubicBezTo>
                  <a:cubicBezTo>
                    <a:pt x="32" y="5"/>
                    <a:pt x="25" y="0"/>
                    <a:pt x="17"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1" name="Freeform 20299"/>
            <p:cNvSpPr>
              <a:spLocks noEditPoints="1"/>
            </p:cNvSpPr>
            <p:nvPr/>
          </p:nvSpPr>
          <p:spPr bwMode="auto">
            <a:xfrm>
              <a:off x="6892118" y="-871967"/>
              <a:ext cx="110056" cy="108722"/>
            </a:xfrm>
            <a:custGeom>
              <a:avLst/>
              <a:gdLst>
                <a:gd name="T0" fmla="*/ 31 w 70"/>
                <a:gd name="T1" fmla="*/ 10 h 69"/>
                <a:gd name="T2" fmla="*/ 34 w 70"/>
                <a:gd name="T3" fmla="*/ 10 h 69"/>
                <a:gd name="T4" fmla="*/ 35 w 70"/>
                <a:gd name="T5" fmla="*/ 10 h 69"/>
                <a:gd name="T6" fmla="*/ 60 w 70"/>
                <a:gd name="T7" fmla="*/ 30 h 69"/>
                <a:gd name="T8" fmla="*/ 60 w 70"/>
                <a:gd name="T9" fmla="*/ 34 h 69"/>
                <a:gd name="T10" fmla="*/ 60 w 70"/>
                <a:gd name="T11" fmla="*/ 35 h 69"/>
                <a:gd name="T12" fmla="*/ 44 w 70"/>
                <a:gd name="T13" fmla="*/ 59 h 69"/>
                <a:gd name="T14" fmla="*/ 39 w 70"/>
                <a:gd name="T15" fmla="*/ 60 h 69"/>
                <a:gd name="T16" fmla="*/ 35 w 70"/>
                <a:gd name="T17" fmla="*/ 60 h 69"/>
                <a:gd name="T18" fmla="*/ 35 w 70"/>
                <a:gd name="T19" fmla="*/ 60 h 69"/>
                <a:gd name="T20" fmla="*/ 11 w 70"/>
                <a:gd name="T21" fmla="*/ 42 h 69"/>
                <a:gd name="T22" fmla="*/ 10 w 70"/>
                <a:gd name="T23" fmla="*/ 38 h 69"/>
                <a:gd name="T24" fmla="*/ 10 w 70"/>
                <a:gd name="T25" fmla="*/ 35 h 69"/>
                <a:gd name="T26" fmla="*/ 10 w 70"/>
                <a:gd name="T27" fmla="*/ 29 h 69"/>
                <a:gd name="T28" fmla="*/ 12 w 70"/>
                <a:gd name="T29" fmla="*/ 25 h 69"/>
                <a:gd name="T30" fmla="*/ 26 w 70"/>
                <a:gd name="T31" fmla="*/ 11 h 69"/>
                <a:gd name="T32" fmla="*/ 31 w 70"/>
                <a:gd name="T33" fmla="*/ 10 h 69"/>
                <a:gd name="T34" fmla="*/ 35 w 70"/>
                <a:gd name="T35" fmla="*/ 0 h 69"/>
                <a:gd name="T36" fmla="*/ 34 w 70"/>
                <a:gd name="T37" fmla="*/ 0 h 69"/>
                <a:gd name="T38" fmla="*/ 28 w 70"/>
                <a:gd name="T39" fmla="*/ 1 h 69"/>
                <a:gd name="T40" fmla="*/ 24 w 70"/>
                <a:gd name="T41" fmla="*/ 2 h 69"/>
                <a:gd name="T42" fmla="*/ 3 w 70"/>
                <a:gd name="T43" fmla="*/ 22 h 69"/>
                <a:gd name="T44" fmla="*/ 2 w 70"/>
                <a:gd name="T45" fmla="*/ 26 h 69"/>
                <a:gd name="T46" fmla="*/ 0 w 70"/>
                <a:gd name="T47" fmla="*/ 36 h 69"/>
                <a:gd name="T48" fmla="*/ 1 w 70"/>
                <a:gd name="T49" fmla="*/ 39 h 69"/>
                <a:gd name="T50" fmla="*/ 2 w 70"/>
                <a:gd name="T51" fmla="*/ 44 h 69"/>
                <a:gd name="T52" fmla="*/ 35 w 70"/>
                <a:gd name="T53" fmla="*/ 69 h 69"/>
                <a:gd name="T54" fmla="*/ 36 w 70"/>
                <a:gd name="T55" fmla="*/ 69 h 69"/>
                <a:gd name="T56" fmla="*/ 42 w 70"/>
                <a:gd name="T57" fmla="*/ 69 h 69"/>
                <a:gd name="T58" fmla="*/ 46 w 70"/>
                <a:gd name="T59" fmla="*/ 68 h 69"/>
                <a:gd name="T60" fmla="*/ 69 w 70"/>
                <a:gd name="T61" fmla="*/ 34 h 69"/>
                <a:gd name="T62" fmla="*/ 69 w 70"/>
                <a:gd name="T63" fmla="*/ 32 h 69"/>
                <a:gd name="T64" fmla="*/ 69 w 70"/>
                <a:gd name="T65" fmla="*/ 28 h 69"/>
                <a:gd name="T66" fmla="*/ 35 w 70"/>
                <a:gd name="T6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 h="69">
                  <a:moveTo>
                    <a:pt x="31" y="10"/>
                  </a:moveTo>
                  <a:cubicBezTo>
                    <a:pt x="32" y="10"/>
                    <a:pt x="33" y="10"/>
                    <a:pt x="34" y="10"/>
                  </a:cubicBezTo>
                  <a:cubicBezTo>
                    <a:pt x="35" y="10"/>
                    <a:pt x="35" y="10"/>
                    <a:pt x="35" y="10"/>
                  </a:cubicBezTo>
                  <a:cubicBezTo>
                    <a:pt x="47" y="10"/>
                    <a:pt x="57" y="18"/>
                    <a:pt x="60" y="30"/>
                  </a:cubicBezTo>
                  <a:cubicBezTo>
                    <a:pt x="60" y="31"/>
                    <a:pt x="60" y="32"/>
                    <a:pt x="60" y="34"/>
                  </a:cubicBezTo>
                  <a:cubicBezTo>
                    <a:pt x="60" y="34"/>
                    <a:pt x="60" y="34"/>
                    <a:pt x="60" y="35"/>
                  </a:cubicBezTo>
                  <a:cubicBezTo>
                    <a:pt x="60" y="46"/>
                    <a:pt x="53" y="55"/>
                    <a:pt x="44" y="59"/>
                  </a:cubicBezTo>
                  <a:cubicBezTo>
                    <a:pt x="42" y="59"/>
                    <a:pt x="41" y="60"/>
                    <a:pt x="39" y="60"/>
                  </a:cubicBezTo>
                  <a:cubicBezTo>
                    <a:pt x="38" y="60"/>
                    <a:pt x="37" y="60"/>
                    <a:pt x="35" y="60"/>
                  </a:cubicBezTo>
                  <a:cubicBezTo>
                    <a:pt x="35" y="60"/>
                    <a:pt x="35" y="60"/>
                    <a:pt x="35" y="60"/>
                  </a:cubicBezTo>
                  <a:cubicBezTo>
                    <a:pt x="24" y="60"/>
                    <a:pt x="14" y="53"/>
                    <a:pt x="11" y="42"/>
                  </a:cubicBezTo>
                  <a:cubicBezTo>
                    <a:pt x="10" y="41"/>
                    <a:pt x="10" y="39"/>
                    <a:pt x="10" y="38"/>
                  </a:cubicBezTo>
                  <a:cubicBezTo>
                    <a:pt x="10" y="37"/>
                    <a:pt x="10" y="36"/>
                    <a:pt x="10" y="35"/>
                  </a:cubicBezTo>
                  <a:cubicBezTo>
                    <a:pt x="10" y="33"/>
                    <a:pt x="10" y="31"/>
                    <a:pt x="10" y="29"/>
                  </a:cubicBezTo>
                  <a:cubicBezTo>
                    <a:pt x="11" y="28"/>
                    <a:pt x="11" y="26"/>
                    <a:pt x="12" y="25"/>
                  </a:cubicBezTo>
                  <a:cubicBezTo>
                    <a:pt x="15" y="19"/>
                    <a:pt x="20" y="14"/>
                    <a:pt x="26" y="11"/>
                  </a:cubicBezTo>
                  <a:cubicBezTo>
                    <a:pt x="28" y="11"/>
                    <a:pt x="29" y="10"/>
                    <a:pt x="31" y="10"/>
                  </a:cubicBezTo>
                  <a:moveTo>
                    <a:pt x="35" y="0"/>
                  </a:moveTo>
                  <a:cubicBezTo>
                    <a:pt x="35" y="0"/>
                    <a:pt x="35" y="0"/>
                    <a:pt x="34" y="0"/>
                  </a:cubicBezTo>
                  <a:cubicBezTo>
                    <a:pt x="32" y="1"/>
                    <a:pt x="30" y="1"/>
                    <a:pt x="28" y="1"/>
                  </a:cubicBezTo>
                  <a:cubicBezTo>
                    <a:pt x="27" y="1"/>
                    <a:pt x="25" y="2"/>
                    <a:pt x="24" y="2"/>
                  </a:cubicBezTo>
                  <a:cubicBezTo>
                    <a:pt x="14" y="5"/>
                    <a:pt x="7" y="13"/>
                    <a:pt x="3" y="22"/>
                  </a:cubicBezTo>
                  <a:cubicBezTo>
                    <a:pt x="2" y="23"/>
                    <a:pt x="2" y="25"/>
                    <a:pt x="2" y="26"/>
                  </a:cubicBezTo>
                  <a:cubicBezTo>
                    <a:pt x="1" y="29"/>
                    <a:pt x="0" y="32"/>
                    <a:pt x="0" y="36"/>
                  </a:cubicBezTo>
                  <a:cubicBezTo>
                    <a:pt x="0" y="37"/>
                    <a:pt x="1" y="38"/>
                    <a:pt x="1" y="39"/>
                  </a:cubicBezTo>
                  <a:cubicBezTo>
                    <a:pt x="1" y="41"/>
                    <a:pt x="1" y="42"/>
                    <a:pt x="2" y="44"/>
                  </a:cubicBezTo>
                  <a:cubicBezTo>
                    <a:pt x="5" y="59"/>
                    <a:pt x="19" y="69"/>
                    <a:pt x="35" y="69"/>
                  </a:cubicBezTo>
                  <a:cubicBezTo>
                    <a:pt x="35" y="69"/>
                    <a:pt x="35" y="69"/>
                    <a:pt x="36" y="69"/>
                  </a:cubicBezTo>
                  <a:cubicBezTo>
                    <a:pt x="38" y="69"/>
                    <a:pt x="40" y="69"/>
                    <a:pt x="42" y="69"/>
                  </a:cubicBezTo>
                  <a:cubicBezTo>
                    <a:pt x="43" y="68"/>
                    <a:pt x="45" y="68"/>
                    <a:pt x="46" y="68"/>
                  </a:cubicBezTo>
                  <a:cubicBezTo>
                    <a:pt x="60" y="63"/>
                    <a:pt x="70" y="50"/>
                    <a:pt x="69" y="34"/>
                  </a:cubicBezTo>
                  <a:cubicBezTo>
                    <a:pt x="69" y="34"/>
                    <a:pt x="69" y="33"/>
                    <a:pt x="69" y="32"/>
                  </a:cubicBezTo>
                  <a:cubicBezTo>
                    <a:pt x="69" y="31"/>
                    <a:pt x="69" y="29"/>
                    <a:pt x="69" y="28"/>
                  </a:cubicBezTo>
                  <a:cubicBezTo>
                    <a:pt x="65" y="12"/>
                    <a:pt x="52" y="0"/>
                    <a:pt x="3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2" name="Freeform 20306"/>
            <p:cNvSpPr>
              <a:spLocks/>
            </p:cNvSpPr>
            <p:nvPr/>
          </p:nvSpPr>
          <p:spPr bwMode="auto">
            <a:xfrm>
              <a:off x="6452561" y="-122922"/>
              <a:ext cx="45356" cy="45356"/>
            </a:xfrm>
            <a:custGeom>
              <a:avLst/>
              <a:gdLst>
                <a:gd name="T0" fmla="*/ 15 w 29"/>
                <a:gd name="T1" fmla="*/ 0 h 29"/>
                <a:gd name="T2" fmla="*/ 14 w 29"/>
                <a:gd name="T3" fmla="*/ 0 h 29"/>
                <a:gd name="T4" fmla="*/ 10 w 29"/>
                <a:gd name="T5" fmla="*/ 1 h 29"/>
                <a:gd name="T6" fmla="*/ 6 w 29"/>
                <a:gd name="T7" fmla="*/ 3 h 29"/>
                <a:gd name="T8" fmla="*/ 2 w 29"/>
                <a:gd name="T9" fmla="*/ 7 h 29"/>
                <a:gd name="T10" fmla="*/ 1 w 29"/>
                <a:gd name="T11" fmla="*/ 11 h 29"/>
                <a:gd name="T12" fmla="*/ 0 w 29"/>
                <a:gd name="T13" fmla="*/ 15 h 29"/>
                <a:gd name="T14" fmla="*/ 1 w 29"/>
                <a:gd name="T15" fmla="*/ 19 h 29"/>
                <a:gd name="T16" fmla="*/ 2 w 29"/>
                <a:gd name="T17" fmla="*/ 22 h 29"/>
                <a:gd name="T18" fmla="*/ 13 w 29"/>
                <a:gd name="T19" fmla="*/ 29 h 29"/>
                <a:gd name="T20" fmla="*/ 15 w 29"/>
                <a:gd name="T21" fmla="*/ 29 h 29"/>
                <a:gd name="T22" fmla="*/ 15 w 29"/>
                <a:gd name="T23" fmla="*/ 29 h 29"/>
                <a:gd name="T24" fmla="*/ 17 w 29"/>
                <a:gd name="T25" fmla="*/ 29 h 29"/>
                <a:gd name="T26" fmla="*/ 23 w 29"/>
                <a:gd name="T27" fmla="*/ 26 h 29"/>
                <a:gd name="T28" fmla="*/ 26 w 29"/>
                <a:gd name="T29" fmla="*/ 23 h 29"/>
                <a:gd name="T30" fmla="*/ 29 w 29"/>
                <a:gd name="T31" fmla="*/ 14 h 29"/>
                <a:gd name="T32" fmla="*/ 28 w 29"/>
                <a:gd name="T33" fmla="*/ 10 h 29"/>
                <a:gd name="T34" fmla="*/ 26 w 29"/>
                <a:gd name="T35" fmla="*/ 6 h 29"/>
                <a:gd name="T36" fmla="*/ 21 w 29"/>
                <a:gd name="T37" fmla="*/ 2 h 29"/>
                <a:gd name="T38" fmla="*/ 21 w 29"/>
                <a:gd name="T39" fmla="*/ 2 h 29"/>
                <a:gd name="T40" fmla="*/ 17 w 29"/>
                <a:gd name="T41" fmla="*/ 0 h 29"/>
                <a:gd name="T42" fmla="*/ 17 w 29"/>
                <a:gd name="T43" fmla="*/ 0 h 29"/>
                <a:gd name="T44" fmla="*/ 15 w 29"/>
                <a:gd name="T45"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 h="29">
                  <a:moveTo>
                    <a:pt x="15" y="0"/>
                  </a:moveTo>
                  <a:cubicBezTo>
                    <a:pt x="14" y="0"/>
                    <a:pt x="14" y="0"/>
                    <a:pt x="14" y="0"/>
                  </a:cubicBezTo>
                  <a:cubicBezTo>
                    <a:pt x="13" y="0"/>
                    <a:pt x="12" y="0"/>
                    <a:pt x="10" y="1"/>
                  </a:cubicBezTo>
                  <a:cubicBezTo>
                    <a:pt x="9" y="1"/>
                    <a:pt x="8" y="2"/>
                    <a:pt x="6" y="3"/>
                  </a:cubicBezTo>
                  <a:cubicBezTo>
                    <a:pt x="5" y="4"/>
                    <a:pt x="3" y="5"/>
                    <a:pt x="2" y="7"/>
                  </a:cubicBezTo>
                  <a:cubicBezTo>
                    <a:pt x="2" y="8"/>
                    <a:pt x="1" y="9"/>
                    <a:pt x="1" y="11"/>
                  </a:cubicBezTo>
                  <a:cubicBezTo>
                    <a:pt x="0" y="12"/>
                    <a:pt x="0" y="13"/>
                    <a:pt x="0" y="15"/>
                  </a:cubicBezTo>
                  <a:cubicBezTo>
                    <a:pt x="0" y="16"/>
                    <a:pt x="0" y="17"/>
                    <a:pt x="1" y="19"/>
                  </a:cubicBezTo>
                  <a:cubicBezTo>
                    <a:pt x="1" y="20"/>
                    <a:pt x="2" y="21"/>
                    <a:pt x="2" y="22"/>
                  </a:cubicBezTo>
                  <a:cubicBezTo>
                    <a:pt x="5" y="26"/>
                    <a:pt x="9" y="29"/>
                    <a:pt x="13" y="29"/>
                  </a:cubicBezTo>
                  <a:cubicBezTo>
                    <a:pt x="13" y="29"/>
                    <a:pt x="14" y="29"/>
                    <a:pt x="15" y="29"/>
                  </a:cubicBezTo>
                  <a:cubicBezTo>
                    <a:pt x="15" y="29"/>
                    <a:pt x="15" y="29"/>
                    <a:pt x="15" y="29"/>
                  </a:cubicBezTo>
                  <a:cubicBezTo>
                    <a:pt x="16" y="29"/>
                    <a:pt x="17" y="29"/>
                    <a:pt x="17" y="29"/>
                  </a:cubicBezTo>
                  <a:cubicBezTo>
                    <a:pt x="19" y="28"/>
                    <a:pt x="21" y="27"/>
                    <a:pt x="23" y="26"/>
                  </a:cubicBezTo>
                  <a:cubicBezTo>
                    <a:pt x="24" y="25"/>
                    <a:pt x="25" y="24"/>
                    <a:pt x="26" y="23"/>
                  </a:cubicBezTo>
                  <a:cubicBezTo>
                    <a:pt x="28" y="21"/>
                    <a:pt x="29" y="18"/>
                    <a:pt x="29" y="14"/>
                  </a:cubicBezTo>
                  <a:cubicBezTo>
                    <a:pt x="29" y="13"/>
                    <a:pt x="29" y="11"/>
                    <a:pt x="28" y="10"/>
                  </a:cubicBezTo>
                  <a:cubicBezTo>
                    <a:pt x="28" y="8"/>
                    <a:pt x="27" y="7"/>
                    <a:pt x="26" y="6"/>
                  </a:cubicBezTo>
                  <a:cubicBezTo>
                    <a:pt x="25" y="4"/>
                    <a:pt x="23" y="3"/>
                    <a:pt x="21" y="2"/>
                  </a:cubicBezTo>
                  <a:cubicBezTo>
                    <a:pt x="21" y="2"/>
                    <a:pt x="21" y="2"/>
                    <a:pt x="21" y="2"/>
                  </a:cubicBezTo>
                  <a:cubicBezTo>
                    <a:pt x="20" y="1"/>
                    <a:pt x="18" y="1"/>
                    <a:pt x="17" y="0"/>
                  </a:cubicBezTo>
                  <a:cubicBezTo>
                    <a:pt x="17" y="0"/>
                    <a:pt x="17" y="0"/>
                    <a:pt x="17" y="0"/>
                  </a:cubicBezTo>
                  <a:cubicBezTo>
                    <a:pt x="16" y="0"/>
                    <a:pt x="15" y="0"/>
                    <a:pt x="1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20307"/>
            <p:cNvSpPr>
              <a:spLocks noEditPoints="1"/>
            </p:cNvSpPr>
            <p:nvPr/>
          </p:nvSpPr>
          <p:spPr bwMode="auto">
            <a:xfrm>
              <a:off x="6428549" y="-146934"/>
              <a:ext cx="92714" cy="93380"/>
            </a:xfrm>
            <a:custGeom>
              <a:avLst/>
              <a:gdLst>
                <a:gd name="T0" fmla="*/ 22 w 59"/>
                <a:gd name="T1" fmla="*/ 9 h 59"/>
                <a:gd name="T2" fmla="*/ 29 w 59"/>
                <a:gd name="T3" fmla="*/ 8 h 59"/>
                <a:gd name="T4" fmla="*/ 30 w 59"/>
                <a:gd name="T5" fmla="*/ 8 h 59"/>
                <a:gd name="T6" fmla="*/ 34 w 59"/>
                <a:gd name="T7" fmla="*/ 9 h 59"/>
                <a:gd name="T8" fmla="*/ 34 w 59"/>
                <a:gd name="T9" fmla="*/ 9 h 59"/>
                <a:gd name="T10" fmla="*/ 38 w 59"/>
                <a:gd name="T11" fmla="*/ 10 h 59"/>
                <a:gd name="T12" fmla="*/ 38 w 59"/>
                <a:gd name="T13" fmla="*/ 10 h 59"/>
                <a:gd name="T14" fmla="*/ 47 w 59"/>
                <a:gd name="T15" fmla="*/ 18 h 59"/>
                <a:gd name="T16" fmla="*/ 49 w 59"/>
                <a:gd name="T17" fmla="*/ 21 h 59"/>
                <a:gd name="T18" fmla="*/ 51 w 59"/>
                <a:gd name="T19" fmla="*/ 29 h 59"/>
                <a:gd name="T20" fmla="*/ 46 w 59"/>
                <a:gd name="T21" fmla="*/ 43 h 59"/>
                <a:gd name="T22" fmla="*/ 43 w 59"/>
                <a:gd name="T23" fmla="*/ 46 h 59"/>
                <a:gd name="T24" fmla="*/ 33 w 59"/>
                <a:gd name="T25" fmla="*/ 51 h 59"/>
                <a:gd name="T26" fmla="*/ 30 w 59"/>
                <a:gd name="T27" fmla="*/ 51 h 59"/>
                <a:gd name="T28" fmla="*/ 30 w 59"/>
                <a:gd name="T29" fmla="*/ 51 h 59"/>
                <a:gd name="T30" fmla="*/ 28 w 59"/>
                <a:gd name="T31" fmla="*/ 51 h 59"/>
                <a:gd name="T32" fmla="*/ 11 w 59"/>
                <a:gd name="T33" fmla="*/ 41 h 59"/>
                <a:gd name="T34" fmla="*/ 9 w 59"/>
                <a:gd name="T35" fmla="*/ 37 h 59"/>
                <a:gd name="T36" fmla="*/ 8 w 59"/>
                <a:gd name="T37" fmla="*/ 30 h 59"/>
                <a:gd name="T38" fmla="*/ 9 w 59"/>
                <a:gd name="T39" fmla="*/ 23 h 59"/>
                <a:gd name="T40" fmla="*/ 11 w 59"/>
                <a:gd name="T41" fmla="*/ 19 h 59"/>
                <a:gd name="T42" fmla="*/ 18 w 59"/>
                <a:gd name="T43" fmla="*/ 11 h 59"/>
                <a:gd name="T44" fmla="*/ 22 w 59"/>
                <a:gd name="T45" fmla="*/ 9 h 59"/>
                <a:gd name="T46" fmla="*/ 30 w 59"/>
                <a:gd name="T47" fmla="*/ 0 h 59"/>
                <a:gd name="T48" fmla="*/ 29 w 59"/>
                <a:gd name="T49" fmla="*/ 0 h 59"/>
                <a:gd name="T50" fmla="*/ 19 w 59"/>
                <a:gd name="T51" fmla="*/ 2 h 59"/>
                <a:gd name="T52" fmla="*/ 15 w 59"/>
                <a:gd name="T53" fmla="*/ 4 h 59"/>
                <a:gd name="T54" fmla="*/ 3 w 59"/>
                <a:gd name="T55" fmla="*/ 16 h 59"/>
                <a:gd name="T56" fmla="*/ 2 w 59"/>
                <a:gd name="T57" fmla="*/ 20 h 59"/>
                <a:gd name="T58" fmla="*/ 0 w 59"/>
                <a:gd name="T59" fmla="*/ 30 h 59"/>
                <a:gd name="T60" fmla="*/ 2 w 59"/>
                <a:gd name="T61" fmla="*/ 40 h 59"/>
                <a:gd name="T62" fmla="*/ 4 w 59"/>
                <a:gd name="T63" fmla="*/ 44 h 59"/>
                <a:gd name="T64" fmla="*/ 29 w 59"/>
                <a:gd name="T65" fmla="*/ 59 h 59"/>
                <a:gd name="T66" fmla="*/ 30 w 59"/>
                <a:gd name="T67" fmla="*/ 59 h 59"/>
                <a:gd name="T68" fmla="*/ 30 w 59"/>
                <a:gd name="T69" fmla="*/ 59 h 59"/>
                <a:gd name="T70" fmla="*/ 33 w 59"/>
                <a:gd name="T71" fmla="*/ 59 h 59"/>
                <a:gd name="T72" fmla="*/ 48 w 59"/>
                <a:gd name="T73" fmla="*/ 52 h 59"/>
                <a:gd name="T74" fmla="*/ 51 w 59"/>
                <a:gd name="T75" fmla="*/ 49 h 59"/>
                <a:gd name="T76" fmla="*/ 59 w 59"/>
                <a:gd name="T77" fmla="*/ 29 h 59"/>
                <a:gd name="T78" fmla="*/ 56 w 59"/>
                <a:gd name="T79" fmla="*/ 18 h 59"/>
                <a:gd name="T80" fmla="*/ 54 w 59"/>
                <a:gd name="T81" fmla="*/ 14 h 59"/>
                <a:gd name="T82" fmla="*/ 41 w 59"/>
                <a:gd name="T83" fmla="*/ 3 h 59"/>
                <a:gd name="T84" fmla="*/ 41 w 59"/>
                <a:gd name="T85" fmla="*/ 3 h 59"/>
                <a:gd name="T86" fmla="*/ 37 w 59"/>
                <a:gd name="T87" fmla="*/ 1 h 59"/>
                <a:gd name="T88" fmla="*/ 37 w 59"/>
                <a:gd name="T89" fmla="*/ 1 h 59"/>
                <a:gd name="T90" fmla="*/ 30 w 59"/>
                <a:gd name="T91"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59">
                  <a:moveTo>
                    <a:pt x="22" y="9"/>
                  </a:moveTo>
                  <a:cubicBezTo>
                    <a:pt x="24" y="9"/>
                    <a:pt x="27" y="8"/>
                    <a:pt x="29" y="8"/>
                  </a:cubicBezTo>
                  <a:cubicBezTo>
                    <a:pt x="29" y="8"/>
                    <a:pt x="29" y="8"/>
                    <a:pt x="30" y="8"/>
                  </a:cubicBezTo>
                  <a:cubicBezTo>
                    <a:pt x="31" y="8"/>
                    <a:pt x="33" y="8"/>
                    <a:pt x="34" y="9"/>
                  </a:cubicBezTo>
                  <a:cubicBezTo>
                    <a:pt x="34" y="9"/>
                    <a:pt x="34" y="9"/>
                    <a:pt x="34" y="9"/>
                  </a:cubicBezTo>
                  <a:cubicBezTo>
                    <a:pt x="36" y="9"/>
                    <a:pt x="37" y="9"/>
                    <a:pt x="38" y="10"/>
                  </a:cubicBezTo>
                  <a:cubicBezTo>
                    <a:pt x="38" y="10"/>
                    <a:pt x="38" y="10"/>
                    <a:pt x="38" y="10"/>
                  </a:cubicBezTo>
                  <a:cubicBezTo>
                    <a:pt x="42" y="12"/>
                    <a:pt x="45" y="14"/>
                    <a:pt x="47" y="18"/>
                  </a:cubicBezTo>
                  <a:cubicBezTo>
                    <a:pt x="48" y="19"/>
                    <a:pt x="49" y="20"/>
                    <a:pt x="49" y="21"/>
                  </a:cubicBezTo>
                  <a:cubicBezTo>
                    <a:pt x="50" y="24"/>
                    <a:pt x="51" y="26"/>
                    <a:pt x="51" y="29"/>
                  </a:cubicBezTo>
                  <a:cubicBezTo>
                    <a:pt x="51" y="35"/>
                    <a:pt x="49" y="40"/>
                    <a:pt x="46" y="43"/>
                  </a:cubicBezTo>
                  <a:cubicBezTo>
                    <a:pt x="45" y="44"/>
                    <a:pt x="44" y="45"/>
                    <a:pt x="43" y="46"/>
                  </a:cubicBezTo>
                  <a:cubicBezTo>
                    <a:pt x="40" y="49"/>
                    <a:pt x="37" y="50"/>
                    <a:pt x="33" y="51"/>
                  </a:cubicBezTo>
                  <a:cubicBezTo>
                    <a:pt x="32" y="51"/>
                    <a:pt x="31" y="51"/>
                    <a:pt x="30" y="51"/>
                  </a:cubicBezTo>
                  <a:cubicBezTo>
                    <a:pt x="30" y="51"/>
                    <a:pt x="30" y="51"/>
                    <a:pt x="30" y="51"/>
                  </a:cubicBezTo>
                  <a:cubicBezTo>
                    <a:pt x="29" y="51"/>
                    <a:pt x="29" y="51"/>
                    <a:pt x="28" y="51"/>
                  </a:cubicBezTo>
                  <a:cubicBezTo>
                    <a:pt x="21" y="51"/>
                    <a:pt x="15" y="47"/>
                    <a:pt x="11" y="41"/>
                  </a:cubicBezTo>
                  <a:cubicBezTo>
                    <a:pt x="10" y="39"/>
                    <a:pt x="10" y="38"/>
                    <a:pt x="9" y="37"/>
                  </a:cubicBezTo>
                  <a:cubicBezTo>
                    <a:pt x="9" y="35"/>
                    <a:pt x="8" y="32"/>
                    <a:pt x="8" y="30"/>
                  </a:cubicBezTo>
                  <a:cubicBezTo>
                    <a:pt x="8" y="28"/>
                    <a:pt x="8" y="25"/>
                    <a:pt x="9" y="23"/>
                  </a:cubicBezTo>
                  <a:cubicBezTo>
                    <a:pt x="10" y="22"/>
                    <a:pt x="10" y="20"/>
                    <a:pt x="11" y="19"/>
                  </a:cubicBezTo>
                  <a:cubicBezTo>
                    <a:pt x="13" y="16"/>
                    <a:pt x="15" y="13"/>
                    <a:pt x="18" y="11"/>
                  </a:cubicBezTo>
                  <a:cubicBezTo>
                    <a:pt x="19" y="11"/>
                    <a:pt x="21" y="10"/>
                    <a:pt x="22" y="9"/>
                  </a:cubicBezTo>
                  <a:moveTo>
                    <a:pt x="30" y="0"/>
                  </a:moveTo>
                  <a:cubicBezTo>
                    <a:pt x="29" y="0"/>
                    <a:pt x="29" y="0"/>
                    <a:pt x="29" y="0"/>
                  </a:cubicBezTo>
                  <a:cubicBezTo>
                    <a:pt x="25" y="0"/>
                    <a:pt x="22" y="1"/>
                    <a:pt x="19" y="2"/>
                  </a:cubicBezTo>
                  <a:cubicBezTo>
                    <a:pt x="17" y="3"/>
                    <a:pt x="16" y="4"/>
                    <a:pt x="15" y="4"/>
                  </a:cubicBezTo>
                  <a:cubicBezTo>
                    <a:pt x="10" y="7"/>
                    <a:pt x="6" y="11"/>
                    <a:pt x="3" y="16"/>
                  </a:cubicBezTo>
                  <a:cubicBezTo>
                    <a:pt x="3" y="17"/>
                    <a:pt x="2" y="19"/>
                    <a:pt x="2" y="20"/>
                  </a:cubicBezTo>
                  <a:cubicBezTo>
                    <a:pt x="1" y="23"/>
                    <a:pt x="0" y="27"/>
                    <a:pt x="0" y="30"/>
                  </a:cubicBezTo>
                  <a:cubicBezTo>
                    <a:pt x="0" y="34"/>
                    <a:pt x="1" y="37"/>
                    <a:pt x="2" y="40"/>
                  </a:cubicBezTo>
                  <a:cubicBezTo>
                    <a:pt x="3" y="42"/>
                    <a:pt x="3" y="43"/>
                    <a:pt x="4" y="44"/>
                  </a:cubicBezTo>
                  <a:cubicBezTo>
                    <a:pt x="9" y="53"/>
                    <a:pt x="18" y="59"/>
                    <a:pt x="29" y="59"/>
                  </a:cubicBezTo>
                  <a:cubicBezTo>
                    <a:pt x="29" y="59"/>
                    <a:pt x="29" y="59"/>
                    <a:pt x="30" y="59"/>
                  </a:cubicBezTo>
                  <a:cubicBezTo>
                    <a:pt x="30" y="59"/>
                    <a:pt x="30" y="59"/>
                    <a:pt x="30" y="59"/>
                  </a:cubicBezTo>
                  <a:cubicBezTo>
                    <a:pt x="31" y="59"/>
                    <a:pt x="32" y="59"/>
                    <a:pt x="33" y="59"/>
                  </a:cubicBezTo>
                  <a:cubicBezTo>
                    <a:pt x="39" y="58"/>
                    <a:pt x="44" y="56"/>
                    <a:pt x="48" y="52"/>
                  </a:cubicBezTo>
                  <a:cubicBezTo>
                    <a:pt x="49" y="51"/>
                    <a:pt x="51" y="50"/>
                    <a:pt x="51" y="49"/>
                  </a:cubicBezTo>
                  <a:cubicBezTo>
                    <a:pt x="56" y="44"/>
                    <a:pt x="59" y="37"/>
                    <a:pt x="59" y="29"/>
                  </a:cubicBezTo>
                  <a:cubicBezTo>
                    <a:pt x="59" y="25"/>
                    <a:pt x="58" y="21"/>
                    <a:pt x="56" y="18"/>
                  </a:cubicBezTo>
                  <a:cubicBezTo>
                    <a:pt x="56" y="17"/>
                    <a:pt x="55" y="15"/>
                    <a:pt x="54" y="14"/>
                  </a:cubicBezTo>
                  <a:cubicBezTo>
                    <a:pt x="51" y="9"/>
                    <a:pt x="46" y="5"/>
                    <a:pt x="41" y="3"/>
                  </a:cubicBezTo>
                  <a:cubicBezTo>
                    <a:pt x="41" y="3"/>
                    <a:pt x="41" y="3"/>
                    <a:pt x="41" y="3"/>
                  </a:cubicBezTo>
                  <a:cubicBezTo>
                    <a:pt x="40" y="2"/>
                    <a:pt x="38" y="2"/>
                    <a:pt x="37" y="1"/>
                  </a:cubicBezTo>
                  <a:cubicBezTo>
                    <a:pt x="37" y="1"/>
                    <a:pt x="37" y="1"/>
                    <a:pt x="37" y="1"/>
                  </a:cubicBezTo>
                  <a:cubicBezTo>
                    <a:pt x="34" y="1"/>
                    <a:pt x="32" y="0"/>
                    <a:pt x="30"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20308"/>
            <p:cNvSpPr>
              <a:spLocks/>
            </p:cNvSpPr>
            <p:nvPr/>
          </p:nvSpPr>
          <p:spPr bwMode="auto">
            <a:xfrm>
              <a:off x="5969649" y="89852"/>
              <a:ext cx="90046" cy="88044"/>
            </a:xfrm>
            <a:custGeom>
              <a:avLst/>
              <a:gdLst>
                <a:gd name="T0" fmla="*/ 29 w 57"/>
                <a:gd name="T1" fmla="*/ 0 h 56"/>
                <a:gd name="T2" fmla="*/ 28 w 57"/>
                <a:gd name="T3" fmla="*/ 0 h 56"/>
                <a:gd name="T4" fmla="*/ 16 w 57"/>
                <a:gd name="T5" fmla="*/ 3 h 56"/>
                <a:gd name="T6" fmla="*/ 13 w 57"/>
                <a:gd name="T7" fmla="*/ 5 h 56"/>
                <a:gd name="T8" fmla="*/ 0 w 57"/>
                <a:gd name="T9" fmla="*/ 29 h 56"/>
                <a:gd name="T10" fmla="*/ 2 w 57"/>
                <a:gd name="T11" fmla="*/ 38 h 56"/>
                <a:gd name="T12" fmla="*/ 4 w 57"/>
                <a:gd name="T13" fmla="*/ 42 h 56"/>
                <a:gd name="T14" fmla="*/ 14 w 57"/>
                <a:gd name="T15" fmla="*/ 52 h 56"/>
                <a:gd name="T16" fmla="*/ 18 w 57"/>
                <a:gd name="T17" fmla="*/ 54 h 56"/>
                <a:gd name="T18" fmla="*/ 28 w 57"/>
                <a:gd name="T19" fmla="*/ 56 h 56"/>
                <a:gd name="T20" fmla="*/ 29 w 57"/>
                <a:gd name="T21" fmla="*/ 56 h 56"/>
                <a:gd name="T22" fmla="*/ 41 w 57"/>
                <a:gd name="T23" fmla="*/ 53 h 56"/>
                <a:gd name="T24" fmla="*/ 45 w 57"/>
                <a:gd name="T25" fmla="*/ 51 h 56"/>
                <a:gd name="T26" fmla="*/ 55 w 57"/>
                <a:gd name="T27" fmla="*/ 38 h 56"/>
                <a:gd name="T28" fmla="*/ 56 w 57"/>
                <a:gd name="T29" fmla="*/ 34 h 56"/>
                <a:gd name="T30" fmla="*/ 57 w 57"/>
                <a:gd name="T31" fmla="*/ 28 h 56"/>
                <a:gd name="T32" fmla="*/ 54 w 57"/>
                <a:gd name="T33" fmla="*/ 17 h 56"/>
                <a:gd name="T34" fmla="*/ 52 w 57"/>
                <a:gd name="T35" fmla="*/ 13 h 56"/>
                <a:gd name="T36" fmla="*/ 29 w 57"/>
                <a:gd name="T37"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7" h="56">
                  <a:moveTo>
                    <a:pt x="29" y="0"/>
                  </a:moveTo>
                  <a:cubicBezTo>
                    <a:pt x="28" y="0"/>
                    <a:pt x="28" y="0"/>
                    <a:pt x="28" y="0"/>
                  </a:cubicBezTo>
                  <a:cubicBezTo>
                    <a:pt x="24" y="0"/>
                    <a:pt x="20" y="1"/>
                    <a:pt x="16" y="3"/>
                  </a:cubicBezTo>
                  <a:cubicBezTo>
                    <a:pt x="15" y="3"/>
                    <a:pt x="14" y="4"/>
                    <a:pt x="13" y="5"/>
                  </a:cubicBezTo>
                  <a:cubicBezTo>
                    <a:pt x="5" y="10"/>
                    <a:pt x="0" y="19"/>
                    <a:pt x="0" y="29"/>
                  </a:cubicBezTo>
                  <a:cubicBezTo>
                    <a:pt x="0" y="32"/>
                    <a:pt x="1" y="35"/>
                    <a:pt x="2" y="38"/>
                  </a:cubicBezTo>
                  <a:cubicBezTo>
                    <a:pt x="3" y="40"/>
                    <a:pt x="3" y="41"/>
                    <a:pt x="4" y="42"/>
                  </a:cubicBezTo>
                  <a:cubicBezTo>
                    <a:pt x="7" y="47"/>
                    <a:pt x="10" y="50"/>
                    <a:pt x="14" y="52"/>
                  </a:cubicBezTo>
                  <a:cubicBezTo>
                    <a:pt x="15" y="53"/>
                    <a:pt x="17" y="54"/>
                    <a:pt x="18" y="54"/>
                  </a:cubicBezTo>
                  <a:cubicBezTo>
                    <a:pt x="21" y="56"/>
                    <a:pt x="25" y="56"/>
                    <a:pt x="28" y="56"/>
                  </a:cubicBezTo>
                  <a:cubicBezTo>
                    <a:pt x="29" y="56"/>
                    <a:pt x="29" y="56"/>
                    <a:pt x="29" y="56"/>
                  </a:cubicBezTo>
                  <a:cubicBezTo>
                    <a:pt x="33" y="56"/>
                    <a:pt x="38" y="55"/>
                    <a:pt x="41" y="53"/>
                  </a:cubicBezTo>
                  <a:cubicBezTo>
                    <a:pt x="43" y="53"/>
                    <a:pt x="44" y="52"/>
                    <a:pt x="45" y="51"/>
                  </a:cubicBezTo>
                  <a:cubicBezTo>
                    <a:pt x="49" y="48"/>
                    <a:pt x="53" y="43"/>
                    <a:pt x="55" y="38"/>
                  </a:cubicBezTo>
                  <a:cubicBezTo>
                    <a:pt x="55" y="36"/>
                    <a:pt x="56" y="35"/>
                    <a:pt x="56" y="34"/>
                  </a:cubicBezTo>
                  <a:cubicBezTo>
                    <a:pt x="56" y="32"/>
                    <a:pt x="57" y="30"/>
                    <a:pt x="57" y="28"/>
                  </a:cubicBezTo>
                  <a:cubicBezTo>
                    <a:pt x="57" y="24"/>
                    <a:pt x="56" y="20"/>
                    <a:pt x="54" y="17"/>
                  </a:cubicBezTo>
                  <a:cubicBezTo>
                    <a:pt x="54" y="15"/>
                    <a:pt x="53" y="14"/>
                    <a:pt x="52" y="13"/>
                  </a:cubicBezTo>
                  <a:cubicBezTo>
                    <a:pt x="47" y="5"/>
                    <a:pt x="38" y="0"/>
                    <a:pt x="2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5" name="Freeform 20309"/>
            <p:cNvSpPr>
              <a:spLocks noEditPoints="1"/>
            </p:cNvSpPr>
            <p:nvPr/>
          </p:nvSpPr>
          <p:spPr bwMode="auto">
            <a:xfrm>
              <a:off x="5924293" y="43829"/>
              <a:ext cx="181425" cy="180091"/>
            </a:xfrm>
            <a:custGeom>
              <a:avLst/>
              <a:gdLst>
                <a:gd name="T0" fmla="*/ 38 w 115"/>
                <a:gd name="T1" fmla="*/ 20 h 114"/>
                <a:gd name="T2" fmla="*/ 57 w 115"/>
                <a:gd name="T3" fmla="*/ 15 h 114"/>
                <a:gd name="T4" fmla="*/ 58 w 115"/>
                <a:gd name="T5" fmla="*/ 15 h 114"/>
                <a:gd name="T6" fmla="*/ 93 w 115"/>
                <a:gd name="T7" fmla="*/ 36 h 114"/>
                <a:gd name="T8" fmla="*/ 95 w 115"/>
                <a:gd name="T9" fmla="*/ 40 h 114"/>
                <a:gd name="T10" fmla="*/ 99 w 115"/>
                <a:gd name="T11" fmla="*/ 56 h 114"/>
                <a:gd name="T12" fmla="*/ 98 w 115"/>
                <a:gd name="T13" fmla="*/ 67 h 114"/>
                <a:gd name="T14" fmla="*/ 97 w 115"/>
                <a:gd name="T15" fmla="*/ 71 h 114"/>
                <a:gd name="T16" fmla="*/ 81 w 115"/>
                <a:gd name="T17" fmla="*/ 92 h 114"/>
                <a:gd name="T18" fmla="*/ 77 w 115"/>
                <a:gd name="T19" fmla="*/ 94 h 114"/>
                <a:gd name="T20" fmla="*/ 58 w 115"/>
                <a:gd name="T21" fmla="*/ 99 h 114"/>
                <a:gd name="T22" fmla="*/ 57 w 115"/>
                <a:gd name="T23" fmla="*/ 99 h 114"/>
                <a:gd name="T24" fmla="*/ 41 w 115"/>
                <a:gd name="T25" fmla="*/ 96 h 114"/>
                <a:gd name="T26" fmla="*/ 37 w 115"/>
                <a:gd name="T27" fmla="*/ 94 h 114"/>
                <a:gd name="T28" fmla="*/ 21 w 115"/>
                <a:gd name="T29" fmla="*/ 78 h 114"/>
                <a:gd name="T30" fmla="*/ 19 w 115"/>
                <a:gd name="T31" fmla="*/ 74 h 114"/>
                <a:gd name="T32" fmla="*/ 16 w 115"/>
                <a:gd name="T33" fmla="*/ 58 h 114"/>
                <a:gd name="T34" fmla="*/ 35 w 115"/>
                <a:gd name="T35" fmla="*/ 22 h 114"/>
                <a:gd name="T36" fmla="*/ 38 w 115"/>
                <a:gd name="T37" fmla="*/ 20 h 114"/>
                <a:gd name="T38" fmla="*/ 57 w 115"/>
                <a:gd name="T39" fmla="*/ 0 h 114"/>
                <a:gd name="T40" fmla="*/ 56 w 115"/>
                <a:gd name="T41" fmla="*/ 0 h 114"/>
                <a:gd name="T42" fmla="*/ 31 w 115"/>
                <a:gd name="T43" fmla="*/ 7 h 114"/>
                <a:gd name="T44" fmla="*/ 27 w 115"/>
                <a:gd name="T45" fmla="*/ 9 h 114"/>
                <a:gd name="T46" fmla="*/ 0 w 115"/>
                <a:gd name="T47" fmla="*/ 58 h 114"/>
                <a:gd name="T48" fmla="*/ 5 w 115"/>
                <a:gd name="T49" fmla="*/ 81 h 114"/>
                <a:gd name="T50" fmla="*/ 7 w 115"/>
                <a:gd name="T51" fmla="*/ 85 h 114"/>
                <a:gd name="T52" fmla="*/ 31 w 115"/>
                <a:gd name="T53" fmla="*/ 108 h 114"/>
                <a:gd name="T54" fmla="*/ 35 w 115"/>
                <a:gd name="T55" fmla="*/ 110 h 114"/>
                <a:gd name="T56" fmla="*/ 57 w 115"/>
                <a:gd name="T57" fmla="*/ 114 h 114"/>
                <a:gd name="T58" fmla="*/ 59 w 115"/>
                <a:gd name="T59" fmla="*/ 114 h 114"/>
                <a:gd name="T60" fmla="*/ 85 w 115"/>
                <a:gd name="T61" fmla="*/ 107 h 114"/>
                <a:gd name="T62" fmla="*/ 89 w 115"/>
                <a:gd name="T63" fmla="*/ 105 h 114"/>
                <a:gd name="T64" fmla="*/ 112 w 115"/>
                <a:gd name="T65" fmla="*/ 75 h 114"/>
                <a:gd name="T66" fmla="*/ 113 w 115"/>
                <a:gd name="T67" fmla="*/ 71 h 114"/>
                <a:gd name="T68" fmla="*/ 115 w 115"/>
                <a:gd name="T69" fmla="*/ 56 h 114"/>
                <a:gd name="T70" fmla="*/ 109 w 115"/>
                <a:gd name="T71" fmla="*/ 33 h 114"/>
                <a:gd name="T72" fmla="*/ 107 w 115"/>
                <a:gd name="T73" fmla="*/ 29 h 114"/>
                <a:gd name="T74" fmla="*/ 57 w 115"/>
                <a:gd name="T7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5" h="114">
                  <a:moveTo>
                    <a:pt x="38" y="20"/>
                  </a:moveTo>
                  <a:cubicBezTo>
                    <a:pt x="44" y="17"/>
                    <a:pt x="50" y="15"/>
                    <a:pt x="57" y="15"/>
                  </a:cubicBezTo>
                  <a:cubicBezTo>
                    <a:pt x="57" y="15"/>
                    <a:pt x="57" y="15"/>
                    <a:pt x="58" y="15"/>
                  </a:cubicBezTo>
                  <a:cubicBezTo>
                    <a:pt x="73" y="15"/>
                    <a:pt x="86" y="24"/>
                    <a:pt x="93" y="36"/>
                  </a:cubicBezTo>
                  <a:cubicBezTo>
                    <a:pt x="94" y="37"/>
                    <a:pt x="95" y="38"/>
                    <a:pt x="95" y="40"/>
                  </a:cubicBezTo>
                  <a:cubicBezTo>
                    <a:pt x="98" y="45"/>
                    <a:pt x="99" y="50"/>
                    <a:pt x="99" y="56"/>
                  </a:cubicBezTo>
                  <a:cubicBezTo>
                    <a:pt x="99" y="60"/>
                    <a:pt x="99" y="63"/>
                    <a:pt x="98" y="67"/>
                  </a:cubicBezTo>
                  <a:cubicBezTo>
                    <a:pt x="98" y="68"/>
                    <a:pt x="97" y="69"/>
                    <a:pt x="97" y="71"/>
                  </a:cubicBezTo>
                  <a:cubicBezTo>
                    <a:pt x="94" y="79"/>
                    <a:pt x="88" y="87"/>
                    <a:pt x="81" y="92"/>
                  </a:cubicBezTo>
                  <a:cubicBezTo>
                    <a:pt x="80" y="93"/>
                    <a:pt x="78" y="93"/>
                    <a:pt x="77" y="94"/>
                  </a:cubicBezTo>
                  <a:cubicBezTo>
                    <a:pt x="72" y="97"/>
                    <a:pt x="65" y="99"/>
                    <a:pt x="58" y="99"/>
                  </a:cubicBezTo>
                  <a:cubicBezTo>
                    <a:pt x="58" y="99"/>
                    <a:pt x="58" y="99"/>
                    <a:pt x="57" y="99"/>
                  </a:cubicBezTo>
                  <a:cubicBezTo>
                    <a:pt x="52" y="99"/>
                    <a:pt x="46" y="98"/>
                    <a:pt x="41" y="96"/>
                  </a:cubicBezTo>
                  <a:cubicBezTo>
                    <a:pt x="40" y="95"/>
                    <a:pt x="39" y="94"/>
                    <a:pt x="37" y="94"/>
                  </a:cubicBezTo>
                  <a:cubicBezTo>
                    <a:pt x="31" y="90"/>
                    <a:pt x="25" y="84"/>
                    <a:pt x="21" y="78"/>
                  </a:cubicBezTo>
                  <a:cubicBezTo>
                    <a:pt x="20" y="76"/>
                    <a:pt x="20" y="75"/>
                    <a:pt x="19" y="74"/>
                  </a:cubicBezTo>
                  <a:cubicBezTo>
                    <a:pt x="17" y="69"/>
                    <a:pt x="16" y="63"/>
                    <a:pt x="16" y="58"/>
                  </a:cubicBezTo>
                  <a:cubicBezTo>
                    <a:pt x="15" y="43"/>
                    <a:pt x="23" y="30"/>
                    <a:pt x="35" y="22"/>
                  </a:cubicBezTo>
                  <a:cubicBezTo>
                    <a:pt x="36" y="21"/>
                    <a:pt x="37" y="21"/>
                    <a:pt x="38" y="20"/>
                  </a:cubicBezTo>
                  <a:moveTo>
                    <a:pt x="57" y="0"/>
                  </a:moveTo>
                  <a:cubicBezTo>
                    <a:pt x="57" y="0"/>
                    <a:pt x="57" y="0"/>
                    <a:pt x="56" y="0"/>
                  </a:cubicBezTo>
                  <a:cubicBezTo>
                    <a:pt x="47" y="0"/>
                    <a:pt x="38" y="3"/>
                    <a:pt x="31" y="7"/>
                  </a:cubicBezTo>
                  <a:cubicBezTo>
                    <a:pt x="29" y="7"/>
                    <a:pt x="28" y="8"/>
                    <a:pt x="27" y="9"/>
                  </a:cubicBezTo>
                  <a:cubicBezTo>
                    <a:pt x="11" y="19"/>
                    <a:pt x="0" y="37"/>
                    <a:pt x="0" y="58"/>
                  </a:cubicBezTo>
                  <a:cubicBezTo>
                    <a:pt x="0" y="66"/>
                    <a:pt x="2" y="74"/>
                    <a:pt x="5" y="81"/>
                  </a:cubicBezTo>
                  <a:cubicBezTo>
                    <a:pt x="6" y="82"/>
                    <a:pt x="7" y="83"/>
                    <a:pt x="7" y="85"/>
                  </a:cubicBezTo>
                  <a:cubicBezTo>
                    <a:pt x="13" y="94"/>
                    <a:pt x="21" y="102"/>
                    <a:pt x="31" y="108"/>
                  </a:cubicBezTo>
                  <a:cubicBezTo>
                    <a:pt x="32" y="108"/>
                    <a:pt x="33" y="109"/>
                    <a:pt x="35" y="110"/>
                  </a:cubicBezTo>
                  <a:cubicBezTo>
                    <a:pt x="42" y="113"/>
                    <a:pt x="49" y="114"/>
                    <a:pt x="57" y="114"/>
                  </a:cubicBezTo>
                  <a:cubicBezTo>
                    <a:pt x="58" y="114"/>
                    <a:pt x="58" y="114"/>
                    <a:pt x="59" y="114"/>
                  </a:cubicBezTo>
                  <a:cubicBezTo>
                    <a:pt x="68" y="114"/>
                    <a:pt x="77" y="112"/>
                    <a:pt x="85" y="107"/>
                  </a:cubicBezTo>
                  <a:cubicBezTo>
                    <a:pt x="86" y="107"/>
                    <a:pt x="88" y="106"/>
                    <a:pt x="89" y="105"/>
                  </a:cubicBezTo>
                  <a:cubicBezTo>
                    <a:pt x="99" y="98"/>
                    <a:pt x="108" y="88"/>
                    <a:pt x="112" y="75"/>
                  </a:cubicBezTo>
                  <a:cubicBezTo>
                    <a:pt x="112" y="74"/>
                    <a:pt x="113" y="72"/>
                    <a:pt x="113" y="71"/>
                  </a:cubicBezTo>
                  <a:cubicBezTo>
                    <a:pt x="114" y="66"/>
                    <a:pt x="115" y="61"/>
                    <a:pt x="115" y="56"/>
                  </a:cubicBezTo>
                  <a:cubicBezTo>
                    <a:pt x="114" y="48"/>
                    <a:pt x="113" y="40"/>
                    <a:pt x="109" y="33"/>
                  </a:cubicBezTo>
                  <a:cubicBezTo>
                    <a:pt x="109" y="31"/>
                    <a:pt x="108" y="30"/>
                    <a:pt x="107" y="29"/>
                  </a:cubicBezTo>
                  <a:cubicBezTo>
                    <a:pt x="97" y="12"/>
                    <a:pt x="79" y="0"/>
                    <a:pt x="57"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20310"/>
            <p:cNvSpPr>
              <a:spLocks/>
            </p:cNvSpPr>
            <p:nvPr/>
          </p:nvSpPr>
          <p:spPr bwMode="auto">
            <a:xfrm>
              <a:off x="4789050" y="-657191"/>
              <a:ext cx="79374" cy="78706"/>
            </a:xfrm>
            <a:custGeom>
              <a:avLst/>
              <a:gdLst>
                <a:gd name="T0" fmla="*/ 25 w 50"/>
                <a:gd name="T1" fmla="*/ 0 h 50"/>
                <a:gd name="T2" fmla="*/ 24 w 50"/>
                <a:gd name="T3" fmla="*/ 0 h 50"/>
                <a:gd name="T4" fmla="*/ 24 w 50"/>
                <a:gd name="T5" fmla="*/ 0 h 50"/>
                <a:gd name="T6" fmla="*/ 20 w 50"/>
                <a:gd name="T7" fmla="*/ 0 h 50"/>
                <a:gd name="T8" fmla="*/ 1 w 50"/>
                <a:gd name="T9" fmla="*/ 19 h 50"/>
                <a:gd name="T10" fmla="*/ 0 w 50"/>
                <a:gd name="T11" fmla="*/ 23 h 50"/>
                <a:gd name="T12" fmla="*/ 0 w 50"/>
                <a:gd name="T13" fmla="*/ 25 h 50"/>
                <a:gd name="T14" fmla="*/ 24 w 50"/>
                <a:gd name="T15" fmla="*/ 50 h 50"/>
                <a:gd name="T16" fmla="*/ 25 w 50"/>
                <a:gd name="T17" fmla="*/ 50 h 50"/>
                <a:gd name="T18" fmla="*/ 25 w 50"/>
                <a:gd name="T19" fmla="*/ 50 h 50"/>
                <a:gd name="T20" fmla="*/ 29 w 50"/>
                <a:gd name="T21" fmla="*/ 49 h 50"/>
                <a:gd name="T22" fmla="*/ 49 w 50"/>
                <a:gd name="T23" fmla="*/ 31 h 50"/>
                <a:gd name="T24" fmla="*/ 49 w 50"/>
                <a:gd name="T25" fmla="*/ 26 h 50"/>
                <a:gd name="T26" fmla="*/ 50 w 50"/>
                <a:gd name="T27" fmla="*/ 24 h 50"/>
                <a:gd name="T28" fmla="*/ 25 w 50"/>
                <a:gd name="T2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50">
                  <a:moveTo>
                    <a:pt x="25" y="0"/>
                  </a:moveTo>
                  <a:cubicBezTo>
                    <a:pt x="25" y="0"/>
                    <a:pt x="24" y="0"/>
                    <a:pt x="24" y="0"/>
                  </a:cubicBezTo>
                  <a:cubicBezTo>
                    <a:pt x="24" y="0"/>
                    <a:pt x="24" y="0"/>
                    <a:pt x="24" y="0"/>
                  </a:cubicBezTo>
                  <a:cubicBezTo>
                    <a:pt x="22" y="0"/>
                    <a:pt x="21" y="0"/>
                    <a:pt x="20" y="0"/>
                  </a:cubicBezTo>
                  <a:cubicBezTo>
                    <a:pt x="10" y="2"/>
                    <a:pt x="3" y="9"/>
                    <a:pt x="1" y="19"/>
                  </a:cubicBezTo>
                  <a:cubicBezTo>
                    <a:pt x="0" y="20"/>
                    <a:pt x="0" y="21"/>
                    <a:pt x="0" y="23"/>
                  </a:cubicBezTo>
                  <a:cubicBezTo>
                    <a:pt x="0" y="24"/>
                    <a:pt x="0" y="24"/>
                    <a:pt x="0" y="25"/>
                  </a:cubicBezTo>
                  <a:cubicBezTo>
                    <a:pt x="0" y="39"/>
                    <a:pt x="11" y="49"/>
                    <a:pt x="24" y="50"/>
                  </a:cubicBezTo>
                  <a:cubicBezTo>
                    <a:pt x="25" y="50"/>
                    <a:pt x="25" y="50"/>
                    <a:pt x="25" y="50"/>
                  </a:cubicBezTo>
                  <a:cubicBezTo>
                    <a:pt x="25" y="50"/>
                    <a:pt x="25" y="50"/>
                    <a:pt x="25" y="50"/>
                  </a:cubicBezTo>
                  <a:cubicBezTo>
                    <a:pt x="26" y="49"/>
                    <a:pt x="28" y="49"/>
                    <a:pt x="29" y="49"/>
                  </a:cubicBezTo>
                  <a:cubicBezTo>
                    <a:pt x="39" y="48"/>
                    <a:pt x="46" y="40"/>
                    <a:pt x="49" y="31"/>
                  </a:cubicBezTo>
                  <a:cubicBezTo>
                    <a:pt x="49" y="29"/>
                    <a:pt x="49" y="28"/>
                    <a:pt x="49" y="26"/>
                  </a:cubicBezTo>
                  <a:cubicBezTo>
                    <a:pt x="50" y="26"/>
                    <a:pt x="50" y="25"/>
                    <a:pt x="50" y="24"/>
                  </a:cubicBezTo>
                  <a:cubicBezTo>
                    <a:pt x="49" y="11"/>
                    <a:pt x="38" y="0"/>
                    <a:pt x="2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20312"/>
            <p:cNvSpPr>
              <a:spLocks noEditPoints="1"/>
            </p:cNvSpPr>
            <p:nvPr/>
          </p:nvSpPr>
          <p:spPr bwMode="auto">
            <a:xfrm>
              <a:off x="4748355" y="-698546"/>
              <a:ext cx="159414" cy="159414"/>
            </a:xfrm>
            <a:custGeom>
              <a:avLst/>
              <a:gdLst>
                <a:gd name="T0" fmla="*/ 49 w 101"/>
                <a:gd name="T1" fmla="*/ 14 h 101"/>
                <a:gd name="T2" fmla="*/ 50 w 101"/>
                <a:gd name="T3" fmla="*/ 14 h 101"/>
                <a:gd name="T4" fmla="*/ 51 w 101"/>
                <a:gd name="T5" fmla="*/ 14 h 101"/>
                <a:gd name="T6" fmla="*/ 88 w 101"/>
                <a:gd name="T7" fmla="*/ 50 h 101"/>
                <a:gd name="T8" fmla="*/ 87 w 101"/>
                <a:gd name="T9" fmla="*/ 54 h 101"/>
                <a:gd name="T10" fmla="*/ 87 w 101"/>
                <a:gd name="T11" fmla="*/ 59 h 101"/>
                <a:gd name="T12" fmla="*/ 56 w 101"/>
                <a:gd name="T13" fmla="*/ 87 h 101"/>
                <a:gd name="T14" fmla="*/ 52 w 101"/>
                <a:gd name="T15" fmla="*/ 88 h 101"/>
                <a:gd name="T16" fmla="*/ 51 w 101"/>
                <a:gd name="T17" fmla="*/ 88 h 101"/>
                <a:gd name="T18" fmla="*/ 51 w 101"/>
                <a:gd name="T19" fmla="*/ 88 h 101"/>
                <a:gd name="T20" fmla="*/ 14 w 101"/>
                <a:gd name="T21" fmla="*/ 51 h 101"/>
                <a:gd name="T22" fmla="*/ 14 w 101"/>
                <a:gd name="T23" fmla="*/ 47 h 101"/>
                <a:gd name="T24" fmla="*/ 15 w 101"/>
                <a:gd name="T25" fmla="*/ 43 h 101"/>
                <a:gd name="T26" fmla="*/ 44 w 101"/>
                <a:gd name="T27" fmla="*/ 14 h 101"/>
                <a:gd name="T28" fmla="*/ 49 w 101"/>
                <a:gd name="T29" fmla="*/ 14 h 101"/>
                <a:gd name="T30" fmla="*/ 51 w 101"/>
                <a:gd name="T31" fmla="*/ 0 h 101"/>
                <a:gd name="T32" fmla="*/ 50 w 101"/>
                <a:gd name="T33" fmla="*/ 0 h 101"/>
                <a:gd name="T34" fmla="*/ 47 w 101"/>
                <a:gd name="T35" fmla="*/ 0 h 101"/>
                <a:gd name="T36" fmla="*/ 43 w 101"/>
                <a:gd name="T37" fmla="*/ 1 h 101"/>
                <a:gd name="T38" fmla="*/ 1 w 101"/>
                <a:gd name="T39" fmla="*/ 41 h 101"/>
                <a:gd name="T40" fmla="*/ 1 w 101"/>
                <a:gd name="T41" fmla="*/ 45 h 101"/>
                <a:gd name="T42" fmla="*/ 0 w 101"/>
                <a:gd name="T43" fmla="*/ 52 h 101"/>
                <a:gd name="T44" fmla="*/ 51 w 101"/>
                <a:gd name="T45" fmla="*/ 101 h 101"/>
                <a:gd name="T46" fmla="*/ 52 w 101"/>
                <a:gd name="T47" fmla="*/ 101 h 101"/>
                <a:gd name="T48" fmla="*/ 53 w 101"/>
                <a:gd name="T49" fmla="*/ 101 h 101"/>
                <a:gd name="T50" fmla="*/ 57 w 101"/>
                <a:gd name="T51" fmla="*/ 101 h 101"/>
                <a:gd name="T52" fmla="*/ 100 w 101"/>
                <a:gd name="T53" fmla="*/ 61 h 101"/>
                <a:gd name="T54" fmla="*/ 101 w 101"/>
                <a:gd name="T55" fmla="*/ 57 h 101"/>
                <a:gd name="T56" fmla="*/ 101 w 101"/>
                <a:gd name="T57" fmla="*/ 50 h 101"/>
                <a:gd name="T58" fmla="*/ 51 w 101"/>
                <a:gd name="T5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01">
                  <a:moveTo>
                    <a:pt x="49" y="14"/>
                  </a:moveTo>
                  <a:cubicBezTo>
                    <a:pt x="49" y="14"/>
                    <a:pt x="50" y="14"/>
                    <a:pt x="50" y="14"/>
                  </a:cubicBezTo>
                  <a:cubicBezTo>
                    <a:pt x="50" y="14"/>
                    <a:pt x="50" y="14"/>
                    <a:pt x="51" y="14"/>
                  </a:cubicBezTo>
                  <a:cubicBezTo>
                    <a:pt x="71" y="14"/>
                    <a:pt x="87" y="30"/>
                    <a:pt x="88" y="50"/>
                  </a:cubicBezTo>
                  <a:cubicBezTo>
                    <a:pt x="88" y="51"/>
                    <a:pt x="88" y="53"/>
                    <a:pt x="87" y="54"/>
                  </a:cubicBezTo>
                  <a:cubicBezTo>
                    <a:pt x="87" y="56"/>
                    <a:pt x="87" y="57"/>
                    <a:pt x="87" y="59"/>
                  </a:cubicBezTo>
                  <a:cubicBezTo>
                    <a:pt x="83" y="73"/>
                    <a:pt x="71" y="85"/>
                    <a:pt x="56" y="87"/>
                  </a:cubicBezTo>
                  <a:cubicBezTo>
                    <a:pt x="55" y="87"/>
                    <a:pt x="53" y="88"/>
                    <a:pt x="52" y="88"/>
                  </a:cubicBezTo>
                  <a:cubicBezTo>
                    <a:pt x="52" y="88"/>
                    <a:pt x="51" y="88"/>
                    <a:pt x="51" y="88"/>
                  </a:cubicBezTo>
                  <a:cubicBezTo>
                    <a:pt x="51" y="88"/>
                    <a:pt x="51" y="88"/>
                    <a:pt x="51" y="88"/>
                  </a:cubicBezTo>
                  <a:cubicBezTo>
                    <a:pt x="31" y="88"/>
                    <a:pt x="14" y="71"/>
                    <a:pt x="14" y="51"/>
                  </a:cubicBezTo>
                  <a:cubicBezTo>
                    <a:pt x="14" y="50"/>
                    <a:pt x="14" y="48"/>
                    <a:pt x="14" y="47"/>
                  </a:cubicBezTo>
                  <a:cubicBezTo>
                    <a:pt x="14" y="46"/>
                    <a:pt x="14" y="44"/>
                    <a:pt x="15" y="43"/>
                  </a:cubicBezTo>
                  <a:cubicBezTo>
                    <a:pt x="18" y="28"/>
                    <a:pt x="30" y="17"/>
                    <a:pt x="44" y="14"/>
                  </a:cubicBezTo>
                  <a:cubicBezTo>
                    <a:pt x="46" y="14"/>
                    <a:pt x="47" y="14"/>
                    <a:pt x="49" y="14"/>
                  </a:cubicBezTo>
                  <a:moveTo>
                    <a:pt x="51" y="0"/>
                  </a:moveTo>
                  <a:cubicBezTo>
                    <a:pt x="50" y="0"/>
                    <a:pt x="50" y="0"/>
                    <a:pt x="50" y="0"/>
                  </a:cubicBezTo>
                  <a:cubicBezTo>
                    <a:pt x="49" y="0"/>
                    <a:pt x="48" y="0"/>
                    <a:pt x="47" y="0"/>
                  </a:cubicBezTo>
                  <a:cubicBezTo>
                    <a:pt x="46" y="0"/>
                    <a:pt x="44" y="1"/>
                    <a:pt x="43" y="1"/>
                  </a:cubicBezTo>
                  <a:cubicBezTo>
                    <a:pt x="22" y="4"/>
                    <a:pt x="5" y="20"/>
                    <a:pt x="1" y="41"/>
                  </a:cubicBezTo>
                  <a:cubicBezTo>
                    <a:pt x="1" y="42"/>
                    <a:pt x="1" y="43"/>
                    <a:pt x="1" y="45"/>
                  </a:cubicBezTo>
                  <a:cubicBezTo>
                    <a:pt x="0" y="47"/>
                    <a:pt x="0" y="49"/>
                    <a:pt x="0" y="52"/>
                  </a:cubicBezTo>
                  <a:cubicBezTo>
                    <a:pt x="1" y="79"/>
                    <a:pt x="23" y="101"/>
                    <a:pt x="51" y="101"/>
                  </a:cubicBezTo>
                  <a:cubicBezTo>
                    <a:pt x="51" y="101"/>
                    <a:pt x="51" y="101"/>
                    <a:pt x="52" y="101"/>
                  </a:cubicBezTo>
                  <a:cubicBezTo>
                    <a:pt x="52" y="101"/>
                    <a:pt x="53" y="101"/>
                    <a:pt x="53" y="101"/>
                  </a:cubicBezTo>
                  <a:cubicBezTo>
                    <a:pt x="54" y="101"/>
                    <a:pt x="56" y="101"/>
                    <a:pt x="57" y="101"/>
                  </a:cubicBezTo>
                  <a:cubicBezTo>
                    <a:pt x="79" y="98"/>
                    <a:pt x="96" y="82"/>
                    <a:pt x="100" y="61"/>
                  </a:cubicBezTo>
                  <a:cubicBezTo>
                    <a:pt x="100" y="59"/>
                    <a:pt x="101" y="58"/>
                    <a:pt x="101" y="57"/>
                  </a:cubicBezTo>
                  <a:cubicBezTo>
                    <a:pt x="101" y="54"/>
                    <a:pt x="101" y="52"/>
                    <a:pt x="101" y="50"/>
                  </a:cubicBezTo>
                  <a:cubicBezTo>
                    <a:pt x="101" y="22"/>
                    <a:pt x="78" y="0"/>
                    <a:pt x="51"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20313"/>
            <p:cNvSpPr>
              <a:spLocks/>
            </p:cNvSpPr>
            <p:nvPr/>
          </p:nvSpPr>
          <p:spPr bwMode="auto">
            <a:xfrm>
              <a:off x="4494894" y="476047"/>
              <a:ext cx="110056" cy="108722"/>
            </a:xfrm>
            <a:custGeom>
              <a:avLst/>
              <a:gdLst>
                <a:gd name="T0" fmla="*/ 35 w 70"/>
                <a:gd name="T1" fmla="*/ 0 h 69"/>
                <a:gd name="T2" fmla="*/ 34 w 70"/>
                <a:gd name="T3" fmla="*/ 0 h 69"/>
                <a:gd name="T4" fmla="*/ 31 w 70"/>
                <a:gd name="T5" fmla="*/ 0 h 69"/>
                <a:gd name="T6" fmla="*/ 27 w 70"/>
                <a:gd name="T7" fmla="*/ 1 h 69"/>
                <a:gd name="T8" fmla="*/ 20 w 70"/>
                <a:gd name="T9" fmla="*/ 3 h 69"/>
                <a:gd name="T10" fmla="*/ 16 w 70"/>
                <a:gd name="T11" fmla="*/ 6 h 69"/>
                <a:gd name="T12" fmla="*/ 3 w 70"/>
                <a:gd name="T13" fmla="*/ 21 h 69"/>
                <a:gd name="T14" fmla="*/ 2 w 70"/>
                <a:gd name="T15" fmla="*/ 25 h 69"/>
                <a:gd name="T16" fmla="*/ 0 w 70"/>
                <a:gd name="T17" fmla="*/ 35 h 69"/>
                <a:gd name="T18" fmla="*/ 26 w 70"/>
                <a:gd name="T19" fmla="*/ 68 h 69"/>
                <a:gd name="T20" fmla="*/ 30 w 70"/>
                <a:gd name="T21" fmla="*/ 69 h 69"/>
                <a:gd name="T22" fmla="*/ 35 w 70"/>
                <a:gd name="T23" fmla="*/ 69 h 69"/>
                <a:gd name="T24" fmla="*/ 36 w 70"/>
                <a:gd name="T25" fmla="*/ 69 h 69"/>
                <a:gd name="T26" fmla="*/ 57 w 70"/>
                <a:gd name="T27" fmla="*/ 61 h 69"/>
                <a:gd name="T28" fmla="*/ 60 w 70"/>
                <a:gd name="T29" fmla="*/ 58 h 69"/>
                <a:gd name="T30" fmla="*/ 69 w 70"/>
                <a:gd name="T31" fmla="*/ 34 h 69"/>
                <a:gd name="T32" fmla="*/ 53 w 70"/>
                <a:gd name="T33" fmla="*/ 5 h 69"/>
                <a:gd name="T34" fmla="*/ 49 w 70"/>
                <a:gd name="T35" fmla="*/ 3 h 69"/>
                <a:gd name="T36" fmla="*/ 35 w 70"/>
                <a:gd name="T3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0" h="69">
                  <a:moveTo>
                    <a:pt x="35" y="0"/>
                  </a:moveTo>
                  <a:cubicBezTo>
                    <a:pt x="35" y="0"/>
                    <a:pt x="35" y="0"/>
                    <a:pt x="34" y="0"/>
                  </a:cubicBezTo>
                  <a:cubicBezTo>
                    <a:pt x="33" y="0"/>
                    <a:pt x="32" y="0"/>
                    <a:pt x="31" y="0"/>
                  </a:cubicBezTo>
                  <a:cubicBezTo>
                    <a:pt x="29" y="0"/>
                    <a:pt x="28" y="1"/>
                    <a:pt x="27" y="1"/>
                  </a:cubicBezTo>
                  <a:cubicBezTo>
                    <a:pt x="24" y="2"/>
                    <a:pt x="22" y="2"/>
                    <a:pt x="20" y="3"/>
                  </a:cubicBezTo>
                  <a:cubicBezTo>
                    <a:pt x="19" y="4"/>
                    <a:pt x="17" y="5"/>
                    <a:pt x="16" y="6"/>
                  </a:cubicBezTo>
                  <a:cubicBezTo>
                    <a:pt x="10" y="9"/>
                    <a:pt x="6" y="15"/>
                    <a:pt x="3" y="21"/>
                  </a:cubicBezTo>
                  <a:cubicBezTo>
                    <a:pt x="3" y="22"/>
                    <a:pt x="2" y="24"/>
                    <a:pt x="2" y="25"/>
                  </a:cubicBezTo>
                  <a:cubicBezTo>
                    <a:pt x="1" y="28"/>
                    <a:pt x="0" y="32"/>
                    <a:pt x="0" y="35"/>
                  </a:cubicBezTo>
                  <a:cubicBezTo>
                    <a:pt x="1" y="51"/>
                    <a:pt x="12" y="64"/>
                    <a:pt x="26" y="68"/>
                  </a:cubicBezTo>
                  <a:cubicBezTo>
                    <a:pt x="28" y="68"/>
                    <a:pt x="29" y="69"/>
                    <a:pt x="30" y="69"/>
                  </a:cubicBezTo>
                  <a:cubicBezTo>
                    <a:pt x="32" y="69"/>
                    <a:pt x="33" y="69"/>
                    <a:pt x="35" y="69"/>
                  </a:cubicBezTo>
                  <a:cubicBezTo>
                    <a:pt x="35" y="69"/>
                    <a:pt x="35" y="69"/>
                    <a:pt x="36" y="69"/>
                  </a:cubicBezTo>
                  <a:cubicBezTo>
                    <a:pt x="44" y="69"/>
                    <a:pt x="51" y="66"/>
                    <a:pt x="57" y="61"/>
                  </a:cubicBezTo>
                  <a:cubicBezTo>
                    <a:pt x="58" y="60"/>
                    <a:pt x="59" y="59"/>
                    <a:pt x="60" y="58"/>
                  </a:cubicBezTo>
                  <a:cubicBezTo>
                    <a:pt x="66" y="52"/>
                    <a:pt x="70" y="43"/>
                    <a:pt x="69" y="34"/>
                  </a:cubicBezTo>
                  <a:cubicBezTo>
                    <a:pt x="69" y="22"/>
                    <a:pt x="63" y="11"/>
                    <a:pt x="53" y="5"/>
                  </a:cubicBezTo>
                  <a:cubicBezTo>
                    <a:pt x="52" y="4"/>
                    <a:pt x="50" y="4"/>
                    <a:pt x="49" y="3"/>
                  </a:cubicBezTo>
                  <a:cubicBezTo>
                    <a:pt x="45" y="1"/>
                    <a:pt x="40" y="0"/>
                    <a:pt x="35"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9" name="Freeform 20314"/>
            <p:cNvSpPr>
              <a:spLocks noEditPoints="1"/>
            </p:cNvSpPr>
            <p:nvPr/>
          </p:nvSpPr>
          <p:spPr bwMode="auto">
            <a:xfrm>
              <a:off x="4439532" y="419351"/>
              <a:ext cx="220778" cy="222112"/>
            </a:xfrm>
            <a:custGeom>
              <a:avLst/>
              <a:gdLst>
                <a:gd name="T0" fmla="*/ 63 w 140"/>
                <a:gd name="T1" fmla="*/ 20 h 141"/>
                <a:gd name="T2" fmla="*/ 69 w 140"/>
                <a:gd name="T3" fmla="*/ 19 h 141"/>
                <a:gd name="T4" fmla="*/ 70 w 140"/>
                <a:gd name="T5" fmla="*/ 19 h 141"/>
                <a:gd name="T6" fmla="*/ 92 w 140"/>
                <a:gd name="T7" fmla="*/ 24 h 141"/>
                <a:gd name="T8" fmla="*/ 96 w 140"/>
                <a:gd name="T9" fmla="*/ 26 h 141"/>
                <a:gd name="T10" fmla="*/ 121 w 140"/>
                <a:gd name="T11" fmla="*/ 70 h 141"/>
                <a:gd name="T12" fmla="*/ 106 w 140"/>
                <a:gd name="T13" fmla="*/ 107 h 141"/>
                <a:gd name="T14" fmla="*/ 103 w 140"/>
                <a:gd name="T15" fmla="*/ 110 h 141"/>
                <a:gd name="T16" fmla="*/ 71 w 140"/>
                <a:gd name="T17" fmla="*/ 122 h 141"/>
                <a:gd name="T18" fmla="*/ 70 w 140"/>
                <a:gd name="T19" fmla="*/ 122 h 141"/>
                <a:gd name="T20" fmla="*/ 62 w 140"/>
                <a:gd name="T21" fmla="*/ 121 h 141"/>
                <a:gd name="T22" fmla="*/ 58 w 140"/>
                <a:gd name="T23" fmla="*/ 120 h 141"/>
                <a:gd name="T24" fmla="*/ 19 w 140"/>
                <a:gd name="T25" fmla="*/ 71 h 141"/>
                <a:gd name="T26" fmla="*/ 21 w 140"/>
                <a:gd name="T27" fmla="*/ 56 h 141"/>
                <a:gd name="T28" fmla="*/ 22 w 140"/>
                <a:gd name="T29" fmla="*/ 51 h 141"/>
                <a:gd name="T30" fmla="*/ 43 w 140"/>
                <a:gd name="T31" fmla="*/ 27 h 141"/>
                <a:gd name="T32" fmla="*/ 47 w 140"/>
                <a:gd name="T33" fmla="*/ 25 h 141"/>
                <a:gd name="T34" fmla="*/ 59 w 140"/>
                <a:gd name="T35" fmla="*/ 21 h 141"/>
                <a:gd name="T36" fmla="*/ 63 w 140"/>
                <a:gd name="T37" fmla="*/ 20 h 141"/>
                <a:gd name="T38" fmla="*/ 70 w 140"/>
                <a:gd name="T39" fmla="*/ 0 h 141"/>
                <a:gd name="T40" fmla="*/ 69 w 140"/>
                <a:gd name="T41" fmla="*/ 0 h 141"/>
                <a:gd name="T42" fmla="*/ 60 w 140"/>
                <a:gd name="T43" fmla="*/ 1 h 141"/>
                <a:gd name="T44" fmla="*/ 55 w 140"/>
                <a:gd name="T45" fmla="*/ 2 h 141"/>
                <a:gd name="T46" fmla="*/ 38 w 140"/>
                <a:gd name="T47" fmla="*/ 8 h 141"/>
                <a:gd name="T48" fmla="*/ 34 w 140"/>
                <a:gd name="T49" fmla="*/ 10 h 141"/>
                <a:gd name="T50" fmla="*/ 5 w 140"/>
                <a:gd name="T51" fmla="*/ 45 h 141"/>
                <a:gd name="T52" fmla="*/ 3 w 140"/>
                <a:gd name="T53" fmla="*/ 49 h 141"/>
                <a:gd name="T54" fmla="*/ 0 w 140"/>
                <a:gd name="T55" fmla="*/ 72 h 141"/>
                <a:gd name="T56" fmla="*/ 54 w 140"/>
                <a:gd name="T57" fmla="*/ 139 h 141"/>
                <a:gd name="T58" fmla="*/ 59 w 140"/>
                <a:gd name="T59" fmla="*/ 140 h 141"/>
                <a:gd name="T60" fmla="*/ 70 w 140"/>
                <a:gd name="T61" fmla="*/ 141 h 141"/>
                <a:gd name="T62" fmla="*/ 71 w 140"/>
                <a:gd name="T63" fmla="*/ 141 h 141"/>
                <a:gd name="T64" fmla="*/ 116 w 140"/>
                <a:gd name="T65" fmla="*/ 123 h 141"/>
                <a:gd name="T66" fmla="*/ 119 w 140"/>
                <a:gd name="T67" fmla="*/ 120 h 141"/>
                <a:gd name="T68" fmla="*/ 140 w 140"/>
                <a:gd name="T69" fmla="*/ 69 h 141"/>
                <a:gd name="T70" fmla="*/ 105 w 140"/>
                <a:gd name="T71" fmla="*/ 10 h 141"/>
                <a:gd name="T72" fmla="*/ 101 w 140"/>
                <a:gd name="T73" fmla="*/ 8 h 141"/>
                <a:gd name="T74" fmla="*/ 70 w 140"/>
                <a:gd name="T7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 h="141">
                  <a:moveTo>
                    <a:pt x="63" y="20"/>
                  </a:moveTo>
                  <a:cubicBezTo>
                    <a:pt x="65" y="19"/>
                    <a:pt x="67" y="19"/>
                    <a:pt x="69" y="19"/>
                  </a:cubicBezTo>
                  <a:cubicBezTo>
                    <a:pt x="69" y="19"/>
                    <a:pt x="70" y="19"/>
                    <a:pt x="70" y="19"/>
                  </a:cubicBezTo>
                  <a:cubicBezTo>
                    <a:pt x="78" y="19"/>
                    <a:pt x="85" y="21"/>
                    <a:pt x="92" y="24"/>
                  </a:cubicBezTo>
                  <a:cubicBezTo>
                    <a:pt x="93" y="25"/>
                    <a:pt x="94" y="26"/>
                    <a:pt x="96" y="26"/>
                  </a:cubicBezTo>
                  <a:cubicBezTo>
                    <a:pt x="111" y="35"/>
                    <a:pt x="121" y="51"/>
                    <a:pt x="121" y="70"/>
                  </a:cubicBezTo>
                  <a:cubicBezTo>
                    <a:pt x="121" y="84"/>
                    <a:pt x="116" y="97"/>
                    <a:pt x="106" y="107"/>
                  </a:cubicBezTo>
                  <a:cubicBezTo>
                    <a:pt x="105" y="108"/>
                    <a:pt x="104" y="109"/>
                    <a:pt x="103" y="110"/>
                  </a:cubicBezTo>
                  <a:cubicBezTo>
                    <a:pt x="94" y="117"/>
                    <a:pt x="83" y="122"/>
                    <a:pt x="71" y="122"/>
                  </a:cubicBezTo>
                  <a:cubicBezTo>
                    <a:pt x="71" y="122"/>
                    <a:pt x="70" y="122"/>
                    <a:pt x="70" y="122"/>
                  </a:cubicBezTo>
                  <a:cubicBezTo>
                    <a:pt x="67" y="122"/>
                    <a:pt x="65" y="122"/>
                    <a:pt x="62" y="121"/>
                  </a:cubicBezTo>
                  <a:cubicBezTo>
                    <a:pt x="61" y="121"/>
                    <a:pt x="59" y="121"/>
                    <a:pt x="58" y="120"/>
                  </a:cubicBezTo>
                  <a:cubicBezTo>
                    <a:pt x="36" y="115"/>
                    <a:pt x="19" y="95"/>
                    <a:pt x="19" y="71"/>
                  </a:cubicBezTo>
                  <a:cubicBezTo>
                    <a:pt x="19" y="66"/>
                    <a:pt x="19" y="61"/>
                    <a:pt x="21" y="56"/>
                  </a:cubicBezTo>
                  <a:cubicBezTo>
                    <a:pt x="21" y="54"/>
                    <a:pt x="22" y="53"/>
                    <a:pt x="22" y="51"/>
                  </a:cubicBezTo>
                  <a:cubicBezTo>
                    <a:pt x="27" y="41"/>
                    <a:pt x="34" y="33"/>
                    <a:pt x="43" y="27"/>
                  </a:cubicBezTo>
                  <a:cubicBezTo>
                    <a:pt x="44" y="26"/>
                    <a:pt x="46" y="25"/>
                    <a:pt x="47" y="25"/>
                  </a:cubicBezTo>
                  <a:cubicBezTo>
                    <a:pt x="51" y="23"/>
                    <a:pt x="55" y="21"/>
                    <a:pt x="59" y="21"/>
                  </a:cubicBezTo>
                  <a:cubicBezTo>
                    <a:pt x="60" y="20"/>
                    <a:pt x="61" y="20"/>
                    <a:pt x="63" y="20"/>
                  </a:cubicBezTo>
                  <a:moveTo>
                    <a:pt x="70" y="0"/>
                  </a:moveTo>
                  <a:cubicBezTo>
                    <a:pt x="70" y="0"/>
                    <a:pt x="69" y="0"/>
                    <a:pt x="69" y="0"/>
                  </a:cubicBezTo>
                  <a:cubicBezTo>
                    <a:pt x="66" y="1"/>
                    <a:pt x="63" y="1"/>
                    <a:pt x="60" y="1"/>
                  </a:cubicBezTo>
                  <a:cubicBezTo>
                    <a:pt x="58" y="1"/>
                    <a:pt x="57" y="2"/>
                    <a:pt x="55" y="2"/>
                  </a:cubicBezTo>
                  <a:cubicBezTo>
                    <a:pt x="49" y="3"/>
                    <a:pt x="43" y="6"/>
                    <a:pt x="38" y="8"/>
                  </a:cubicBezTo>
                  <a:cubicBezTo>
                    <a:pt x="36" y="9"/>
                    <a:pt x="35" y="10"/>
                    <a:pt x="34" y="10"/>
                  </a:cubicBezTo>
                  <a:cubicBezTo>
                    <a:pt x="21" y="18"/>
                    <a:pt x="10" y="31"/>
                    <a:pt x="5" y="45"/>
                  </a:cubicBezTo>
                  <a:cubicBezTo>
                    <a:pt x="4" y="46"/>
                    <a:pt x="4" y="48"/>
                    <a:pt x="3" y="49"/>
                  </a:cubicBezTo>
                  <a:cubicBezTo>
                    <a:pt x="1" y="56"/>
                    <a:pt x="0" y="64"/>
                    <a:pt x="0" y="72"/>
                  </a:cubicBezTo>
                  <a:cubicBezTo>
                    <a:pt x="0" y="105"/>
                    <a:pt x="24" y="132"/>
                    <a:pt x="54" y="139"/>
                  </a:cubicBezTo>
                  <a:cubicBezTo>
                    <a:pt x="56" y="139"/>
                    <a:pt x="57" y="139"/>
                    <a:pt x="59" y="140"/>
                  </a:cubicBezTo>
                  <a:cubicBezTo>
                    <a:pt x="62" y="140"/>
                    <a:pt x="66" y="141"/>
                    <a:pt x="70" y="141"/>
                  </a:cubicBezTo>
                  <a:cubicBezTo>
                    <a:pt x="70" y="141"/>
                    <a:pt x="71" y="141"/>
                    <a:pt x="71" y="141"/>
                  </a:cubicBezTo>
                  <a:cubicBezTo>
                    <a:pt x="88" y="140"/>
                    <a:pt x="104" y="134"/>
                    <a:pt x="116" y="123"/>
                  </a:cubicBezTo>
                  <a:cubicBezTo>
                    <a:pt x="117" y="122"/>
                    <a:pt x="118" y="121"/>
                    <a:pt x="119" y="120"/>
                  </a:cubicBezTo>
                  <a:cubicBezTo>
                    <a:pt x="132" y="107"/>
                    <a:pt x="140" y="89"/>
                    <a:pt x="140" y="69"/>
                  </a:cubicBezTo>
                  <a:cubicBezTo>
                    <a:pt x="140" y="44"/>
                    <a:pt x="125" y="21"/>
                    <a:pt x="105" y="10"/>
                  </a:cubicBezTo>
                  <a:cubicBezTo>
                    <a:pt x="103" y="9"/>
                    <a:pt x="102" y="8"/>
                    <a:pt x="101" y="8"/>
                  </a:cubicBezTo>
                  <a:cubicBezTo>
                    <a:pt x="91" y="3"/>
                    <a:pt x="81" y="0"/>
                    <a:pt x="70"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0" name="Freeform 20315"/>
            <p:cNvSpPr>
              <a:spLocks/>
            </p:cNvSpPr>
            <p:nvPr/>
          </p:nvSpPr>
          <p:spPr bwMode="auto">
            <a:xfrm>
              <a:off x="5096531" y="-592493"/>
              <a:ext cx="46023" cy="45356"/>
            </a:xfrm>
            <a:custGeom>
              <a:avLst/>
              <a:gdLst>
                <a:gd name="T0" fmla="*/ 15 w 29"/>
                <a:gd name="T1" fmla="*/ 0 h 29"/>
                <a:gd name="T2" fmla="*/ 15 w 29"/>
                <a:gd name="T3" fmla="*/ 0 h 29"/>
                <a:gd name="T4" fmla="*/ 10 w 29"/>
                <a:gd name="T5" fmla="*/ 1 h 29"/>
                <a:gd name="T6" fmla="*/ 6 w 29"/>
                <a:gd name="T7" fmla="*/ 3 h 29"/>
                <a:gd name="T8" fmla="*/ 1 w 29"/>
                <a:gd name="T9" fmla="*/ 9 h 29"/>
                <a:gd name="T10" fmla="*/ 0 w 29"/>
                <a:gd name="T11" fmla="*/ 13 h 29"/>
                <a:gd name="T12" fmla="*/ 0 w 29"/>
                <a:gd name="T13" fmla="*/ 14 h 29"/>
                <a:gd name="T14" fmla="*/ 9 w 29"/>
                <a:gd name="T15" fmla="*/ 27 h 29"/>
                <a:gd name="T16" fmla="*/ 13 w 29"/>
                <a:gd name="T17" fmla="*/ 29 h 29"/>
                <a:gd name="T18" fmla="*/ 15 w 29"/>
                <a:gd name="T19" fmla="*/ 29 h 29"/>
                <a:gd name="T20" fmla="*/ 15 w 29"/>
                <a:gd name="T21" fmla="*/ 29 h 29"/>
                <a:gd name="T22" fmla="*/ 29 w 29"/>
                <a:gd name="T23" fmla="*/ 19 h 29"/>
                <a:gd name="T24" fmla="*/ 29 w 29"/>
                <a:gd name="T25" fmla="*/ 14 h 29"/>
                <a:gd name="T26" fmla="*/ 29 w 29"/>
                <a:gd name="T27" fmla="*/ 14 h 29"/>
                <a:gd name="T28" fmla="*/ 15 w 29"/>
                <a:gd name="T29"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 h="29">
                  <a:moveTo>
                    <a:pt x="15" y="0"/>
                  </a:moveTo>
                  <a:cubicBezTo>
                    <a:pt x="15" y="0"/>
                    <a:pt x="15" y="0"/>
                    <a:pt x="15" y="0"/>
                  </a:cubicBezTo>
                  <a:cubicBezTo>
                    <a:pt x="13" y="0"/>
                    <a:pt x="11" y="0"/>
                    <a:pt x="10" y="1"/>
                  </a:cubicBezTo>
                  <a:cubicBezTo>
                    <a:pt x="8" y="1"/>
                    <a:pt x="7" y="2"/>
                    <a:pt x="6" y="3"/>
                  </a:cubicBezTo>
                  <a:cubicBezTo>
                    <a:pt x="4" y="5"/>
                    <a:pt x="2" y="7"/>
                    <a:pt x="1" y="9"/>
                  </a:cubicBezTo>
                  <a:cubicBezTo>
                    <a:pt x="1" y="10"/>
                    <a:pt x="1" y="12"/>
                    <a:pt x="0" y="13"/>
                  </a:cubicBezTo>
                  <a:cubicBezTo>
                    <a:pt x="0" y="14"/>
                    <a:pt x="0" y="14"/>
                    <a:pt x="0" y="14"/>
                  </a:cubicBezTo>
                  <a:cubicBezTo>
                    <a:pt x="1" y="20"/>
                    <a:pt x="4" y="25"/>
                    <a:pt x="9" y="27"/>
                  </a:cubicBezTo>
                  <a:cubicBezTo>
                    <a:pt x="10" y="28"/>
                    <a:pt x="11" y="28"/>
                    <a:pt x="13" y="29"/>
                  </a:cubicBezTo>
                  <a:cubicBezTo>
                    <a:pt x="14" y="29"/>
                    <a:pt x="14" y="29"/>
                    <a:pt x="15" y="29"/>
                  </a:cubicBezTo>
                  <a:cubicBezTo>
                    <a:pt x="15" y="29"/>
                    <a:pt x="15" y="29"/>
                    <a:pt x="15" y="29"/>
                  </a:cubicBezTo>
                  <a:cubicBezTo>
                    <a:pt x="22" y="29"/>
                    <a:pt x="27" y="24"/>
                    <a:pt x="29" y="19"/>
                  </a:cubicBezTo>
                  <a:cubicBezTo>
                    <a:pt x="29" y="17"/>
                    <a:pt x="29" y="16"/>
                    <a:pt x="29" y="14"/>
                  </a:cubicBezTo>
                  <a:cubicBezTo>
                    <a:pt x="29" y="14"/>
                    <a:pt x="29" y="14"/>
                    <a:pt x="29" y="14"/>
                  </a:cubicBezTo>
                  <a:cubicBezTo>
                    <a:pt x="29" y="6"/>
                    <a:pt x="23" y="0"/>
                    <a:pt x="15"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20316"/>
            <p:cNvSpPr>
              <a:spLocks noEditPoints="1"/>
            </p:cNvSpPr>
            <p:nvPr/>
          </p:nvSpPr>
          <p:spPr bwMode="auto">
            <a:xfrm>
              <a:off x="5074520" y="-616505"/>
              <a:ext cx="91380" cy="92714"/>
            </a:xfrm>
            <a:custGeom>
              <a:avLst/>
              <a:gdLst>
                <a:gd name="T0" fmla="*/ 19 w 58"/>
                <a:gd name="T1" fmla="*/ 10 h 59"/>
                <a:gd name="T2" fmla="*/ 29 w 58"/>
                <a:gd name="T3" fmla="*/ 8 h 59"/>
                <a:gd name="T4" fmla="*/ 29 w 58"/>
                <a:gd name="T5" fmla="*/ 8 h 59"/>
                <a:gd name="T6" fmla="*/ 50 w 58"/>
                <a:gd name="T7" fmla="*/ 29 h 59"/>
                <a:gd name="T8" fmla="*/ 50 w 58"/>
                <a:gd name="T9" fmla="*/ 31 h 59"/>
                <a:gd name="T10" fmla="*/ 50 w 58"/>
                <a:gd name="T11" fmla="*/ 35 h 59"/>
                <a:gd name="T12" fmla="*/ 29 w 58"/>
                <a:gd name="T13" fmla="*/ 51 h 59"/>
                <a:gd name="T14" fmla="*/ 29 w 58"/>
                <a:gd name="T15" fmla="*/ 51 h 59"/>
                <a:gd name="T16" fmla="*/ 24 w 58"/>
                <a:gd name="T17" fmla="*/ 50 h 59"/>
                <a:gd name="T18" fmla="*/ 20 w 58"/>
                <a:gd name="T19" fmla="*/ 49 h 59"/>
                <a:gd name="T20" fmla="*/ 7 w 58"/>
                <a:gd name="T21" fmla="*/ 30 h 59"/>
                <a:gd name="T22" fmla="*/ 8 w 58"/>
                <a:gd name="T23" fmla="*/ 27 h 59"/>
                <a:gd name="T24" fmla="*/ 8 w 58"/>
                <a:gd name="T25" fmla="*/ 23 h 59"/>
                <a:gd name="T26" fmla="*/ 15 w 58"/>
                <a:gd name="T27" fmla="*/ 13 h 59"/>
                <a:gd name="T28" fmla="*/ 19 w 58"/>
                <a:gd name="T29" fmla="*/ 10 h 59"/>
                <a:gd name="T30" fmla="*/ 29 w 58"/>
                <a:gd name="T31" fmla="*/ 0 h 59"/>
                <a:gd name="T32" fmla="*/ 28 w 58"/>
                <a:gd name="T33" fmla="*/ 0 h 59"/>
                <a:gd name="T34" fmla="*/ 14 w 58"/>
                <a:gd name="T35" fmla="*/ 4 h 59"/>
                <a:gd name="T36" fmla="*/ 10 w 58"/>
                <a:gd name="T37" fmla="*/ 7 h 59"/>
                <a:gd name="T38" fmla="*/ 1 w 58"/>
                <a:gd name="T39" fmla="*/ 22 h 59"/>
                <a:gd name="T40" fmla="*/ 0 w 58"/>
                <a:gd name="T41" fmla="*/ 26 h 59"/>
                <a:gd name="T42" fmla="*/ 0 w 58"/>
                <a:gd name="T43" fmla="*/ 30 h 59"/>
                <a:gd name="T44" fmla="*/ 16 w 58"/>
                <a:gd name="T45" fmla="*/ 56 h 59"/>
                <a:gd name="T46" fmla="*/ 20 w 58"/>
                <a:gd name="T47" fmla="*/ 57 h 59"/>
                <a:gd name="T48" fmla="*/ 29 w 58"/>
                <a:gd name="T49" fmla="*/ 59 h 59"/>
                <a:gd name="T50" fmla="*/ 29 w 58"/>
                <a:gd name="T51" fmla="*/ 59 h 59"/>
                <a:gd name="T52" fmla="*/ 57 w 58"/>
                <a:gd name="T53" fmla="*/ 37 h 59"/>
                <a:gd name="T54" fmla="*/ 58 w 58"/>
                <a:gd name="T55" fmla="*/ 32 h 59"/>
                <a:gd name="T56" fmla="*/ 58 w 58"/>
                <a:gd name="T57" fmla="*/ 29 h 59"/>
                <a:gd name="T58" fmla="*/ 29 w 58"/>
                <a:gd name="T59"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 h="59">
                  <a:moveTo>
                    <a:pt x="19" y="10"/>
                  </a:moveTo>
                  <a:cubicBezTo>
                    <a:pt x="22" y="9"/>
                    <a:pt x="25" y="8"/>
                    <a:pt x="29" y="8"/>
                  </a:cubicBezTo>
                  <a:cubicBezTo>
                    <a:pt x="29" y="8"/>
                    <a:pt x="29" y="8"/>
                    <a:pt x="29" y="8"/>
                  </a:cubicBezTo>
                  <a:cubicBezTo>
                    <a:pt x="41" y="8"/>
                    <a:pt x="50" y="17"/>
                    <a:pt x="50" y="29"/>
                  </a:cubicBezTo>
                  <a:cubicBezTo>
                    <a:pt x="50" y="29"/>
                    <a:pt x="50" y="30"/>
                    <a:pt x="50" y="31"/>
                  </a:cubicBezTo>
                  <a:cubicBezTo>
                    <a:pt x="50" y="32"/>
                    <a:pt x="50" y="34"/>
                    <a:pt x="50" y="35"/>
                  </a:cubicBezTo>
                  <a:cubicBezTo>
                    <a:pt x="47" y="44"/>
                    <a:pt x="39" y="50"/>
                    <a:pt x="29" y="51"/>
                  </a:cubicBezTo>
                  <a:cubicBezTo>
                    <a:pt x="29" y="51"/>
                    <a:pt x="29" y="51"/>
                    <a:pt x="29" y="51"/>
                  </a:cubicBezTo>
                  <a:cubicBezTo>
                    <a:pt x="27" y="51"/>
                    <a:pt x="25" y="50"/>
                    <a:pt x="24" y="50"/>
                  </a:cubicBezTo>
                  <a:cubicBezTo>
                    <a:pt x="22" y="50"/>
                    <a:pt x="21" y="49"/>
                    <a:pt x="20" y="49"/>
                  </a:cubicBezTo>
                  <a:cubicBezTo>
                    <a:pt x="13" y="45"/>
                    <a:pt x="8" y="38"/>
                    <a:pt x="7" y="30"/>
                  </a:cubicBezTo>
                  <a:cubicBezTo>
                    <a:pt x="7" y="29"/>
                    <a:pt x="7" y="28"/>
                    <a:pt x="8" y="27"/>
                  </a:cubicBezTo>
                  <a:cubicBezTo>
                    <a:pt x="8" y="26"/>
                    <a:pt x="8" y="24"/>
                    <a:pt x="8" y="23"/>
                  </a:cubicBezTo>
                  <a:cubicBezTo>
                    <a:pt x="10" y="19"/>
                    <a:pt x="12" y="15"/>
                    <a:pt x="15" y="13"/>
                  </a:cubicBezTo>
                  <a:cubicBezTo>
                    <a:pt x="16" y="12"/>
                    <a:pt x="18" y="11"/>
                    <a:pt x="19" y="10"/>
                  </a:cubicBezTo>
                  <a:moveTo>
                    <a:pt x="29" y="0"/>
                  </a:moveTo>
                  <a:cubicBezTo>
                    <a:pt x="29" y="0"/>
                    <a:pt x="29" y="0"/>
                    <a:pt x="28" y="0"/>
                  </a:cubicBezTo>
                  <a:cubicBezTo>
                    <a:pt x="23" y="0"/>
                    <a:pt x="18" y="2"/>
                    <a:pt x="14" y="4"/>
                  </a:cubicBezTo>
                  <a:cubicBezTo>
                    <a:pt x="12" y="5"/>
                    <a:pt x="11" y="6"/>
                    <a:pt x="10" y="7"/>
                  </a:cubicBezTo>
                  <a:cubicBezTo>
                    <a:pt x="6" y="10"/>
                    <a:pt x="2" y="16"/>
                    <a:pt x="1" y="22"/>
                  </a:cubicBezTo>
                  <a:cubicBezTo>
                    <a:pt x="0" y="23"/>
                    <a:pt x="0" y="25"/>
                    <a:pt x="0" y="26"/>
                  </a:cubicBezTo>
                  <a:cubicBezTo>
                    <a:pt x="0" y="27"/>
                    <a:pt x="0" y="28"/>
                    <a:pt x="0" y="30"/>
                  </a:cubicBezTo>
                  <a:cubicBezTo>
                    <a:pt x="0" y="41"/>
                    <a:pt x="6" y="51"/>
                    <a:pt x="16" y="56"/>
                  </a:cubicBezTo>
                  <a:cubicBezTo>
                    <a:pt x="17" y="56"/>
                    <a:pt x="19" y="57"/>
                    <a:pt x="20" y="57"/>
                  </a:cubicBezTo>
                  <a:cubicBezTo>
                    <a:pt x="23" y="58"/>
                    <a:pt x="26" y="59"/>
                    <a:pt x="29" y="59"/>
                  </a:cubicBezTo>
                  <a:cubicBezTo>
                    <a:pt x="29" y="59"/>
                    <a:pt x="29" y="59"/>
                    <a:pt x="29" y="59"/>
                  </a:cubicBezTo>
                  <a:cubicBezTo>
                    <a:pt x="43" y="58"/>
                    <a:pt x="54" y="49"/>
                    <a:pt x="57" y="37"/>
                  </a:cubicBezTo>
                  <a:cubicBezTo>
                    <a:pt x="58" y="35"/>
                    <a:pt x="58" y="34"/>
                    <a:pt x="58" y="32"/>
                  </a:cubicBezTo>
                  <a:cubicBezTo>
                    <a:pt x="58" y="31"/>
                    <a:pt x="58" y="30"/>
                    <a:pt x="58" y="29"/>
                  </a:cubicBezTo>
                  <a:cubicBezTo>
                    <a:pt x="58" y="13"/>
                    <a:pt x="45" y="0"/>
                    <a:pt x="29"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20317"/>
            <p:cNvSpPr>
              <a:spLocks/>
            </p:cNvSpPr>
            <p:nvPr/>
          </p:nvSpPr>
          <p:spPr bwMode="auto">
            <a:xfrm>
              <a:off x="5359997" y="420685"/>
              <a:ext cx="60030" cy="60030"/>
            </a:xfrm>
            <a:custGeom>
              <a:avLst/>
              <a:gdLst>
                <a:gd name="T0" fmla="*/ 19 w 38"/>
                <a:gd name="T1" fmla="*/ 0 h 38"/>
                <a:gd name="T2" fmla="*/ 19 w 38"/>
                <a:gd name="T3" fmla="*/ 0 h 38"/>
                <a:gd name="T4" fmla="*/ 19 w 38"/>
                <a:gd name="T5" fmla="*/ 0 h 38"/>
                <a:gd name="T6" fmla="*/ 8 w 38"/>
                <a:gd name="T7" fmla="*/ 4 h 38"/>
                <a:gd name="T8" fmla="*/ 5 w 38"/>
                <a:gd name="T9" fmla="*/ 7 h 38"/>
                <a:gd name="T10" fmla="*/ 0 w 38"/>
                <a:gd name="T11" fmla="*/ 20 h 38"/>
                <a:gd name="T12" fmla="*/ 5 w 38"/>
                <a:gd name="T13" fmla="*/ 32 h 38"/>
                <a:gd name="T14" fmla="*/ 8 w 38"/>
                <a:gd name="T15" fmla="*/ 35 h 38"/>
                <a:gd name="T16" fmla="*/ 19 w 38"/>
                <a:gd name="T17" fmla="*/ 38 h 38"/>
                <a:gd name="T18" fmla="*/ 20 w 38"/>
                <a:gd name="T19" fmla="*/ 38 h 38"/>
                <a:gd name="T20" fmla="*/ 36 w 38"/>
                <a:gd name="T21" fmla="*/ 29 h 38"/>
                <a:gd name="T22" fmla="*/ 37 w 38"/>
                <a:gd name="T23" fmla="*/ 26 h 38"/>
                <a:gd name="T24" fmla="*/ 38 w 38"/>
                <a:gd name="T25" fmla="*/ 19 h 38"/>
                <a:gd name="T26" fmla="*/ 37 w 38"/>
                <a:gd name="T27" fmla="*/ 13 h 38"/>
                <a:gd name="T28" fmla="*/ 35 w 38"/>
                <a:gd name="T29" fmla="*/ 9 h 38"/>
                <a:gd name="T30" fmla="*/ 28 w 38"/>
                <a:gd name="T31" fmla="*/ 2 h 38"/>
                <a:gd name="T32" fmla="*/ 24 w 38"/>
                <a:gd name="T33" fmla="*/ 1 h 38"/>
                <a:gd name="T34" fmla="*/ 19 w 38"/>
                <a:gd name="T3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 h="38">
                  <a:moveTo>
                    <a:pt x="19" y="0"/>
                  </a:moveTo>
                  <a:cubicBezTo>
                    <a:pt x="19" y="0"/>
                    <a:pt x="19" y="0"/>
                    <a:pt x="19" y="0"/>
                  </a:cubicBezTo>
                  <a:cubicBezTo>
                    <a:pt x="19" y="0"/>
                    <a:pt x="19" y="0"/>
                    <a:pt x="19" y="0"/>
                  </a:cubicBezTo>
                  <a:cubicBezTo>
                    <a:pt x="15" y="0"/>
                    <a:pt x="11" y="2"/>
                    <a:pt x="8" y="4"/>
                  </a:cubicBezTo>
                  <a:cubicBezTo>
                    <a:pt x="7" y="5"/>
                    <a:pt x="6" y="6"/>
                    <a:pt x="5" y="7"/>
                  </a:cubicBezTo>
                  <a:cubicBezTo>
                    <a:pt x="2" y="10"/>
                    <a:pt x="0" y="15"/>
                    <a:pt x="0" y="20"/>
                  </a:cubicBezTo>
                  <a:cubicBezTo>
                    <a:pt x="0" y="24"/>
                    <a:pt x="2" y="28"/>
                    <a:pt x="5" y="32"/>
                  </a:cubicBezTo>
                  <a:cubicBezTo>
                    <a:pt x="6" y="33"/>
                    <a:pt x="7" y="34"/>
                    <a:pt x="8" y="35"/>
                  </a:cubicBezTo>
                  <a:cubicBezTo>
                    <a:pt x="11" y="37"/>
                    <a:pt x="15" y="38"/>
                    <a:pt x="19" y="38"/>
                  </a:cubicBezTo>
                  <a:cubicBezTo>
                    <a:pt x="19" y="38"/>
                    <a:pt x="20" y="38"/>
                    <a:pt x="20" y="38"/>
                  </a:cubicBezTo>
                  <a:cubicBezTo>
                    <a:pt x="26" y="38"/>
                    <a:pt x="32" y="35"/>
                    <a:pt x="36" y="29"/>
                  </a:cubicBezTo>
                  <a:cubicBezTo>
                    <a:pt x="36" y="28"/>
                    <a:pt x="37" y="27"/>
                    <a:pt x="37" y="26"/>
                  </a:cubicBezTo>
                  <a:cubicBezTo>
                    <a:pt x="38" y="23"/>
                    <a:pt x="38" y="21"/>
                    <a:pt x="38" y="19"/>
                  </a:cubicBezTo>
                  <a:cubicBezTo>
                    <a:pt x="38" y="17"/>
                    <a:pt x="38" y="15"/>
                    <a:pt x="37" y="13"/>
                  </a:cubicBezTo>
                  <a:cubicBezTo>
                    <a:pt x="37" y="11"/>
                    <a:pt x="36" y="10"/>
                    <a:pt x="35" y="9"/>
                  </a:cubicBezTo>
                  <a:cubicBezTo>
                    <a:pt x="33" y="6"/>
                    <a:pt x="31" y="3"/>
                    <a:pt x="28" y="2"/>
                  </a:cubicBezTo>
                  <a:cubicBezTo>
                    <a:pt x="26" y="1"/>
                    <a:pt x="25" y="1"/>
                    <a:pt x="24" y="1"/>
                  </a:cubicBezTo>
                  <a:cubicBezTo>
                    <a:pt x="22" y="0"/>
                    <a:pt x="21" y="0"/>
                    <a:pt x="1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3" name="Freeform 20318"/>
            <p:cNvSpPr>
              <a:spLocks noEditPoints="1"/>
            </p:cNvSpPr>
            <p:nvPr/>
          </p:nvSpPr>
          <p:spPr bwMode="auto">
            <a:xfrm>
              <a:off x="5328648" y="389336"/>
              <a:ext cx="122729" cy="122729"/>
            </a:xfrm>
            <a:custGeom>
              <a:avLst/>
              <a:gdLst>
                <a:gd name="T0" fmla="*/ 22 w 78"/>
                <a:gd name="T1" fmla="*/ 17 h 78"/>
                <a:gd name="T2" fmla="*/ 39 w 78"/>
                <a:gd name="T3" fmla="*/ 11 h 78"/>
                <a:gd name="T4" fmla="*/ 39 w 78"/>
                <a:gd name="T5" fmla="*/ 11 h 78"/>
                <a:gd name="T6" fmla="*/ 40 w 78"/>
                <a:gd name="T7" fmla="*/ 11 h 78"/>
                <a:gd name="T8" fmla="*/ 45 w 78"/>
                <a:gd name="T9" fmla="*/ 11 h 78"/>
                <a:gd name="T10" fmla="*/ 47 w 78"/>
                <a:gd name="T11" fmla="*/ 12 h 78"/>
                <a:gd name="T12" fmla="*/ 51 w 78"/>
                <a:gd name="T13" fmla="*/ 13 h 78"/>
                <a:gd name="T14" fmla="*/ 64 w 78"/>
                <a:gd name="T15" fmla="*/ 24 h 78"/>
                <a:gd name="T16" fmla="*/ 66 w 78"/>
                <a:gd name="T17" fmla="*/ 28 h 78"/>
                <a:gd name="T18" fmla="*/ 68 w 78"/>
                <a:gd name="T19" fmla="*/ 39 h 78"/>
                <a:gd name="T20" fmla="*/ 66 w 78"/>
                <a:gd name="T21" fmla="*/ 50 h 78"/>
                <a:gd name="T22" fmla="*/ 64 w 78"/>
                <a:gd name="T23" fmla="*/ 53 h 78"/>
                <a:gd name="T24" fmla="*/ 40 w 78"/>
                <a:gd name="T25" fmla="*/ 68 h 78"/>
                <a:gd name="T26" fmla="*/ 39 w 78"/>
                <a:gd name="T27" fmla="*/ 68 h 78"/>
                <a:gd name="T28" fmla="*/ 21 w 78"/>
                <a:gd name="T29" fmla="*/ 61 h 78"/>
                <a:gd name="T30" fmla="*/ 18 w 78"/>
                <a:gd name="T31" fmla="*/ 58 h 78"/>
                <a:gd name="T32" fmla="*/ 11 w 78"/>
                <a:gd name="T33" fmla="*/ 40 h 78"/>
                <a:gd name="T34" fmla="*/ 18 w 78"/>
                <a:gd name="T35" fmla="*/ 20 h 78"/>
                <a:gd name="T36" fmla="*/ 22 w 78"/>
                <a:gd name="T37" fmla="*/ 17 h 78"/>
                <a:gd name="T38" fmla="*/ 39 w 78"/>
                <a:gd name="T39" fmla="*/ 0 h 78"/>
                <a:gd name="T40" fmla="*/ 39 w 78"/>
                <a:gd name="T41" fmla="*/ 0 h 78"/>
                <a:gd name="T42" fmla="*/ 14 w 78"/>
                <a:gd name="T43" fmla="*/ 9 h 78"/>
                <a:gd name="T44" fmla="*/ 11 w 78"/>
                <a:gd name="T45" fmla="*/ 12 h 78"/>
                <a:gd name="T46" fmla="*/ 0 w 78"/>
                <a:gd name="T47" fmla="*/ 40 h 78"/>
                <a:gd name="T48" fmla="*/ 11 w 78"/>
                <a:gd name="T49" fmla="*/ 66 h 78"/>
                <a:gd name="T50" fmla="*/ 14 w 78"/>
                <a:gd name="T51" fmla="*/ 69 h 78"/>
                <a:gd name="T52" fmla="*/ 39 w 78"/>
                <a:gd name="T53" fmla="*/ 78 h 78"/>
                <a:gd name="T54" fmla="*/ 40 w 78"/>
                <a:gd name="T55" fmla="*/ 78 h 78"/>
                <a:gd name="T56" fmla="*/ 73 w 78"/>
                <a:gd name="T57" fmla="*/ 58 h 78"/>
                <a:gd name="T58" fmla="*/ 75 w 78"/>
                <a:gd name="T59" fmla="*/ 54 h 78"/>
                <a:gd name="T60" fmla="*/ 78 w 78"/>
                <a:gd name="T61" fmla="*/ 39 h 78"/>
                <a:gd name="T62" fmla="*/ 75 w 78"/>
                <a:gd name="T63" fmla="*/ 24 h 78"/>
                <a:gd name="T64" fmla="*/ 73 w 78"/>
                <a:gd name="T65" fmla="*/ 20 h 78"/>
                <a:gd name="T66" fmla="*/ 54 w 78"/>
                <a:gd name="T67" fmla="*/ 3 h 78"/>
                <a:gd name="T68" fmla="*/ 50 w 78"/>
                <a:gd name="T69" fmla="*/ 2 h 78"/>
                <a:gd name="T70" fmla="*/ 46 w 78"/>
                <a:gd name="T71" fmla="*/ 1 h 78"/>
                <a:gd name="T72" fmla="*/ 42 w 78"/>
                <a:gd name="T73" fmla="*/ 0 h 78"/>
                <a:gd name="T74" fmla="*/ 39 w 78"/>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8" h="78">
                  <a:moveTo>
                    <a:pt x="22" y="17"/>
                  </a:moveTo>
                  <a:cubicBezTo>
                    <a:pt x="26" y="13"/>
                    <a:pt x="32" y="11"/>
                    <a:pt x="39" y="11"/>
                  </a:cubicBezTo>
                  <a:cubicBezTo>
                    <a:pt x="39" y="11"/>
                    <a:pt x="39" y="11"/>
                    <a:pt x="39" y="11"/>
                  </a:cubicBezTo>
                  <a:cubicBezTo>
                    <a:pt x="40" y="11"/>
                    <a:pt x="40" y="11"/>
                    <a:pt x="40" y="11"/>
                  </a:cubicBezTo>
                  <a:cubicBezTo>
                    <a:pt x="42" y="11"/>
                    <a:pt x="43" y="11"/>
                    <a:pt x="45" y="11"/>
                  </a:cubicBezTo>
                  <a:cubicBezTo>
                    <a:pt x="45" y="11"/>
                    <a:pt x="46" y="12"/>
                    <a:pt x="47" y="12"/>
                  </a:cubicBezTo>
                  <a:cubicBezTo>
                    <a:pt x="48" y="12"/>
                    <a:pt x="49" y="13"/>
                    <a:pt x="51" y="13"/>
                  </a:cubicBezTo>
                  <a:cubicBezTo>
                    <a:pt x="56" y="16"/>
                    <a:pt x="61" y="20"/>
                    <a:pt x="64" y="24"/>
                  </a:cubicBezTo>
                  <a:cubicBezTo>
                    <a:pt x="64" y="26"/>
                    <a:pt x="65" y="27"/>
                    <a:pt x="66" y="28"/>
                  </a:cubicBezTo>
                  <a:cubicBezTo>
                    <a:pt x="67" y="32"/>
                    <a:pt x="68" y="35"/>
                    <a:pt x="68" y="39"/>
                  </a:cubicBezTo>
                  <a:cubicBezTo>
                    <a:pt x="68" y="43"/>
                    <a:pt x="67" y="46"/>
                    <a:pt x="66" y="50"/>
                  </a:cubicBezTo>
                  <a:cubicBezTo>
                    <a:pt x="65" y="51"/>
                    <a:pt x="65" y="52"/>
                    <a:pt x="64" y="53"/>
                  </a:cubicBezTo>
                  <a:cubicBezTo>
                    <a:pt x="59" y="62"/>
                    <a:pt x="50" y="68"/>
                    <a:pt x="40" y="68"/>
                  </a:cubicBezTo>
                  <a:cubicBezTo>
                    <a:pt x="40" y="68"/>
                    <a:pt x="39" y="68"/>
                    <a:pt x="39" y="68"/>
                  </a:cubicBezTo>
                  <a:cubicBezTo>
                    <a:pt x="33" y="68"/>
                    <a:pt x="26" y="65"/>
                    <a:pt x="21" y="61"/>
                  </a:cubicBezTo>
                  <a:cubicBezTo>
                    <a:pt x="20" y="60"/>
                    <a:pt x="19" y="59"/>
                    <a:pt x="18" y="58"/>
                  </a:cubicBezTo>
                  <a:cubicBezTo>
                    <a:pt x="14" y="53"/>
                    <a:pt x="11" y="47"/>
                    <a:pt x="11" y="40"/>
                  </a:cubicBezTo>
                  <a:cubicBezTo>
                    <a:pt x="11" y="32"/>
                    <a:pt x="14" y="25"/>
                    <a:pt x="18" y="20"/>
                  </a:cubicBezTo>
                  <a:cubicBezTo>
                    <a:pt x="19" y="19"/>
                    <a:pt x="20" y="18"/>
                    <a:pt x="22" y="17"/>
                  </a:cubicBezTo>
                  <a:moveTo>
                    <a:pt x="39" y="0"/>
                  </a:moveTo>
                  <a:cubicBezTo>
                    <a:pt x="39" y="0"/>
                    <a:pt x="39" y="0"/>
                    <a:pt x="39" y="0"/>
                  </a:cubicBezTo>
                  <a:cubicBezTo>
                    <a:pt x="29" y="1"/>
                    <a:pt x="21" y="4"/>
                    <a:pt x="14" y="9"/>
                  </a:cubicBezTo>
                  <a:cubicBezTo>
                    <a:pt x="13" y="10"/>
                    <a:pt x="12" y="11"/>
                    <a:pt x="11" y="12"/>
                  </a:cubicBezTo>
                  <a:cubicBezTo>
                    <a:pt x="4" y="20"/>
                    <a:pt x="0" y="29"/>
                    <a:pt x="0" y="40"/>
                  </a:cubicBezTo>
                  <a:cubicBezTo>
                    <a:pt x="1" y="50"/>
                    <a:pt x="5" y="59"/>
                    <a:pt x="11" y="66"/>
                  </a:cubicBezTo>
                  <a:cubicBezTo>
                    <a:pt x="12" y="67"/>
                    <a:pt x="13" y="68"/>
                    <a:pt x="14" y="69"/>
                  </a:cubicBezTo>
                  <a:cubicBezTo>
                    <a:pt x="21" y="75"/>
                    <a:pt x="30" y="78"/>
                    <a:pt x="39" y="78"/>
                  </a:cubicBezTo>
                  <a:cubicBezTo>
                    <a:pt x="40" y="78"/>
                    <a:pt x="40" y="78"/>
                    <a:pt x="40" y="78"/>
                  </a:cubicBezTo>
                  <a:cubicBezTo>
                    <a:pt x="54" y="78"/>
                    <a:pt x="67" y="70"/>
                    <a:pt x="73" y="58"/>
                  </a:cubicBezTo>
                  <a:cubicBezTo>
                    <a:pt x="74" y="57"/>
                    <a:pt x="75" y="55"/>
                    <a:pt x="75" y="54"/>
                  </a:cubicBezTo>
                  <a:cubicBezTo>
                    <a:pt x="77" y="49"/>
                    <a:pt x="78" y="44"/>
                    <a:pt x="78" y="39"/>
                  </a:cubicBezTo>
                  <a:cubicBezTo>
                    <a:pt x="78" y="33"/>
                    <a:pt x="77" y="28"/>
                    <a:pt x="75" y="24"/>
                  </a:cubicBezTo>
                  <a:cubicBezTo>
                    <a:pt x="74" y="22"/>
                    <a:pt x="74" y="21"/>
                    <a:pt x="73" y="20"/>
                  </a:cubicBezTo>
                  <a:cubicBezTo>
                    <a:pt x="69" y="12"/>
                    <a:pt x="62" y="7"/>
                    <a:pt x="54" y="3"/>
                  </a:cubicBezTo>
                  <a:cubicBezTo>
                    <a:pt x="53" y="3"/>
                    <a:pt x="52" y="2"/>
                    <a:pt x="50" y="2"/>
                  </a:cubicBezTo>
                  <a:cubicBezTo>
                    <a:pt x="49" y="1"/>
                    <a:pt x="47" y="1"/>
                    <a:pt x="46" y="1"/>
                  </a:cubicBezTo>
                  <a:cubicBezTo>
                    <a:pt x="44" y="1"/>
                    <a:pt x="43" y="0"/>
                    <a:pt x="42" y="0"/>
                  </a:cubicBezTo>
                  <a:cubicBezTo>
                    <a:pt x="41" y="0"/>
                    <a:pt x="40" y="0"/>
                    <a:pt x="39" y="0"/>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4" name="Freeform 20423"/>
            <p:cNvSpPr>
              <a:spLocks/>
            </p:cNvSpPr>
            <p:nvPr/>
          </p:nvSpPr>
          <p:spPr bwMode="auto">
            <a:xfrm>
              <a:off x="5276622" y="-947339"/>
              <a:ext cx="113391" cy="106721"/>
            </a:xfrm>
            <a:custGeom>
              <a:avLst/>
              <a:gdLst>
                <a:gd name="T0" fmla="*/ 36 w 72"/>
                <a:gd name="T1" fmla="*/ 0 h 68"/>
                <a:gd name="T2" fmla="*/ 24 w 72"/>
                <a:gd name="T3" fmla="*/ 2 h 68"/>
                <a:gd name="T4" fmla="*/ 20 w 72"/>
                <a:gd name="T5" fmla="*/ 4 h 68"/>
                <a:gd name="T6" fmla="*/ 3 w 72"/>
                <a:gd name="T7" fmla="*/ 29 h 68"/>
                <a:gd name="T8" fmla="*/ 32 w 72"/>
                <a:gd name="T9" fmla="*/ 67 h 68"/>
                <a:gd name="T10" fmla="*/ 37 w 72"/>
                <a:gd name="T11" fmla="*/ 68 h 68"/>
                <a:gd name="T12" fmla="*/ 70 w 72"/>
                <a:gd name="T13" fmla="*/ 39 h 68"/>
                <a:gd name="T14" fmla="*/ 56 w 72"/>
                <a:gd name="T15" fmla="*/ 6 h 68"/>
                <a:gd name="T16" fmla="*/ 53 w 72"/>
                <a:gd name="T17" fmla="*/ 4 h 68"/>
                <a:gd name="T18" fmla="*/ 43 w 72"/>
                <a:gd name="T19" fmla="*/ 0 h 68"/>
                <a:gd name="T20" fmla="*/ 42 w 72"/>
                <a:gd name="T21" fmla="*/ 0 h 68"/>
                <a:gd name="T22" fmla="*/ 38 w 72"/>
                <a:gd name="T23" fmla="*/ 0 h 68"/>
                <a:gd name="T24" fmla="*/ 36 w 72"/>
                <a:gd name="T25"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68">
                  <a:moveTo>
                    <a:pt x="36" y="0"/>
                  </a:moveTo>
                  <a:cubicBezTo>
                    <a:pt x="32" y="0"/>
                    <a:pt x="28" y="1"/>
                    <a:pt x="24" y="2"/>
                  </a:cubicBezTo>
                  <a:cubicBezTo>
                    <a:pt x="23" y="3"/>
                    <a:pt x="21" y="3"/>
                    <a:pt x="20" y="4"/>
                  </a:cubicBezTo>
                  <a:cubicBezTo>
                    <a:pt x="11" y="9"/>
                    <a:pt x="5" y="18"/>
                    <a:pt x="3" y="29"/>
                  </a:cubicBezTo>
                  <a:cubicBezTo>
                    <a:pt x="0" y="47"/>
                    <a:pt x="13" y="65"/>
                    <a:pt x="32" y="67"/>
                  </a:cubicBezTo>
                  <a:cubicBezTo>
                    <a:pt x="33" y="68"/>
                    <a:pt x="35" y="68"/>
                    <a:pt x="37" y="68"/>
                  </a:cubicBezTo>
                  <a:cubicBezTo>
                    <a:pt x="53" y="68"/>
                    <a:pt x="68" y="56"/>
                    <a:pt x="70" y="39"/>
                  </a:cubicBezTo>
                  <a:cubicBezTo>
                    <a:pt x="72" y="26"/>
                    <a:pt x="66" y="13"/>
                    <a:pt x="56" y="6"/>
                  </a:cubicBezTo>
                  <a:cubicBezTo>
                    <a:pt x="55" y="5"/>
                    <a:pt x="54" y="4"/>
                    <a:pt x="53" y="4"/>
                  </a:cubicBezTo>
                  <a:cubicBezTo>
                    <a:pt x="49" y="2"/>
                    <a:pt x="46" y="1"/>
                    <a:pt x="43" y="0"/>
                  </a:cubicBezTo>
                  <a:cubicBezTo>
                    <a:pt x="42" y="0"/>
                    <a:pt x="42" y="0"/>
                    <a:pt x="42" y="0"/>
                  </a:cubicBezTo>
                  <a:cubicBezTo>
                    <a:pt x="40" y="0"/>
                    <a:pt x="39" y="0"/>
                    <a:pt x="38" y="0"/>
                  </a:cubicBezTo>
                  <a:cubicBezTo>
                    <a:pt x="38" y="0"/>
                    <a:pt x="37" y="0"/>
                    <a:pt x="36" y="0"/>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20541"/>
            <p:cNvSpPr>
              <a:spLocks/>
            </p:cNvSpPr>
            <p:nvPr/>
          </p:nvSpPr>
          <p:spPr bwMode="auto">
            <a:xfrm>
              <a:off x="6887440" y="-1084740"/>
              <a:ext cx="132067" cy="132734"/>
            </a:xfrm>
            <a:custGeom>
              <a:avLst/>
              <a:gdLst>
                <a:gd name="T0" fmla="*/ 8 w 84"/>
                <a:gd name="T1" fmla="*/ 29 h 84"/>
                <a:gd name="T2" fmla="*/ 55 w 84"/>
                <a:gd name="T3" fmla="*/ 8 h 84"/>
                <a:gd name="T4" fmla="*/ 77 w 84"/>
                <a:gd name="T5" fmla="*/ 55 h 84"/>
                <a:gd name="T6" fmla="*/ 29 w 84"/>
                <a:gd name="T7" fmla="*/ 77 h 84"/>
                <a:gd name="T8" fmla="*/ 8 w 84"/>
                <a:gd name="T9" fmla="*/ 29 h 84"/>
              </a:gdLst>
              <a:ahLst/>
              <a:cxnLst>
                <a:cxn ang="0">
                  <a:pos x="T0" y="T1"/>
                </a:cxn>
                <a:cxn ang="0">
                  <a:pos x="T2" y="T3"/>
                </a:cxn>
                <a:cxn ang="0">
                  <a:pos x="T4" y="T5"/>
                </a:cxn>
                <a:cxn ang="0">
                  <a:pos x="T6" y="T7"/>
                </a:cxn>
                <a:cxn ang="0">
                  <a:pos x="T8" y="T9"/>
                </a:cxn>
              </a:cxnLst>
              <a:rect l="0" t="0" r="r" b="b"/>
              <a:pathLst>
                <a:path w="84" h="84">
                  <a:moveTo>
                    <a:pt x="8" y="29"/>
                  </a:moveTo>
                  <a:cubicBezTo>
                    <a:pt x="15" y="10"/>
                    <a:pt x="36" y="0"/>
                    <a:pt x="55" y="8"/>
                  </a:cubicBezTo>
                  <a:cubicBezTo>
                    <a:pt x="74" y="15"/>
                    <a:pt x="84" y="36"/>
                    <a:pt x="77" y="55"/>
                  </a:cubicBezTo>
                  <a:cubicBezTo>
                    <a:pt x="70" y="74"/>
                    <a:pt x="48" y="84"/>
                    <a:pt x="29" y="77"/>
                  </a:cubicBezTo>
                  <a:cubicBezTo>
                    <a:pt x="10" y="70"/>
                    <a:pt x="0" y="48"/>
                    <a:pt x="8" y="29"/>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20648"/>
            <p:cNvSpPr>
              <a:spLocks/>
            </p:cNvSpPr>
            <p:nvPr/>
          </p:nvSpPr>
          <p:spPr bwMode="auto">
            <a:xfrm>
              <a:off x="5875595" y="-168944"/>
              <a:ext cx="530935" cy="781729"/>
            </a:xfrm>
            <a:custGeom>
              <a:avLst/>
              <a:gdLst>
                <a:gd name="T0" fmla="*/ 787 w 796"/>
                <a:gd name="T1" fmla="*/ 0 h 1172"/>
                <a:gd name="T2" fmla="*/ 796 w 796"/>
                <a:gd name="T3" fmla="*/ 5 h 1172"/>
                <a:gd name="T4" fmla="*/ 9 w 796"/>
                <a:gd name="T5" fmla="*/ 1172 h 1172"/>
                <a:gd name="T6" fmla="*/ 0 w 796"/>
                <a:gd name="T7" fmla="*/ 1165 h 1172"/>
                <a:gd name="T8" fmla="*/ 787 w 796"/>
                <a:gd name="T9" fmla="*/ 0 h 1172"/>
              </a:gdLst>
              <a:ahLst/>
              <a:cxnLst>
                <a:cxn ang="0">
                  <a:pos x="T0" y="T1"/>
                </a:cxn>
                <a:cxn ang="0">
                  <a:pos x="T2" y="T3"/>
                </a:cxn>
                <a:cxn ang="0">
                  <a:pos x="T4" y="T5"/>
                </a:cxn>
                <a:cxn ang="0">
                  <a:pos x="T6" y="T7"/>
                </a:cxn>
                <a:cxn ang="0">
                  <a:pos x="T8" y="T9"/>
                </a:cxn>
              </a:cxnLst>
              <a:rect l="0" t="0" r="r" b="b"/>
              <a:pathLst>
                <a:path w="796" h="1172">
                  <a:moveTo>
                    <a:pt x="787" y="0"/>
                  </a:moveTo>
                  <a:lnTo>
                    <a:pt x="796" y="5"/>
                  </a:lnTo>
                  <a:lnTo>
                    <a:pt x="9" y="1172"/>
                  </a:lnTo>
                  <a:lnTo>
                    <a:pt x="0" y="1165"/>
                  </a:lnTo>
                  <a:lnTo>
                    <a:pt x="787"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20654"/>
            <p:cNvSpPr>
              <a:spLocks noEditPoints="1"/>
            </p:cNvSpPr>
            <p:nvPr/>
          </p:nvSpPr>
          <p:spPr bwMode="auto">
            <a:xfrm>
              <a:off x="5484730" y="-172279"/>
              <a:ext cx="1446732" cy="1485418"/>
            </a:xfrm>
            <a:custGeom>
              <a:avLst/>
              <a:gdLst>
                <a:gd name="T0" fmla="*/ 2169 w 2169"/>
                <a:gd name="T1" fmla="*/ 154 h 2227"/>
                <a:gd name="T2" fmla="*/ 1422 w 2169"/>
                <a:gd name="T3" fmla="*/ 639 h 2227"/>
                <a:gd name="T4" fmla="*/ 1493 w 2169"/>
                <a:gd name="T5" fmla="*/ 1773 h 2227"/>
                <a:gd name="T6" fmla="*/ 1498 w 2169"/>
                <a:gd name="T7" fmla="*/ 1775 h 2227"/>
                <a:gd name="T8" fmla="*/ 791 w 2169"/>
                <a:gd name="T9" fmla="*/ 2227 h 2227"/>
                <a:gd name="T10" fmla="*/ 0 w 2169"/>
                <a:gd name="T11" fmla="*/ 1960 h 2227"/>
                <a:gd name="T12" fmla="*/ 2 w 2169"/>
                <a:gd name="T13" fmla="*/ 1950 h 2227"/>
                <a:gd name="T14" fmla="*/ 789 w 2169"/>
                <a:gd name="T15" fmla="*/ 2215 h 2227"/>
                <a:gd name="T16" fmla="*/ 1479 w 2169"/>
                <a:gd name="T17" fmla="*/ 1775 h 2227"/>
                <a:gd name="T18" fmla="*/ 581 w 2169"/>
                <a:gd name="T19" fmla="*/ 1173 h 2227"/>
                <a:gd name="T20" fmla="*/ 1413 w 2169"/>
                <a:gd name="T21" fmla="*/ 634 h 2227"/>
                <a:gd name="T22" fmla="*/ 1373 w 2169"/>
                <a:gd name="T23" fmla="*/ 0 h 2227"/>
                <a:gd name="T24" fmla="*/ 1380 w 2169"/>
                <a:gd name="T25" fmla="*/ 3 h 2227"/>
                <a:gd name="T26" fmla="*/ 2169 w 2169"/>
                <a:gd name="T27" fmla="*/ 154 h 2227"/>
                <a:gd name="T28" fmla="*/ 1422 w 2169"/>
                <a:gd name="T29" fmla="*/ 627 h 2227"/>
                <a:gd name="T30" fmla="*/ 2141 w 2169"/>
                <a:gd name="T31" fmla="*/ 159 h 2227"/>
                <a:gd name="T32" fmla="*/ 1384 w 2169"/>
                <a:gd name="T33" fmla="*/ 15 h 2227"/>
                <a:gd name="T34" fmla="*/ 1422 w 2169"/>
                <a:gd name="T35" fmla="*/ 627 h 2227"/>
                <a:gd name="T36" fmla="*/ 1484 w 2169"/>
                <a:gd name="T37" fmla="*/ 1766 h 2227"/>
                <a:gd name="T38" fmla="*/ 1413 w 2169"/>
                <a:gd name="T39" fmla="*/ 646 h 2227"/>
                <a:gd name="T40" fmla="*/ 600 w 2169"/>
                <a:gd name="T41" fmla="*/ 1173 h 2227"/>
                <a:gd name="T42" fmla="*/ 1484 w 2169"/>
                <a:gd name="T43" fmla="*/ 1766 h 2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69" h="2227">
                  <a:moveTo>
                    <a:pt x="2169" y="154"/>
                  </a:moveTo>
                  <a:lnTo>
                    <a:pt x="1422" y="639"/>
                  </a:lnTo>
                  <a:lnTo>
                    <a:pt x="1493" y="1773"/>
                  </a:lnTo>
                  <a:lnTo>
                    <a:pt x="1498" y="1775"/>
                  </a:lnTo>
                  <a:lnTo>
                    <a:pt x="791" y="2227"/>
                  </a:lnTo>
                  <a:lnTo>
                    <a:pt x="0" y="1960"/>
                  </a:lnTo>
                  <a:lnTo>
                    <a:pt x="2" y="1950"/>
                  </a:lnTo>
                  <a:lnTo>
                    <a:pt x="789" y="2215"/>
                  </a:lnTo>
                  <a:lnTo>
                    <a:pt x="1479" y="1775"/>
                  </a:lnTo>
                  <a:lnTo>
                    <a:pt x="581" y="1173"/>
                  </a:lnTo>
                  <a:lnTo>
                    <a:pt x="1413" y="634"/>
                  </a:lnTo>
                  <a:lnTo>
                    <a:pt x="1373" y="0"/>
                  </a:lnTo>
                  <a:lnTo>
                    <a:pt x="1380" y="3"/>
                  </a:lnTo>
                  <a:lnTo>
                    <a:pt x="2169" y="154"/>
                  </a:lnTo>
                  <a:close/>
                  <a:moveTo>
                    <a:pt x="1422" y="627"/>
                  </a:moveTo>
                  <a:lnTo>
                    <a:pt x="2141" y="159"/>
                  </a:lnTo>
                  <a:lnTo>
                    <a:pt x="1384" y="15"/>
                  </a:lnTo>
                  <a:lnTo>
                    <a:pt x="1422" y="627"/>
                  </a:lnTo>
                  <a:close/>
                  <a:moveTo>
                    <a:pt x="1484" y="1766"/>
                  </a:moveTo>
                  <a:lnTo>
                    <a:pt x="1413" y="646"/>
                  </a:lnTo>
                  <a:lnTo>
                    <a:pt x="600" y="1173"/>
                  </a:lnTo>
                  <a:lnTo>
                    <a:pt x="1484" y="1766"/>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20656"/>
            <p:cNvSpPr>
              <a:spLocks/>
            </p:cNvSpPr>
            <p:nvPr/>
          </p:nvSpPr>
          <p:spPr bwMode="auto">
            <a:xfrm>
              <a:off x="6870098" y="-638515"/>
              <a:ext cx="620981" cy="1255969"/>
            </a:xfrm>
            <a:custGeom>
              <a:avLst/>
              <a:gdLst>
                <a:gd name="T0" fmla="*/ 921 w 931"/>
                <a:gd name="T1" fmla="*/ 0 h 1883"/>
                <a:gd name="T2" fmla="*/ 931 w 931"/>
                <a:gd name="T3" fmla="*/ 9 h 1883"/>
                <a:gd name="T4" fmla="*/ 85 w 931"/>
                <a:gd name="T5" fmla="*/ 858 h 1883"/>
                <a:gd name="T6" fmla="*/ 12 w 931"/>
                <a:gd name="T7" fmla="*/ 1883 h 1883"/>
                <a:gd name="T8" fmla="*/ 0 w 931"/>
                <a:gd name="T9" fmla="*/ 1881 h 1883"/>
                <a:gd name="T10" fmla="*/ 73 w 931"/>
                <a:gd name="T11" fmla="*/ 853 h 1883"/>
                <a:gd name="T12" fmla="*/ 75 w 931"/>
                <a:gd name="T13" fmla="*/ 853 h 1883"/>
                <a:gd name="T14" fmla="*/ 921 w 931"/>
                <a:gd name="T15" fmla="*/ 0 h 18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1" h="1883">
                  <a:moveTo>
                    <a:pt x="921" y="0"/>
                  </a:moveTo>
                  <a:lnTo>
                    <a:pt x="931" y="9"/>
                  </a:lnTo>
                  <a:lnTo>
                    <a:pt x="85" y="858"/>
                  </a:lnTo>
                  <a:lnTo>
                    <a:pt x="12" y="1883"/>
                  </a:lnTo>
                  <a:lnTo>
                    <a:pt x="0" y="1881"/>
                  </a:lnTo>
                  <a:lnTo>
                    <a:pt x="73" y="853"/>
                  </a:lnTo>
                  <a:lnTo>
                    <a:pt x="75" y="853"/>
                  </a:lnTo>
                  <a:lnTo>
                    <a:pt x="921"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0" name="Freeform 20676"/>
            <p:cNvSpPr>
              <a:spLocks/>
            </p:cNvSpPr>
            <p:nvPr/>
          </p:nvSpPr>
          <p:spPr bwMode="auto">
            <a:xfrm>
              <a:off x="4289459" y="922275"/>
              <a:ext cx="80708" cy="80040"/>
            </a:xfrm>
            <a:custGeom>
              <a:avLst/>
              <a:gdLst>
                <a:gd name="T0" fmla="*/ 45 w 51"/>
                <a:gd name="T1" fmla="*/ 35 h 51"/>
                <a:gd name="T2" fmla="*/ 15 w 51"/>
                <a:gd name="T3" fmla="*/ 45 h 51"/>
                <a:gd name="T4" fmla="*/ 5 w 51"/>
                <a:gd name="T5" fmla="*/ 15 h 51"/>
                <a:gd name="T6" fmla="*/ 35 w 51"/>
                <a:gd name="T7" fmla="*/ 5 h 51"/>
                <a:gd name="T8" fmla="*/ 45 w 51"/>
                <a:gd name="T9" fmla="*/ 35 h 51"/>
              </a:gdLst>
              <a:ahLst/>
              <a:cxnLst>
                <a:cxn ang="0">
                  <a:pos x="T0" y="T1"/>
                </a:cxn>
                <a:cxn ang="0">
                  <a:pos x="T2" y="T3"/>
                </a:cxn>
                <a:cxn ang="0">
                  <a:pos x="T4" y="T5"/>
                </a:cxn>
                <a:cxn ang="0">
                  <a:pos x="T6" y="T7"/>
                </a:cxn>
                <a:cxn ang="0">
                  <a:pos x="T8" y="T9"/>
                </a:cxn>
              </a:cxnLst>
              <a:rect l="0" t="0" r="r" b="b"/>
              <a:pathLst>
                <a:path w="51" h="51">
                  <a:moveTo>
                    <a:pt x="45" y="35"/>
                  </a:moveTo>
                  <a:cubicBezTo>
                    <a:pt x="39" y="46"/>
                    <a:pt x="26" y="51"/>
                    <a:pt x="15" y="45"/>
                  </a:cubicBezTo>
                  <a:cubicBezTo>
                    <a:pt x="4" y="39"/>
                    <a:pt x="0" y="26"/>
                    <a:pt x="5" y="15"/>
                  </a:cubicBezTo>
                  <a:cubicBezTo>
                    <a:pt x="11" y="4"/>
                    <a:pt x="24" y="0"/>
                    <a:pt x="35" y="5"/>
                  </a:cubicBezTo>
                  <a:cubicBezTo>
                    <a:pt x="46" y="11"/>
                    <a:pt x="51" y="24"/>
                    <a:pt x="45" y="35"/>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20677"/>
            <p:cNvSpPr>
              <a:spLocks/>
            </p:cNvSpPr>
            <p:nvPr/>
          </p:nvSpPr>
          <p:spPr bwMode="auto">
            <a:xfrm>
              <a:off x="4863082" y="907601"/>
              <a:ext cx="148742" cy="146741"/>
            </a:xfrm>
            <a:custGeom>
              <a:avLst/>
              <a:gdLst>
                <a:gd name="T0" fmla="*/ 83 w 94"/>
                <a:gd name="T1" fmla="*/ 65 h 93"/>
                <a:gd name="T2" fmla="*/ 28 w 94"/>
                <a:gd name="T3" fmla="*/ 83 h 93"/>
                <a:gd name="T4" fmla="*/ 10 w 94"/>
                <a:gd name="T5" fmla="*/ 28 h 93"/>
                <a:gd name="T6" fmla="*/ 66 w 94"/>
                <a:gd name="T7" fmla="*/ 10 h 93"/>
                <a:gd name="T8" fmla="*/ 83 w 94"/>
                <a:gd name="T9" fmla="*/ 65 h 93"/>
              </a:gdLst>
              <a:ahLst/>
              <a:cxnLst>
                <a:cxn ang="0">
                  <a:pos x="T0" y="T1"/>
                </a:cxn>
                <a:cxn ang="0">
                  <a:pos x="T2" y="T3"/>
                </a:cxn>
                <a:cxn ang="0">
                  <a:pos x="T4" y="T5"/>
                </a:cxn>
                <a:cxn ang="0">
                  <a:pos x="T6" y="T7"/>
                </a:cxn>
                <a:cxn ang="0">
                  <a:pos x="T8" y="T9"/>
                </a:cxn>
              </a:cxnLst>
              <a:rect l="0" t="0" r="r" b="b"/>
              <a:pathLst>
                <a:path w="94" h="93">
                  <a:moveTo>
                    <a:pt x="83" y="65"/>
                  </a:moveTo>
                  <a:cubicBezTo>
                    <a:pt x="73" y="86"/>
                    <a:pt x="48" y="93"/>
                    <a:pt x="28" y="83"/>
                  </a:cubicBezTo>
                  <a:cubicBezTo>
                    <a:pt x="8" y="73"/>
                    <a:pt x="0" y="48"/>
                    <a:pt x="10" y="28"/>
                  </a:cubicBezTo>
                  <a:cubicBezTo>
                    <a:pt x="21" y="8"/>
                    <a:pt x="45" y="0"/>
                    <a:pt x="66" y="10"/>
                  </a:cubicBezTo>
                  <a:cubicBezTo>
                    <a:pt x="86" y="21"/>
                    <a:pt x="94" y="45"/>
                    <a:pt x="83" y="65"/>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2" name="Freeform 20679"/>
            <p:cNvSpPr>
              <a:spLocks/>
            </p:cNvSpPr>
            <p:nvPr/>
          </p:nvSpPr>
          <p:spPr bwMode="auto">
            <a:xfrm>
              <a:off x="5438707" y="1084356"/>
              <a:ext cx="92714" cy="92714"/>
            </a:xfrm>
            <a:custGeom>
              <a:avLst/>
              <a:gdLst>
                <a:gd name="T0" fmla="*/ 53 w 59"/>
                <a:gd name="T1" fmla="*/ 42 h 59"/>
                <a:gd name="T2" fmla="*/ 18 w 59"/>
                <a:gd name="T3" fmla="*/ 53 h 59"/>
                <a:gd name="T4" fmla="*/ 7 w 59"/>
                <a:gd name="T5" fmla="*/ 18 h 59"/>
                <a:gd name="T6" fmla="*/ 42 w 59"/>
                <a:gd name="T7" fmla="*/ 7 h 59"/>
                <a:gd name="T8" fmla="*/ 53 w 59"/>
                <a:gd name="T9" fmla="*/ 42 h 59"/>
              </a:gdLst>
              <a:ahLst/>
              <a:cxnLst>
                <a:cxn ang="0">
                  <a:pos x="T0" y="T1"/>
                </a:cxn>
                <a:cxn ang="0">
                  <a:pos x="T2" y="T3"/>
                </a:cxn>
                <a:cxn ang="0">
                  <a:pos x="T4" y="T5"/>
                </a:cxn>
                <a:cxn ang="0">
                  <a:pos x="T6" y="T7"/>
                </a:cxn>
                <a:cxn ang="0">
                  <a:pos x="T8" y="T9"/>
                </a:cxn>
              </a:cxnLst>
              <a:rect l="0" t="0" r="r" b="b"/>
              <a:pathLst>
                <a:path w="59" h="59">
                  <a:moveTo>
                    <a:pt x="53" y="42"/>
                  </a:moveTo>
                  <a:cubicBezTo>
                    <a:pt x="46" y="54"/>
                    <a:pt x="30" y="59"/>
                    <a:pt x="18" y="53"/>
                  </a:cubicBezTo>
                  <a:cubicBezTo>
                    <a:pt x="5" y="46"/>
                    <a:pt x="0" y="31"/>
                    <a:pt x="7" y="18"/>
                  </a:cubicBezTo>
                  <a:cubicBezTo>
                    <a:pt x="13" y="5"/>
                    <a:pt x="29" y="0"/>
                    <a:pt x="42" y="7"/>
                  </a:cubicBezTo>
                  <a:cubicBezTo>
                    <a:pt x="54" y="13"/>
                    <a:pt x="59" y="29"/>
                    <a:pt x="53" y="42"/>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3" name="Freeform 20680"/>
            <p:cNvSpPr>
              <a:spLocks/>
            </p:cNvSpPr>
            <p:nvPr/>
          </p:nvSpPr>
          <p:spPr bwMode="auto">
            <a:xfrm>
              <a:off x="5801557" y="534078"/>
              <a:ext cx="152744" cy="152744"/>
            </a:xfrm>
            <a:custGeom>
              <a:avLst/>
              <a:gdLst>
                <a:gd name="T0" fmla="*/ 87 w 97"/>
                <a:gd name="T1" fmla="*/ 68 h 97"/>
                <a:gd name="T2" fmla="*/ 29 w 97"/>
                <a:gd name="T3" fmla="*/ 86 h 97"/>
                <a:gd name="T4" fmla="*/ 11 w 97"/>
                <a:gd name="T5" fmla="*/ 29 h 97"/>
                <a:gd name="T6" fmla="*/ 68 w 97"/>
                <a:gd name="T7" fmla="*/ 11 h 97"/>
                <a:gd name="T8" fmla="*/ 87 w 97"/>
                <a:gd name="T9" fmla="*/ 68 h 97"/>
              </a:gdLst>
              <a:ahLst/>
              <a:cxnLst>
                <a:cxn ang="0">
                  <a:pos x="T0" y="T1"/>
                </a:cxn>
                <a:cxn ang="0">
                  <a:pos x="T2" y="T3"/>
                </a:cxn>
                <a:cxn ang="0">
                  <a:pos x="T4" y="T5"/>
                </a:cxn>
                <a:cxn ang="0">
                  <a:pos x="T6" y="T7"/>
                </a:cxn>
                <a:cxn ang="0">
                  <a:pos x="T8" y="T9"/>
                </a:cxn>
              </a:cxnLst>
              <a:rect l="0" t="0" r="r" b="b"/>
              <a:pathLst>
                <a:path w="97" h="97">
                  <a:moveTo>
                    <a:pt x="87" y="68"/>
                  </a:moveTo>
                  <a:cubicBezTo>
                    <a:pt x="76" y="89"/>
                    <a:pt x="50" y="97"/>
                    <a:pt x="29" y="86"/>
                  </a:cubicBezTo>
                  <a:cubicBezTo>
                    <a:pt x="9" y="75"/>
                    <a:pt x="0" y="50"/>
                    <a:pt x="11" y="29"/>
                  </a:cubicBezTo>
                  <a:cubicBezTo>
                    <a:pt x="22" y="8"/>
                    <a:pt x="47" y="0"/>
                    <a:pt x="68" y="11"/>
                  </a:cubicBezTo>
                  <a:cubicBezTo>
                    <a:pt x="89" y="21"/>
                    <a:pt x="97" y="47"/>
                    <a:pt x="87" y="6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4" name="Freeform 20681"/>
            <p:cNvSpPr>
              <a:spLocks/>
            </p:cNvSpPr>
            <p:nvPr/>
          </p:nvSpPr>
          <p:spPr bwMode="auto">
            <a:xfrm>
              <a:off x="5969642" y="1267116"/>
              <a:ext cx="84042" cy="83376"/>
            </a:xfrm>
            <a:custGeom>
              <a:avLst/>
              <a:gdLst>
                <a:gd name="T0" fmla="*/ 48 w 53"/>
                <a:gd name="T1" fmla="*/ 37 h 53"/>
                <a:gd name="T2" fmla="*/ 16 w 53"/>
                <a:gd name="T3" fmla="*/ 47 h 53"/>
                <a:gd name="T4" fmla="*/ 6 w 53"/>
                <a:gd name="T5" fmla="*/ 16 h 53"/>
                <a:gd name="T6" fmla="*/ 37 w 53"/>
                <a:gd name="T7" fmla="*/ 6 h 53"/>
                <a:gd name="T8" fmla="*/ 48 w 53"/>
                <a:gd name="T9" fmla="*/ 37 h 53"/>
              </a:gdLst>
              <a:ahLst/>
              <a:cxnLst>
                <a:cxn ang="0">
                  <a:pos x="T0" y="T1"/>
                </a:cxn>
                <a:cxn ang="0">
                  <a:pos x="T2" y="T3"/>
                </a:cxn>
                <a:cxn ang="0">
                  <a:pos x="T4" y="T5"/>
                </a:cxn>
                <a:cxn ang="0">
                  <a:pos x="T6" y="T7"/>
                </a:cxn>
                <a:cxn ang="0">
                  <a:pos x="T8" y="T9"/>
                </a:cxn>
              </a:cxnLst>
              <a:rect l="0" t="0" r="r" b="b"/>
              <a:pathLst>
                <a:path w="53" h="53">
                  <a:moveTo>
                    <a:pt x="48" y="37"/>
                  </a:moveTo>
                  <a:cubicBezTo>
                    <a:pt x="42" y="49"/>
                    <a:pt x="27" y="53"/>
                    <a:pt x="16" y="47"/>
                  </a:cubicBezTo>
                  <a:cubicBezTo>
                    <a:pt x="4" y="42"/>
                    <a:pt x="0" y="27"/>
                    <a:pt x="6" y="16"/>
                  </a:cubicBezTo>
                  <a:cubicBezTo>
                    <a:pt x="12" y="4"/>
                    <a:pt x="26" y="0"/>
                    <a:pt x="37" y="6"/>
                  </a:cubicBezTo>
                  <a:cubicBezTo>
                    <a:pt x="49" y="12"/>
                    <a:pt x="53" y="26"/>
                    <a:pt x="48" y="3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5" name="Freeform 20683"/>
            <p:cNvSpPr>
              <a:spLocks/>
            </p:cNvSpPr>
            <p:nvPr/>
          </p:nvSpPr>
          <p:spPr bwMode="auto">
            <a:xfrm>
              <a:off x="6377849" y="198575"/>
              <a:ext cx="104053" cy="105387"/>
            </a:xfrm>
            <a:custGeom>
              <a:avLst/>
              <a:gdLst>
                <a:gd name="T0" fmla="*/ 59 w 66"/>
                <a:gd name="T1" fmla="*/ 47 h 67"/>
                <a:gd name="T2" fmla="*/ 20 w 66"/>
                <a:gd name="T3" fmla="*/ 60 h 67"/>
                <a:gd name="T4" fmla="*/ 7 w 66"/>
                <a:gd name="T5" fmla="*/ 20 h 67"/>
                <a:gd name="T6" fmla="*/ 47 w 66"/>
                <a:gd name="T7" fmla="*/ 8 h 67"/>
                <a:gd name="T8" fmla="*/ 59 w 66"/>
                <a:gd name="T9" fmla="*/ 47 h 67"/>
              </a:gdLst>
              <a:ahLst/>
              <a:cxnLst>
                <a:cxn ang="0">
                  <a:pos x="T0" y="T1"/>
                </a:cxn>
                <a:cxn ang="0">
                  <a:pos x="T2" y="T3"/>
                </a:cxn>
                <a:cxn ang="0">
                  <a:pos x="T4" y="T5"/>
                </a:cxn>
                <a:cxn ang="0">
                  <a:pos x="T6" y="T7"/>
                </a:cxn>
                <a:cxn ang="0">
                  <a:pos x="T8" y="T9"/>
                </a:cxn>
              </a:cxnLst>
              <a:rect l="0" t="0" r="r" b="b"/>
              <a:pathLst>
                <a:path w="66" h="67">
                  <a:moveTo>
                    <a:pt x="59" y="47"/>
                  </a:moveTo>
                  <a:cubicBezTo>
                    <a:pt x="52" y="61"/>
                    <a:pt x="34" y="67"/>
                    <a:pt x="20" y="60"/>
                  </a:cubicBezTo>
                  <a:cubicBezTo>
                    <a:pt x="6" y="52"/>
                    <a:pt x="0" y="35"/>
                    <a:pt x="7" y="20"/>
                  </a:cubicBezTo>
                  <a:cubicBezTo>
                    <a:pt x="15" y="6"/>
                    <a:pt x="32" y="0"/>
                    <a:pt x="47" y="8"/>
                  </a:cubicBezTo>
                  <a:cubicBezTo>
                    <a:pt x="61" y="15"/>
                    <a:pt x="66" y="33"/>
                    <a:pt x="59" y="4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6" name="Freeform 20684"/>
            <p:cNvSpPr>
              <a:spLocks/>
            </p:cNvSpPr>
            <p:nvPr/>
          </p:nvSpPr>
          <p:spPr bwMode="auto">
            <a:xfrm>
              <a:off x="6343165" y="-226973"/>
              <a:ext cx="121395" cy="119394"/>
            </a:xfrm>
            <a:custGeom>
              <a:avLst/>
              <a:gdLst>
                <a:gd name="T0" fmla="*/ 68 w 77"/>
                <a:gd name="T1" fmla="*/ 53 h 76"/>
                <a:gd name="T2" fmla="*/ 23 w 77"/>
                <a:gd name="T3" fmla="*/ 68 h 76"/>
                <a:gd name="T4" fmla="*/ 9 w 77"/>
                <a:gd name="T5" fmla="*/ 23 h 76"/>
                <a:gd name="T6" fmla="*/ 54 w 77"/>
                <a:gd name="T7" fmla="*/ 8 h 76"/>
                <a:gd name="T8" fmla="*/ 68 w 77"/>
                <a:gd name="T9" fmla="*/ 53 h 76"/>
              </a:gdLst>
              <a:ahLst/>
              <a:cxnLst>
                <a:cxn ang="0">
                  <a:pos x="T0" y="T1"/>
                </a:cxn>
                <a:cxn ang="0">
                  <a:pos x="T2" y="T3"/>
                </a:cxn>
                <a:cxn ang="0">
                  <a:pos x="T4" y="T5"/>
                </a:cxn>
                <a:cxn ang="0">
                  <a:pos x="T6" y="T7"/>
                </a:cxn>
                <a:cxn ang="0">
                  <a:pos x="T8" y="T9"/>
                </a:cxn>
              </a:cxnLst>
              <a:rect l="0" t="0" r="r" b="b"/>
              <a:pathLst>
                <a:path w="77" h="76">
                  <a:moveTo>
                    <a:pt x="68" y="53"/>
                  </a:moveTo>
                  <a:cubicBezTo>
                    <a:pt x="60" y="70"/>
                    <a:pt x="40" y="76"/>
                    <a:pt x="23" y="68"/>
                  </a:cubicBezTo>
                  <a:cubicBezTo>
                    <a:pt x="7" y="59"/>
                    <a:pt x="0" y="39"/>
                    <a:pt x="9" y="23"/>
                  </a:cubicBezTo>
                  <a:cubicBezTo>
                    <a:pt x="17" y="6"/>
                    <a:pt x="37" y="0"/>
                    <a:pt x="54" y="8"/>
                  </a:cubicBezTo>
                  <a:cubicBezTo>
                    <a:pt x="70" y="17"/>
                    <a:pt x="77" y="37"/>
                    <a:pt x="68" y="53"/>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20709"/>
            <p:cNvSpPr>
              <a:spLocks/>
            </p:cNvSpPr>
            <p:nvPr/>
          </p:nvSpPr>
          <p:spPr bwMode="auto">
            <a:xfrm>
              <a:off x="4901102" y="347984"/>
              <a:ext cx="98050" cy="96048"/>
            </a:xfrm>
            <a:custGeom>
              <a:avLst/>
              <a:gdLst>
                <a:gd name="T0" fmla="*/ 55 w 62"/>
                <a:gd name="T1" fmla="*/ 43 h 61"/>
                <a:gd name="T2" fmla="*/ 19 w 62"/>
                <a:gd name="T3" fmla="*/ 55 h 61"/>
                <a:gd name="T4" fmla="*/ 7 w 62"/>
                <a:gd name="T5" fmla="*/ 18 h 61"/>
                <a:gd name="T6" fmla="*/ 43 w 62"/>
                <a:gd name="T7" fmla="*/ 7 h 61"/>
                <a:gd name="T8" fmla="*/ 55 w 62"/>
                <a:gd name="T9" fmla="*/ 43 h 61"/>
              </a:gdLst>
              <a:ahLst/>
              <a:cxnLst>
                <a:cxn ang="0">
                  <a:pos x="T0" y="T1"/>
                </a:cxn>
                <a:cxn ang="0">
                  <a:pos x="T2" y="T3"/>
                </a:cxn>
                <a:cxn ang="0">
                  <a:pos x="T4" y="T5"/>
                </a:cxn>
                <a:cxn ang="0">
                  <a:pos x="T6" y="T7"/>
                </a:cxn>
                <a:cxn ang="0">
                  <a:pos x="T8" y="T9"/>
                </a:cxn>
              </a:cxnLst>
              <a:rect l="0" t="0" r="r" b="b"/>
              <a:pathLst>
                <a:path w="62" h="61">
                  <a:moveTo>
                    <a:pt x="55" y="43"/>
                  </a:moveTo>
                  <a:cubicBezTo>
                    <a:pt x="48" y="56"/>
                    <a:pt x="32" y="61"/>
                    <a:pt x="19" y="55"/>
                  </a:cubicBezTo>
                  <a:cubicBezTo>
                    <a:pt x="6" y="48"/>
                    <a:pt x="0" y="32"/>
                    <a:pt x="7" y="18"/>
                  </a:cubicBezTo>
                  <a:cubicBezTo>
                    <a:pt x="14" y="5"/>
                    <a:pt x="30" y="0"/>
                    <a:pt x="43" y="7"/>
                  </a:cubicBezTo>
                  <a:cubicBezTo>
                    <a:pt x="57" y="13"/>
                    <a:pt x="62" y="30"/>
                    <a:pt x="55" y="4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8" name="Freeform 20710"/>
            <p:cNvSpPr>
              <a:spLocks noEditPoints="1"/>
            </p:cNvSpPr>
            <p:nvPr/>
          </p:nvSpPr>
          <p:spPr bwMode="auto">
            <a:xfrm>
              <a:off x="4852410" y="297959"/>
              <a:ext cx="196766" cy="196766"/>
            </a:xfrm>
            <a:custGeom>
              <a:avLst/>
              <a:gdLst>
                <a:gd name="T0" fmla="*/ 37 w 125"/>
                <a:gd name="T1" fmla="*/ 111 h 125"/>
                <a:gd name="T2" fmla="*/ 13 w 125"/>
                <a:gd name="T3" fmla="*/ 38 h 125"/>
                <a:gd name="T4" fmla="*/ 87 w 125"/>
                <a:gd name="T5" fmla="*/ 14 h 125"/>
                <a:gd name="T6" fmla="*/ 111 w 125"/>
                <a:gd name="T7" fmla="*/ 88 h 125"/>
                <a:gd name="T8" fmla="*/ 37 w 125"/>
                <a:gd name="T9" fmla="*/ 111 h 125"/>
                <a:gd name="T10" fmla="*/ 80 w 125"/>
                <a:gd name="T11" fmla="*/ 27 h 125"/>
                <a:gd name="T12" fmla="*/ 27 w 125"/>
                <a:gd name="T13" fmla="*/ 44 h 125"/>
                <a:gd name="T14" fmla="*/ 44 w 125"/>
                <a:gd name="T15" fmla="*/ 98 h 125"/>
                <a:gd name="T16" fmla="*/ 98 w 125"/>
                <a:gd name="T17" fmla="*/ 81 h 125"/>
                <a:gd name="T18" fmla="*/ 80 w 125"/>
                <a:gd name="T19" fmla="*/ 2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5">
                  <a:moveTo>
                    <a:pt x="37" y="111"/>
                  </a:moveTo>
                  <a:cubicBezTo>
                    <a:pt x="10" y="98"/>
                    <a:pt x="0" y="64"/>
                    <a:pt x="13" y="38"/>
                  </a:cubicBezTo>
                  <a:cubicBezTo>
                    <a:pt x="27" y="11"/>
                    <a:pt x="60" y="0"/>
                    <a:pt x="87" y="14"/>
                  </a:cubicBezTo>
                  <a:cubicBezTo>
                    <a:pt x="114" y="28"/>
                    <a:pt x="125" y="61"/>
                    <a:pt x="111" y="88"/>
                  </a:cubicBezTo>
                  <a:cubicBezTo>
                    <a:pt x="97" y="115"/>
                    <a:pt x="64" y="125"/>
                    <a:pt x="37" y="111"/>
                  </a:cubicBezTo>
                  <a:close/>
                  <a:moveTo>
                    <a:pt x="80" y="27"/>
                  </a:moveTo>
                  <a:cubicBezTo>
                    <a:pt x="61" y="17"/>
                    <a:pt x="37" y="25"/>
                    <a:pt x="27" y="44"/>
                  </a:cubicBezTo>
                  <a:cubicBezTo>
                    <a:pt x="16" y="64"/>
                    <a:pt x="24" y="88"/>
                    <a:pt x="44" y="98"/>
                  </a:cubicBezTo>
                  <a:cubicBezTo>
                    <a:pt x="63" y="108"/>
                    <a:pt x="88" y="101"/>
                    <a:pt x="98" y="81"/>
                  </a:cubicBezTo>
                  <a:cubicBezTo>
                    <a:pt x="108" y="61"/>
                    <a:pt x="100" y="37"/>
                    <a:pt x="80" y="2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9" name="Freeform 20716"/>
            <p:cNvSpPr>
              <a:spLocks/>
            </p:cNvSpPr>
            <p:nvPr/>
          </p:nvSpPr>
          <p:spPr bwMode="auto">
            <a:xfrm>
              <a:off x="5703504" y="1181736"/>
              <a:ext cx="66034" cy="66700"/>
            </a:xfrm>
            <a:custGeom>
              <a:avLst/>
              <a:gdLst>
                <a:gd name="T0" fmla="*/ 37 w 42"/>
                <a:gd name="T1" fmla="*/ 29 h 42"/>
                <a:gd name="T2" fmla="*/ 13 w 42"/>
                <a:gd name="T3" fmla="*/ 37 h 42"/>
                <a:gd name="T4" fmla="*/ 5 w 42"/>
                <a:gd name="T5" fmla="*/ 12 h 42"/>
                <a:gd name="T6" fmla="*/ 30 w 42"/>
                <a:gd name="T7" fmla="*/ 4 h 42"/>
                <a:gd name="T8" fmla="*/ 37 w 42"/>
                <a:gd name="T9" fmla="*/ 29 h 42"/>
              </a:gdLst>
              <a:ahLst/>
              <a:cxnLst>
                <a:cxn ang="0">
                  <a:pos x="T0" y="T1"/>
                </a:cxn>
                <a:cxn ang="0">
                  <a:pos x="T2" y="T3"/>
                </a:cxn>
                <a:cxn ang="0">
                  <a:pos x="T4" y="T5"/>
                </a:cxn>
                <a:cxn ang="0">
                  <a:pos x="T6" y="T7"/>
                </a:cxn>
                <a:cxn ang="0">
                  <a:pos x="T8" y="T9"/>
                </a:cxn>
              </a:cxnLst>
              <a:rect l="0" t="0" r="r" b="b"/>
              <a:pathLst>
                <a:path w="42" h="42">
                  <a:moveTo>
                    <a:pt x="37" y="29"/>
                  </a:moveTo>
                  <a:cubicBezTo>
                    <a:pt x="33" y="38"/>
                    <a:pt x="22" y="42"/>
                    <a:pt x="13" y="37"/>
                  </a:cubicBezTo>
                  <a:cubicBezTo>
                    <a:pt x="4" y="32"/>
                    <a:pt x="0" y="21"/>
                    <a:pt x="5" y="12"/>
                  </a:cubicBezTo>
                  <a:cubicBezTo>
                    <a:pt x="9" y="3"/>
                    <a:pt x="20" y="0"/>
                    <a:pt x="30" y="4"/>
                  </a:cubicBezTo>
                  <a:cubicBezTo>
                    <a:pt x="39" y="9"/>
                    <a:pt x="42" y="20"/>
                    <a:pt x="37" y="29"/>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0" name="Freeform 20717"/>
            <p:cNvSpPr>
              <a:spLocks noEditPoints="1"/>
            </p:cNvSpPr>
            <p:nvPr/>
          </p:nvSpPr>
          <p:spPr bwMode="auto">
            <a:xfrm>
              <a:off x="5668820" y="1147052"/>
              <a:ext cx="135402" cy="134068"/>
            </a:xfrm>
            <a:custGeom>
              <a:avLst/>
              <a:gdLst>
                <a:gd name="T0" fmla="*/ 26 w 86"/>
                <a:gd name="T1" fmla="*/ 76 h 85"/>
                <a:gd name="T2" fmla="*/ 10 w 86"/>
                <a:gd name="T3" fmla="*/ 25 h 85"/>
                <a:gd name="T4" fmla="*/ 60 w 86"/>
                <a:gd name="T5" fmla="*/ 9 h 85"/>
                <a:gd name="T6" fmla="*/ 76 w 86"/>
                <a:gd name="T7" fmla="*/ 60 h 85"/>
                <a:gd name="T8" fmla="*/ 26 w 86"/>
                <a:gd name="T9" fmla="*/ 76 h 85"/>
                <a:gd name="T10" fmla="*/ 56 w 86"/>
                <a:gd name="T11" fmla="*/ 18 h 85"/>
                <a:gd name="T12" fmla="*/ 19 w 86"/>
                <a:gd name="T13" fmla="*/ 30 h 85"/>
                <a:gd name="T14" fmla="*/ 31 w 86"/>
                <a:gd name="T15" fmla="*/ 67 h 85"/>
                <a:gd name="T16" fmla="*/ 67 w 86"/>
                <a:gd name="T17" fmla="*/ 55 h 85"/>
                <a:gd name="T18" fmla="*/ 56 w 86"/>
                <a:gd name="T19" fmla="*/ 1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5">
                  <a:moveTo>
                    <a:pt x="26" y="76"/>
                  </a:moveTo>
                  <a:cubicBezTo>
                    <a:pt x="8" y="66"/>
                    <a:pt x="0" y="44"/>
                    <a:pt x="10" y="25"/>
                  </a:cubicBezTo>
                  <a:cubicBezTo>
                    <a:pt x="19" y="7"/>
                    <a:pt x="42" y="0"/>
                    <a:pt x="60" y="9"/>
                  </a:cubicBezTo>
                  <a:cubicBezTo>
                    <a:pt x="79" y="19"/>
                    <a:pt x="86" y="41"/>
                    <a:pt x="76" y="60"/>
                  </a:cubicBezTo>
                  <a:cubicBezTo>
                    <a:pt x="67" y="78"/>
                    <a:pt x="44" y="85"/>
                    <a:pt x="26" y="76"/>
                  </a:cubicBezTo>
                  <a:close/>
                  <a:moveTo>
                    <a:pt x="56" y="18"/>
                  </a:moveTo>
                  <a:cubicBezTo>
                    <a:pt x="42" y="11"/>
                    <a:pt x="26" y="17"/>
                    <a:pt x="19" y="30"/>
                  </a:cubicBezTo>
                  <a:cubicBezTo>
                    <a:pt x="12" y="43"/>
                    <a:pt x="17" y="60"/>
                    <a:pt x="31" y="67"/>
                  </a:cubicBezTo>
                  <a:cubicBezTo>
                    <a:pt x="44" y="74"/>
                    <a:pt x="60" y="69"/>
                    <a:pt x="67" y="55"/>
                  </a:cubicBezTo>
                  <a:cubicBezTo>
                    <a:pt x="74" y="42"/>
                    <a:pt x="69" y="25"/>
                    <a:pt x="56" y="1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1" name="Freeform 20718"/>
            <p:cNvSpPr>
              <a:spLocks/>
            </p:cNvSpPr>
            <p:nvPr/>
          </p:nvSpPr>
          <p:spPr bwMode="auto">
            <a:xfrm>
              <a:off x="5880260" y="21817"/>
              <a:ext cx="70702" cy="71370"/>
            </a:xfrm>
            <a:custGeom>
              <a:avLst/>
              <a:gdLst>
                <a:gd name="T0" fmla="*/ 40 w 45"/>
                <a:gd name="T1" fmla="*/ 32 h 45"/>
                <a:gd name="T2" fmla="*/ 14 w 45"/>
                <a:gd name="T3" fmla="*/ 40 h 45"/>
                <a:gd name="T4" fmla="*/ 5 w 45"/>
                <a:gd name="T5" fmla="*/ 14 h 45"/>
                <a:gd name="T6" fmla="*/ 32 w 45"/>
                <a:gd name="T7" fmla="*/ 5 h 45"/>
                <a:gd name="T8" fmla="*/ 40 w 45"/>
                <a:gd name="T9" fmla="*/ 32 h 45"/>
              </a:gdLst>
              <a:ahLst/>
              <a:cxnLst>
                <a:cxn ang="0">
                  <a:pos x="T0" y="T1"/>
                </a:cxn>
                <a:cxn ang="0">
                  <a:pos x="T2" y="T3"/>
                </a:cxn>
                <a:cxn ang="0">
                  <a:pos x="T4" y="T5"/>
                </a:cxn>
                <a:cxn ang="0">
                  <a:pos x="T6" y="T7"/>
                </a:cxn>
                <a:cxn ang="0">
                  <a:pos x="T8" y="T9"/>
                </a:cxn>
              </a:cxnLst>
              <a:rect l="0" t="0" r="r" b="b"/>
              <a:pathLst>
                <a:path w="45" h="45">
                  <a:moveTo>
                    <a:pt x="40" y="32"/>
                  </a:moveTo>
                  <a:cubicBezTo>
                    <a:pt x="35" y="41"/>
                    <a:pt x="23" y="45"/>
                    <a:pt x="14" y="40"/>
                  </a:cubicBezTo>
                  <a:cubicBezTo>
                    <a:pt x="4" y="35"/>
                    <a:pt x="0" y="23"/>
                    <a:pt x="5" y="14"/>
                  </a:cubicBezTo>
                  <a:cubicBezTo>
                    <a:pt x="10" y="4"/>
                    <a:pt x="22" y="0"/>
                    <a:pt x="32" y="5"/>
                  </a:cubicBezTo>
                  <a:cubicBezTo>
                    <a:pt x="41" y="10"/>
                    <a:pt x="45" y="22"/>
                    <a:pt x="40" y="32"/>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20719"/>
            <p:cNvSpPr>
              <a:spLocks noEditPoints="1"/>
            </p:cNvSpPr>
            <p:nvPr/>
          </p:nvSpPr>
          <p:spPr bwMode="auto">
            <a:xfrm>
              <a:off x="5843575" y="-14201"/>
              <a:ext cx="143406" cy="143406"/>
            </a:xfrm>
            <a:custGeom>
              <a:avLst/>
              <a:gdLst>
                <a:gd name="T0" fmla="*/ 27 w 91"/>
                <a:gd name="T1" fmla="*/ 81 h 91"/>
                <a:gd name="T2" fmla="*/ 10 w 91"/>
                <a:gd name="T3" fmla="*/ 27 h 91"/>
                <a:gd name="T4" fmla="*/ 64 w 91"/>
                <a:gd name="T5" fmla="*/ 10 h 91"/>
                <a:gd name="T6" fmla="*/ 81 w 91"/>
                <a:gd name="T7" fmla="*/ 64 h 91"/>
                <a:gd name="T8" fmla="*/ 27 w 91"/>
                <a:gd name="T9" fmla="*/ 81 h 91"/>
                <a:gd name="T10" fmla="*/ 59 w 91"/>
                <a:gd name="T11" fmla="*/ 20 h 91"/>
                <a:gd name="T12" fmla="*/ 20 w 91"/>
                <a:gd name="T13" fmla="*/ 32 h 91"/>
                <a:gd name="T14" fmla="*/ 32 w 91"/>
                <a:gd name="T15" fmla="*/ 72 h 91"/>
                <a:gd name="T16" fmla="*/ 72 w 91"/>
                <a:gd name="T17" fmla="*/ 59 h 91"/>
                <a:gd name="T18" fmla="*/ 59 w 91"/>
                <a:gd name="T19" fmla="*/ 2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1">
                  <a:moveTo>
                    <a:pt x="27" y="81"/>
                  </a:moveTo>
                  <a:cubicBezTo>
                    <a:pt x="8" y="71"/>
                    <a:pt x="0" y="47"/>
                    <a:pt x="10" y="27"/>
                  </a:cubicBezTo>
                  <a:cubicBezTo>
                    <a:pt x="20" y="8"/>
                    <a:pt x="44" y="0"/>
                    <a:pt x="64" y="10"/>
                  </a:cubicBezTo>
                  <a:cubicBezTo>
                    <a:pt x="84" y="20"/>
                    <a:pt x="91" y="44"/>
                    <a:pt x="81" y="64"/>
                  </a:cubicBezTo>
                  <a:cubicBezTo>
                    <a:pt x="71" y="84"/>
                    <a:pt x="47" y="91"/>
                    <a:pt x="27" y="81"/>
                  </a:cubicBezTo>
                  <a:close/>
                  <a:moveTo>
                    <a:pt x="59" y="20"/>
                  </a:moveTo>
                  <a:cubicBezTo>
                    <a:pt x="45" y="12"/>
                    <a:pt x="27" y="18"/>
                    <a:pt x="20" y="32"/>
                  </a:cubicBezTo>
                  <a:cubicBezTo>
                    <a:pt x="12" y="47"/>
                    <a:pt x="18" y="64"/>
                    <a:pt x="32" y="72"/>
                  </a:cubicBezTo>
                  <a:cubicBezTo>
                    <a:pt x="47" y="79"/>
                    <a:pt x="64" y="74"/>
                    <a:pt x="72" y="59"/>
                  </a:cubicBezTo>
                  <a:cubicBezTo>
                    <a:pt x="79" y="45"/>
                    <a:pt x="74" y="27"/>
                    <a:pt x="59" y="20"/>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20720"/>
            <p:cNvSpPr>
              <a:spLocks/>
            </p:cNvSpPr>
            <p:nvPr/>
          </p:nvSpPr>
          <p:spPr bwMode="auto">
            <a:xfrm>
              <a:off x="6887435" y="-102913"/>
              <a:ext cx="70702" cy="71370"/>
            </a:xfrm>
            <a:custGeom>
              <a:avLst/>
              <a:gdLst>
                <a:gd name="T0" fmla="*/ 40 w 45"/>
                <a:gd name="T1" fmla="*/ 31 h 45"/>
                <a:gd name="T2" fmla="*/ 13 w 45"/>
                <a:gd name="T3" fmla="*/ 40 h 45"/>
                <a:gd name="T4" fmla="*/ 5 w 45"/>
                <a:gd name="T5" fmla="*/ 13 h 45"/>
                <a:gd name="T6" fmla="*/ 31 w 45"/>
                <a:gd name="T7" fmla="*/ 5 h 45"/>
                <a:gd name="T8" fmla="*/ 40 w 45"/>
                <a:gd name="T9" fmla="*/ 31 h 45"/>
              </a:gdLst>
              <a:ahLst/>
              <a:cxnLst>
                <a:cxn ang="0">
                  <a:pos x="T0" y="T1"/>
                </a:cxn>
                <a:cxn ang="0">
                  <a:pos x="T2" y="T3"/>
                </a:cxn>
                <a:cxn ang="0">
                  <a:pos x="T4" y="T5"/>
                </a:cxn>
                <a:cxn ang="0">
                  <a:pos x="T6" y="T7"/>
                </a:cxn>
                <a:cxn ang="0">
                  <a:pos x="T8" y="T9"/>
                </a:cxn>
              </a:cxnLst>
              <a:rect l="0" t="0" r="r" b="b"/>
              <a:pathLst>
                <a:path w="45" h="45">
                  <a:moveTo>
                    <a:pt x="40" y="31"/>
                  </a:moveTo>
                  <a:cubicBezTo>
                    <a:pt x="35" y="41"/>
                    <a:pt x="23" y="45"/>
                    <a:pt x="13" y="40"/>
                  </a:cubicBezTo>
                  <a:cubicBezTo>
                    <a:pt x="4" y="35"/>
                    <a:pt x="0" y="23"/>
                    <a:pt x="5" y="13"/>
                  </a:cubicBezTo>
                  <a:cubicBezTo>
                    <a:pt x="10" y="3"/>
                    <a:pt x="22" y="0"/>
                    <a:pt x="31" y="5"/>
                  </a:cubicBezTo>
                  <a:cubicBezTo>
                    <a:pt x="41" y="10"/>
                    <a:pt x="45" y="22"/>
                    <a:pt x="40" y="31"/>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4" name="Freeform 20721"/>
            <p:cNvSpPr>
              <a:spLocks noEditPoints="1"/>
            </p:cNvSpPr>
            <p:nvPr/>
          </p:nvSpPr>
          <p:spPr bwMode="auto">
            <a:xfrm>
              <a:off x="6850750" y="-140265"/>
              <a:ext cx="143406" cy="144740"/>
            </a:xfrm>
            <a:custGeom>
              <a:avLst/>
              <a:gdLst>
                <a:gd name="T0" fmla="*/ 27 w 91"/>
                <a:gd name="T1" fmla="*/ 82 h 92"/>
                <a:gd name="T2" fmla="*/ 10 w 91"/>
                <a:gd name="T3" fmla="*/ 28 h 92"/>
                <a:gd name="T4" fmla="*/ 64 w 91"/>
                <a:gd name="T5" fmla="*/ 11 h 92"/>
                <a:gd name="T6" fmla="*/ 81 w 91"/>
                <a:gd name="T7" fmla="*/ 65 h 92"/>
                <a:gd name="T8" fmla="*/ 27 w 91"/>
                <a:gd name="T9" fmla="*/ 82 h 92"/>
                <a:gd name="T10" fmla="*/ 59 w 91"/>
                <a:gd name="T11" fmla="*/ 20 h 92"/>
                <a:gd name="T12" fmla="*/ 19 w 91"/>
                <a:gd name="T13" fmla="*/ 33 h 92"/>
                <a:gd name="T14" fmla="*/ 32 w 91"/>
                <a:gd name="T15" fmla="*/ 72 h 92"/>
                <a:gd name="T16" fmla="*/ 71 w 91"/>
                <a:gd name="T17" fmla="*/ 60 h 92"/>
                <a:gd name="T18" fmla="*/ 59 w 91"/>
                <a:gd name="T19" fmla="*/ 2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27" y="82"/>
                  </a:moveTo>
                  <a:cubicBezTo>
                    <a:pt x="7" y="72"/>
                    <a:pt x="0" y="48"/>
                    <a:pt x="10" y="28"/>
                  </a:cubicBezTo>
                  <a:cubicBezTo>
                    <a:pt x="20" y="8"/>
                    <a:pt x="44" y="0"/>
                    <a:pt x="64" y="11"/>
                  </a:cubicBezTo>
                  <a:cubicBezTo>
                    <a:pt x="83" y="21"/>
                    <a:pt x="91" y="45"/>
                    <a:pt x="81" y="65"/>
                  </a:cubicBezTo>
                  <a:cubicBezTo>
                    <a:pt x="71" y="84"/>
                    <a:pt x="47" y="92"/>
                    <a:pt x="27" y="82"/>
                  </a:cubicBezTo>
                  <a:close/>
                  <a:moveTo>
                    <a:pt x="59" y="20"/>
                  </a:moveTo>
                  <a:cubicBezTo>
                    <a:pt x="44" y="13"/>
                    <a:pt x="27" y="18"/>
                    <a:pt x="19" y="33"/>
                  </a:cubicBezTo>
                  <a:cubicBezTo>
                    <a:pt x="12" y="47"/>
                    <a:pt x="18" y="65"/>
                    <a:pt x="32" y="72"/>
                  </a:cubicBezTo>
                  <a:cubicBezTo>
                    <a:pt x="46" y="80"/>
                    <a:pt x="64" y="74"/>
                    <a:pt x="71" y="60"/>
                  </a:cubicBezTo>
                  <a:cubicBezTo>
                    <a:pt x="79" y="45"/>
                    <a:pt x="73" y="28"/>
                    <a:pt x="59" y="2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7" name="Freeform 20724"/>
            <p:cNvSpPr>
              <a:spLocks/>
            </p:cNvSpPr>
            <p:nvPr/>
          </p:nvSpPr>
          <p:spPr bwMode="auto">
            <a:xfrm>
              <a:off x="4890427" y="1627961"/>
              <a:ext cx="54694" cy="56696"/>
            </a:xfrm>
            <a:custGeom>
              <a:avLst/>
              <a:gdLst>
                <a:gd name="T0" fmla="*/ 31 w 35"/>
                <a:gd name="T1" fmla="*/ 25 h 36"/>
                <a:gd name="T2" fmla="*/ 10 w 35"/>
                <a:gd name="T3" fmla="*/ 32 h 36"/>
                <a:gd name="T4" fmla="*/ 4 w 35"/>
                <a:gd name="T5" fmla="*/ 11 h 36"/>
                <a:gd name="T6" fmla="*/ 25 w 35"/>
                <a:gd name="T7" fmla="*/ 4 h 36"/>
                <a:gd name="T8" fmla="*/ 31 w 35"/>
                <a:gd name="T9" fmla="*/ 25 h 36"/>
              </a:gdLst>
              <a:ahLst/>
              <a:cxnLst>
                <a:cxn ang="0">
                  <a:pos x="T0" y="T1"/>
                </a:cxn>
                <a:cxn ang="0">
                  <a:pos x="T2" y="T3"/>
                </a:cxn>
                <a:cxn ang="0">
                  <a:pos x="T4" y="T5"/>
                </a:cxn>
                <a:cxn ang="0">
                  <a:pos x="T6" y="T7"/>
                </a:cxn>
                <a:cxn ang="0">
                  <a:pos x="T8" y="T9"/>
                </a:cxn>
              </a:cxnLst>
              <a:rect l="0" t="0" r="r" b="b"/>
              <a:pathLst>
                <a:path w="35" h="36">
                  <a:moveTo>
                    <a:pt x="31" y="25"/>
                  </a:moveTo>
                  <a:cubicBezTo>
                    <a:pt x="27" y="33"/>
                    <a:pt x="18" y="36"/>
                    <a:pt x="10" y="32"/>
                  </a:cubicBezTo>
                  <a:cubicBezTo>
                    <a:pt x="3" y="28"/>
                    <a:pt x="0" y="19"/>
                    <a:pt x="4" y="11"/>
                  </a:cubicBezTo>
                  <a:cubicBezTo>
                    <a:pt x="8" y="3"/>
                    <a:pt x="17" y="0"/>
                    <a:pt x="25" y="4"/>
                  </a:cubicBezTo>
                  <a:cubicBezTo>
                    <a:pt x="32" y="8"/>
                    <a:pt x="35" y="18"/>
                    <a:pt x="31" y="25"/>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20722"/>
            <p:cNvSpPr>
              <a:spLocks/>
            </p:cNvSpPr>
            <p:nvPr/>
          </p:nvSpPr>
          <p:spPr bwMode="auto">
            <a:xfrm>
              <a:off x="6409873" y="919938"/>
              <a:ext cx="156078" cy="156078"/>
            </a:xfrm>
            <a:custGeom>
              <a:avLst/>
              <a:gdLst>
                <a:gd name="T0" fmla="*/ 52 w 59"/>
                <a:gd name="T1" fmla="*/ 41 h 59"/>
                <a:gd name="T2" fmla="*/ 17 w 59"/>
                <a:gd name="T3" fmla="*/ 52 h 59"/>
                <a:gd name="T4" fmla="*/ 6 w 59"/>
                <a:gd name="T5" fmla="*/ 17 h 59"/>
                <a:gd name="T6" fmla="*/ 41 w 59"/>
                <a:gd name="T7" fmla="*/ 6 h 59"/>
                <a:gd name="T8" fmla="*/ 52 w 59"/>
                <a:gd name="T9" fmla="*/ 41 h 59"/>
              </a:gdLst>
              <a:ahLst/>
              <a:cxnLst>
                <a:cxn ang="0">
                  <a:pos x="T0" y="T1"/>
                </a:cxn>
                <a:cxn ang="0">
                  <a:pos x="T2" y="T3"/>
                </a:cxn>
                <a:cxn ang="0">
                  <a:pos x="T4" y="T5"/>
                </a:cxn>
                <a:cxn ang="0">
                  <a:pos x="T6" y="T7"/>
                </a:cxn>
                <a:cxn ang="0">
                  <a:pos x="T8" y="T9"/>
                </a:cxn>
              </a:cxnLst>
              <a:rect l="0" t="0" r="r" b="b"/>
              <a:pathLst>
                <a:path w="59" h="59">
                  <a:moveTo>
                    <a:pt x="52" y="41"/>
                  </a:moveTo>
                  <a:cubicBezTo>
                    <a:pt x="46" y="54"/>
                    <a:pt x="30" y="59"/>
                    <a:pt x="17" y="52"/>
                  </a:cubicBezTo>
                  <a:cubicBezTo>
                    <a:pt x="5" y="46"/>
                    <a:pt x="0" y="30"/>
                    <a:pt x="6" y="17"/>
                  </a:cubicBezTo>
                  <a:cubicBezTo>
                    <a:pt x="13" y="5"/>
                    <a:pt x="28" y="0"/>
                    <a:pt x="41" y="6"/>
                  </a:cubicBezTo>
                  <a:cubicBezTo>
                    <a:pt x="54" y="13"/>
                    <a:pt x="59" y="28"/>
                    <a:pt x="52" y="41"/>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344" name="椭圆 343"/>
          <p:cNvSpPr/>
          <p:nvPr/>
        </p:nvSpPr>
        <p:spPr>
          <a:xfrm>
            <a:off x="6016387" y="2316592"/>
            <a:ext cx="159223" cy="159223"/>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47" name="文本框 346"/>
          <p:cNvSpPr txBox="1"/>
          <p:nvPr/>
        </p:nvSpPr>
        <p:spPr>
          <a:xfrm>
            <a:off x="1073414" y="2182529"/>
            <a:ext cx="4979058" cy="369332"/>
          </a:xfrm>
          <a:prstGeom prst="rect">
            <a:avLst/>
          </a:prstGeom>
          <a:noFill/>
        </p:spPr>
        <p:txBody>
          <a:bodyPr wrap="square" rtlCol="0">
            <a:spAutoFit/>
          </a:bodyPr>
          <a:lstStyle/>
          <a:p>
            <a:r>
              <a:rPr lang="en-US" altLang="zh-CN" dirty="0"/>
              <a:t>Little</a:t>
            </a:r>
            <a:r>
              <a:rPr lang="zh-CN" altLang="en-US" dirty="0"/>
              <a:t> </a:t>
            </a:r>
            <a:r>
              <a:rPr lang="en-US" altLang="zh-CN" dirty="0"/>
              <a:t>FS</a:t>
            </a:r>
            <a:r>
              <a:rPr lang="zh-CN" altLang="en-US" dirty="0"/>
              <a:t> </a:t>
            </a:r>
            <a:r>
              <a:rPr lang="en-US" altLang="zh-CN" dirty="0"/>
              <a:t>has</a:t>
            </a:r>
            <a:r>
              <a:rPr lang="zh-CN" altLang="en-US" dirty="0"/>
              <a:t> </a:t>
            </a:r>
            <a:r>
              <a:rPr lang="en-US" altLang="zh-CN" dirty="0"/>
              <a:t>powerful </a:t>
            </a:r>
            <a:r>
              <a:rPr lang="en-US" altLang="zh-CN" b="1" dirty="0"/>
              <a:t>power-loss resilience </a:t>
            </a:r>
            <a:endParaRPr lang="en-US" altLang="zh-CN" b="1" dirty="0">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349" name="椭圆 348"/>
          <p:cNvSpPr/>
          <p:nvPr/>
        </p:nvSpPr>
        <p:spPr>
          <a:xfrm>
            <a:off x="6008943" y="3563932"/>
            <a:ext cx="159223" cy="159223"/>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51" name="文本框 350"/>
          <p:cNvSpPr txBox="1"/>
          <p:nvPr/>
        </p:nvSpPr>
        <p:spPr>
          <a:xfrm>
            <a:off x="6397353" y="3320377"/>
            <a:ext cx="5172295" cy="646331"/>
          </a:xfrm>
          <a:prstGeom prst="rect">
            <a:avLst/>
          </a:prstGeom>
          <a:noFill/>
        </p:spPr>
        <p:txBody>
          <a:bodyPr wrap="square" rtlCol="0">
            <a:spAutoFit/>
          </a:bodyPr>
          <a:lstStyle/>
          <a:p>
            <a:r>
              <a:rPr lang="en-US" altLang="zh-CN" dirty="0"/>
              <a:t>Little</a:t>
            </a:r>
            <a:r>
              <a:rPr lang="zh-CN" altLang="en-US" dirty="0"/>
              <a:t> </a:t>
            </a:r>
            <a:r>
              <a:rPr lang="en-US" altLang="zh-CN" dirty="0"/>
              <a:t>FS uses a dynamic loss equalization algorithm called </a:t>
            </a:r>
            <a:r>
              <a:rPr lang="en-US" altLang="zh-CN" b="1" dirty="0"/>
              <a:t>statistical loss equalization </a:t>
            </a:r>
            <a:endParaRPr lang="zh-CN" altLang="zh-CN" b="1" dirty="0"/>
          </a:p>
        </p:txBody>
      </p:sp>
      <p:sp>
        <p:nvSpPr>
          <p:cNvPr id="207" name="文本框 206"/>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226" name="直接连接符 225"/>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229" name="弦形 228"/>
          <p:cNvSpPr/>
          <p:nvPr/>
        </p:nvSpPr>
        <p:spPr>
          <a:xfrm rot="7898653">
            <a:off x="5601653" y="6474093"/>
            <a:ext cx="988694" cy="950116"/>
          </a:xfrm>
          <a:prstGeom prst="chord">
            <a:avLst>
              <a:gd name="adj1" fmla="val 2412988"/>
              <a:gd name="adj2" fmla="val 14173956"/>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30" name="弦形 229"/>
          <p:cNvSpPr/>
          <p:nvPr/>
        </p:nvSpPr>
        <p:spPr>
          <a:xfrm rot="18728571">
            <a:off x="5601653" y="-566209"/>
            <a:ext cx="988694" cy="950116"/>
          </a:xfrm>
          <a:prstGeom prst="chord">
            <a:avLst>
              <a:gd name="adj1" fmla="val 2412988"/>
              <a:gd name="adj2" fmla="val 14173956"/>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31" name="文本框 230">
            <a:extLst>
              <a:ext uri="{FF2B5EF4-FFF2-40B4-BE49-F238E27FC236}">
                <a16:creationId xmlns:a16="http://schemas.microsoft.com/office/drawing/2014/main" id="{7B4B643A-47D7-A2B8-F5E5-3E49B9A8894E}"/>
              </a:ext>
            </a:extLst>
          </p:cNvPr>
          <p:cNvSpPr txBox="1"/>
          <p:nvPr/>
        </p:nvSpPr>
        <p:spPr>
          <a:xfrm>
            <a:off x="1095177" y="4465357"/>
            <a:ext cx="4899447" cy="1200329"/>
          </a:xfrm>
          <a:prstGeom prst="rect">
            <a:avLst/>
          </a:prstGeom>
          <a:noFill/>
        </p:spPr>
        <p:txBody>
          <a:bodyPr wrap="square">
            <a:spAutoFit/>
          </a:bodyPr>
          <a:lstStyle/>
          <a:p>
            <a:r>
              <a:rPr lang="en-US" altLang="zh-CN" dirty="0"/>
              <a:t>Little</a:t>
            </a:r>
            <a:r>
              <a:rPr lang="zh-CN" altLang="en-US" dirty="0"/>
              <a:t> </a:t>
            </a:r>
            <a:r>
              <a:rPr lang="en-US" altLang="zh-CN" dirty="0"/>
              <a:t>FS is a good choice when looking for a Flash file system with power-down recovery and support for wear-leveling on a small device with very tight resources</a:t>
            </a:r>
            <a:endParaRPr lang="zh-CN" altLang="en-US" dirty="0"/>
          </a:p>
        </p:txBody>
      </p:sp>
      <p:sp>
        <p:nvSpPr>
          <p:cNvPr id="232" name="椭圆 231">
            <a:extLst>
              <a:ext uri="{FF2B5EF4-FFF2-40B4-BE49-F238E27FC236}">
                <a16:creationId xmlns:a16="http://schemas.microsoft.com/office/drawing/2014/main" id="{B01B4BDF-3682-B52F-638C-8752F6B509AE}"/>
              </a:ext>
            </a:extLst>
          </p:cNvPr>
          <p:cNvSpPr/>
          <p:nvPr/>
        </p:nvSpPr>
        <p:spPr>
          <a:xfrm>
            <a:off x="6016388" y="4908095"/>
            <a:ext cx="159223" cy="159223"/>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Tree>
    <p:extLst>
      <p:ext uri="{BB962C8B-B14F-4D97-AF65-F5344CB8AC3E}">
        <p14:creationId xmlns:p14="http://schemas.microsoft.com/office/powerpoint/2010/main" val="29399635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B710E9A-95DE-53AE-85C5-24C204A35E1D}"/>
              </a:ext>
            </a:extLst>
          </p:cNvPr>
          <p:cNvSpPr txBox="1"/>
          <p:nvPr/>
        </p:nvSpPr>
        <p:spPr>
          <a:xfrm>
            <a:off x="507999" y="326573"/>
            <a:ext cx="2119087" cy="461665"/>
          </a:xfrm>
          <a:prstGeom prst="rect">
            <a:avLst/>
          </a:prstGeom>
          <a:noFill/>
        </p:spPr>
        <p:txBody>
          <a:bodyPr wrap="square" rtlCol="0">
            <a:spAutoFit/>
          </a:bodyPr>
          <a:lstStyle/>
          <a:p>
            <a:r>
              <a:rPr lang="en-US" altLang="zh-CN" sz="2400" b="1" dirty="0"/>
              <a:t>Reference</a:t>
            </a:r>
            <a:endParaRPr lang="zh-CN" altLang="en-US" sz="2400" b="1" dirty="0"/>
          </a:p>
        </p:txBody>
      </p:sp>
      <p:sp>
        <p:nvSpPr>
          <p:cNvPr id="4" name="文本框 3">
            <a:extLst>
              <a:ext uri="{FF2B5EF4-FFF2-40B4-BE49-F238E27FC236}">
                <a16:creationId xmlns:a16="http://schemas.microsoft.com/office/drawing/2014/main" id="{017AD2C1-F3D0-D9C4-0A18-8B3B540425E5}"/>
              </a:ext>
            </a:extLst>
          </p:cNvPr>
          <p:cNvSpPr txBox="1"/>
          <p:nvPr/>
        </p:nvSpPr>
        <p:spPr>
          <a:xfrm>
            <a:off x="97708" y="984180"/>
            <a:ext cx="11996583" cy="5678478"/>
          </a:xfrm>
          <a:prstGeom prst="rect">
            <a:avLst/>
          </a:prstGeom>
          <a:noFill/>
        </p:spPr>
        <p:txBody>
          <a:bodyPr wrap="square">
            <a:spAutoFit/>
          </a:bodyPr>
          <a:lstStyle/>
          <a:p>
            <a:pPr marL="457200">
              <a:spcBef>
                <a:spcPts val="1000"/>
              </a:spcBef>
              <a:spcAft>
                <a:spcPts val="0"/>
              </a:spcAft>
            </a:pPr>
            <a:r>
              <a:rPr lang="en-US" altLang="zh-CN" dirty="0">
                <a:solidFill>
                  <a:srgbClr val="424242"/>
                </a:solidFill>
                <a:latin typeface="ti"/>
                <a:ea typeface="宋体" panose="02010600030101010101" pitchFamily="2" charset="-122"/>
                <a:cs typeface="Source Code Pro" panose="020B0509030403020204" pitchFamily="49" charset="0"/>
              </a:rPr>
              <a:t>[1]</a:t>
            </a:r>
            <a:r>
              <a:rPr lang="zh-CN" altLang="zh-CN" sz="1800" dirty="0">
                <a:solidFill>
                  <a:srgbClr val="424242"/>
                </a:solidFill>
                <a:effectLst/>
                <a:latin typeface="ti"/>
                <a:ea typeface="宋体" panose="02010600030101010101" pitchFamily="2" charset="-122"/>
                <a:cs typeface="Source Code Pro" panose="020B0509030403020204" pitchFamily="49" charset="0"/>
              </a:rPr>
              <a:t>“About HarmonyOS-HarmonyOS Overview-Introduction-HarmonyOSDeveloper.” </a:t>
            </a:r>
            <a:r>
              <a:rPr lang="zh-CN" altLang="zh-CN" sz="1800" i="1" dirty="0">
                <a:solidFill>
                  <a:srgbClr val="424242"/>
                </a:solidFill>
                <a:effectLst/>
                <a:latin typeface="ti"/>
                <a:ea typeface="宋体" panose="02010600030101010101" pitchFamily="2" charset="-122"/>
                <a:cs typeface="Source Code Pro" panose="020B0509030403020204" pitchFamily="49" charset="0"/>
              </a:rPr>
              <a:t>HarmonyOS Developer</a:t>
            </a:r>
            <a:r>
              <a:rPr lang="zh-CN" altLang="zh-CN" sz="1800" dirty="0">
                <a:solidFill>
                  <a:srgbClr val="424242"/>
                </a:solidFill>
                <a:effectLst/>
                <a:latin typeface="ti"/>
                <a:ea typeface="宋体" panose="02010600030101010101" pitchFamily="2" charset="-122"/>
                <a:cs typeface="Source Code Pro" panose="020B0509030403020204" pitchFamily="49" charset="0"/>
              </a:rPr>
              <a:t>, https://developer.harmonyos.com/en/docs/documentation/doc-guides/harmonyos-overview-0000000000011903. Accessed 5 June 2022.</a:t>
            </a:r>
          </a:p>
          <a:p>
            <a:pPr marL="457200">
              <a:spcBef>
                <a:spcPts val="1000"/>
              </a:spcBef>
              <a:spcAft>
                <a:spcPts val="0"/>
              </a:spcAft>
            </a:pPr>
            <a:r>
              <a:rPr lang="en-US" altLang="zh-CN" sz="1800" dirty="0">
                <a:solidFill>
                  <a:srgbClr val="424242"/>
                </a:solidFill>
                <a:effectLst/>
                <a:latin typeface="ti"/>
                <a:ea typeface="宋体" panose="02010600030101010101" pitchFamily="2" charset="-122"/>
                <a:cs typeface="Source Code Pro" panose="020B0509030403020204" pitchFamily="49" charset="0"/>
              </a:rPr>
              <a:t>[2]</a:t>
            </a:r>
            <a:r>
              <a:rPr lang="zh-CN" altLang="zh-CN" sz="1800" dirty="0">
                <a:solidFill>
                  <a:srgbClr val="424242"/>
                </a:solidFill>
                <a:effectLst/>
                <a:latin typeface="ti"/>
                <a:ea typeface="宋体" panose="02010600030101010101" pitchFamily="2" charset="-122"/>
                <a:cs typeface="Source Code Pro" panose="020B0509030403020204" pitchFamily="49" charset="0"/>
              </a:rPr>
              <a:t>“HarmonyOS.” </a:t>
            </a:r>
            <a:r>
              <a:rPr lang="zh-CN" altLang="zh-CN" sz="1800" i="1" dirty="0">
                <a:solidFill>
                  <a:srgbClr val="424242"/>
                </a:solidFill>
                <a:effectLst/>
                <a:latin typeface="ti"/>
                <a:ea typeface="宋体" panose="02010600030101010101" pitchFamily="2" charset="-122"/>
                <a:cs typeface="Source Code Pro" panose="020B0509030403020204" pitchFamily="49" charset="0"/>
              </a:rPr>
              <a:t>Wikipedia</a:t>
            </a:r>
            <a:r>
              <a:rPr lang="zh-CN" altLang="zh-CN" sz="1800" dirty="0">
                <a:solidFill>
                  <a:srgbClr val="424242"/>
                </a:solidFill>
                <a:effectLst/>
                <a:latin typeface="ti"/>
                <a:ea typeface="宋体" panose="02010600030101010101" pitchFamily="2" charset="-122"/>
                <a:cs typeface="Source Code Pro" panose="020B0509030403020204" pitchFamily="49" charset="0"/>
              </a:rPr>
              <a:t>, https://en.wikipedia.org/wiki/HarmonyOS. Accessed 5 June 2022.</a:t>
            </a:r>
          </a:p>
          <a:p>
            <a:pPr marL="457200">
              <a:spcBef>
                <a:spcPts val="1000"/>
              </a:spcBef>
              <a:spcAft>
                <a:spcPts val="0"/>
              </a:spcAft>
            </a:pPr>
            <a:r>
              <a:rPr lang="en-US" altLang="zh-CN" sz="1800" dirty="0">
                <a:solidFill>
                  <a:srgbClr val="424242"/>
                </a:solidFill>
                <a:effectLst/>
                <a:latin typeface="ti"/>
                <a:ea typeface="宋体" panose="02010600030101010101" pitchFamily="2" charset="-122"/>
                <a:cs typeface="Source Code Pro" panose="020B0509030403020204" pitchFamily="49" charset="0"/>
              </a:rPr>
              <a:t>[3]</a:t>
            </a:r>
            <a:r>
              <a:rPr lang="zh-CN" altLang="zh-CN" sz="1800" dirty="0">
                <a:solidFill>
                  <a:srgbClr val="424242"/>
                </a:solidFill>
                <a:effectLst/>
                <a:latin typeface="ti"/>
                <a:ea typeface="宋体" panose="02010600030101010101" pitchFamily="2" charset="-122"/>
                <a:cs typeface="Source Code Pro" panose="020B0509030403020204" pitchFamily="49" charset="0"/>
              </a:rPr>
              <a:t>“HarmonyOS 2 - Huawei Global.” </a:t>
            </a:r>
            <a:r>
              <a:rPr lang="zh-CN" altLang="zh-CN" sz="1800" i="1" dirty="0">
                <a:solidFill>
                  <a:srgbClr val="424242"/>
                </a:solidFill>
                <a:effectLst/>
                <a:latin typeface="ti"/>
                <a:ea typeface="宋体" panose="02010600030101010101" pitchFamily="2" charset="-122"/>
                <a:cs typeface="Source Code Pro" panose="020B0509030403020204" pitchFamily="49" charset="0"/>
              </a:rPr>
              <a:t>HUAWEI Consumer</a:t>
            </a:r>
            <a:r>
              <a:rPr lang="zh-CN" altLang="zh-CN" sz="1800" dirty="0">
                <a:solidFill>
                  <a:srgbClr val="424242"/>
                </a:solidFill>
                <a:effectLst/>
                <a:latin typeface="ti"/>
                <a:ea typeface="宋体" panose="02010600030101010101" pitchFamily="2" charset="-122"/>
                <a:cs typeface="Source Code Pro" panose="020B0509030403020204" pitchFamily="49" charset="0"/>
              </a:rPr>
              <a:t>, https://consumer.huawei.com/en/harmonyos/. </a:t>
            </a:r>
            <a:endParaRPr lang="en-US" altLang="zh-CN" sz="1800" dirty="0">
              <a:solidFill>
                <a:srgbClr val="424242"/>
              </a:solidFill>
              <a:effectLst/>
              <a:latin typeface="ti"/>
              <a:ea typeface="宋体" panose="02010600030101010101" pitchFamily="2" charset="-122"/>
              <a:cs typeface="Source Code Pro" panose="020B0509030403020204" pitchFamily="49" charset="0"/>
            </a:endParaRPr>
          </a:p>
          <a:p>
            <a:pPr marL="457200">
              <a:spcBef>
                <a:spcPts val="1000"/>
              </a:spcBef>
              <a:spcAft>
                <a:spcPts val="0"/>
              </a:spcAft>
            </a:pPr>
            <a:r>
              <a:rPr lang="zh-CN" altLang="zh-CN" sz="1800" dirty="0">
                <a:solidFill>
                  <a:srgbClr val="424242"/>
                </a:solidFill>
                <a:effectLst/>
                <a:latin typeface="ti"/>
                <a:ea typeface="宋体" panose="02010600030101010101" pitchFamily="2" charset="-122"/>
                <a:cs typeface="Source Code Pro" panose="020B0509030403020204" pitchFamily="49" charset="0"/>
              </a:rPr>
              <a:t>Accessed 5 June 2022.</a:t>
            </a:r>
          </a:p>
          <a:p>
            <a:pPr marL="457200">
              <a:spcBef>
                <a:spcPts val="1000"/>
              </a:spcBef>
              <a:spcAft>
                <a:spcPts val="0"/>
              </a:spcAft>
            </a:pPr>
            <a:r>
              <a:rPr lang="en-US" altLang="zh-CN" sz="1800" dirty="0">
                <a:solidFill>
                  <a:srgbClr val="424242"/>
                </a:solidFill>
                <a:effectLst/>
                <a:latin typeface="ti"/>
                <a:ea typeface="宋体" panose="02010600030101010101" pitchFamily="2" charset="-122"/>
                <a:cs typeface="Source Code Pro" panose="020B0509030403020204" pitchFamily="49" charset="0"/>
              </a:rPr>
              <a:t>[4]</a:t>
            </a:r>
            <a:r>
              <a:rPr lang="zh-CN" altLang="zh-CN" sz="1800" dirty="0">
                <a:solidFill>
                  <a:srgbClr val="424242"/>
                </a:solidFill>
                <a:effectLst/>
                <a:latin typeface="ti"/>
                <a:ea typeface="宋体" panose="02010600030101010101" pitchFamily="2" charset="-122"/>
                <a:cs typeface="Source Code Pro" panose="020B0509030403020204" pitchFamily="49" charset="0"/>
              </a:rPr>
              <a:t>“HarmonyOS 'is a success', embedded to 150 million devices, appliances: Huawei.” </a:t>
            </a:r>
            <a:r>
              <a:rPr lang="zh-CN" altLang="zh-CN" sz="1800" i="1" dirty="0">
                <a:solidFill>
                  <a:srgbClr val="424242"/>
                </a:solidFill>
                <a:effectLst/>
                <a:latin typeface="ti"/>
                <a:ea typeface="宋体" panose="02010600030101010101" pitchFamily="2" charset="-122"/>
                <a:cs typeface="Source Code Pro" panose="020B0509030403020204" pitchFamily="49" charset="0"/>
              </a:rPr>
              <a:t>Global Times</a:t>
            </a:r>
            <a:r>
              <a:rPr lang="zh-CN" altLang="zh-CN" sz="1800" dirty="0">
                <a:solidFill>
                  <a:srgbClr val="424242"/>
                </a:solidFill>
                <a:effectLst/>
                <a:latin typeface="ti"/>
                <a:ea typeface="宋体" panose="02010600030101010101" pitchFamily="2" charset="-122"/>
                <a:cs typeface="Source Code Pro" panose="020B0509030403020204" pitchFamily="49" charset="0"/>
              </a:rPr>
              <a:t>, 23 October 2021, https://www.globaltimes.cn/page/202110/1237087.shtml. Accessed 5 June 2022.</a:t>
            </a:r>
            <a:endParaRPr lang="en-US" altLang="zh-CN" sz="1800" dirty="0">
              <a:solidFill>
                <a:srgbClr val="424242"/>
              </a:solidFill>
              <a:effectLst/>
              <a:latin typeface="ti"/>
              <a:ea typeface="宋体" panose="02010600030101010101" pitchFamily="2" charset="-122"/>
              <a:cs typeface="Source Code Pro" panose="020B0509030403020204" pitchFamily="49" charset="0"/>
            </a:endParaRPr>
          </a:p>
          <a:p>
            <a:pPr marL="457200">
              <a:spcBef>
                <a:spcPts val="1000"/>
              </a:spcBef>
              <a:spcAft>
                <a:spcPts val="0"/>
              </a:spcAft>
            </a:pPr>
            <a:r>
              <a:rPr lang="en-US" altLang="zh-CN" sz="1800" dirty="0">
                <a:solidFill>
                  <a:srgbClr val="424242"/>
                </a:solidFill>
                <a:effectLst/>
                <a:latin typeface="ti"/>
                <a:ea typeface="宋体" panose="02010600030101010101" pitchFamily="2" charset="-122"/>
                <a:cs typeface="Source Code Pro" panose="020B0509030403020204" pitchFamily="49" charset="0"/>
              </a:rPr>
              <a:t>[5] “Harmony light kernel M source code analysis - virtual file system VFS” https://bbs.huaweicloud.com/blogs/326407. Accessed 14 January 2022</a:t>
            </a:r>
          </a:p>
          <a:p>
            <a:pPr marL="457200">
              <a:spcBef>
                <a:spcPts val="1000"/>
              </a:spcBef>
            </a:pPr>
            <a:r>
              <a:rPr lang="en-US" altLang="zh-CN">
                <a:solidFill>
                  <a:srgbClr val="424242"/>
                </a:solidFill>
                <a:latin typeface="ti"/>
                <a:ea typeface="宋体" panose="02010600030101010101" pitchFamily="2" charset="-122"/>
                <a:cs typeface="Source Code Pro" panose="020B0509030403020204" pitchFamily="49" charset="0"/>
              </a:rPr>
              <a:t>[6]Stallings, W. (1998). Operating systems internals and design principles. Prentice-Hall, Inc..</a:t>
            </a:r>
            <a:endParaRPr lang="zh-CN" altLang="zh-CN">
              <a:solidFill>
                <a:srgbClr val="424242"/>
              </a:solidFill>
              <a:latin typeface="ti"/>
              <a:ea typeface="宋体" panose="02010600030101010101" pitchFamily="2" charset="-122"/>
              <a:cs typeface="Source Code Pro" panose="020B0509030403020204" pitchFamily="49" charset="0"/>
            </a:endParaRPr>
          </a:p>
          <a:p>
            <a:pPr marL="457200">
              <a:spcBef>
                <a:spcPts val="1000"/>
              </a:spcBef>
            </a:pPr>
            <a:r>
              <a:rPr lang="en-US" altLang="zh-CN">
                <a:solidFill>
                  <a:srgbClr val="424242"/>
                </a:solidFill>
                <a:latin typeface="ti"/>
                <a:ea typeface="宋体" panose="02010600030101010101" pitchFamily="2" charset="-122"/>
                <a:cs typeface="Source Code Pro" panose="020B0509030403020204" pitchFamily="49" charset="0"/>
              </a:rPr>
              <a:t>[7]HarmonyOS All rights reserved ©2022. (n.d.). Distributed File Service Overview. docoment center. Retrieved June 6, 2022, from https://developer.harmonyos.com/cn/docs/documentation/doc-guides/database-dfs-overview-0000000000030154</a:t>
            </a:r>
            <a:endParaRPr lang="zh-CN" altLang="zh-CN">
              <a:solidFill>
                <a:srgbClr val="424242"/>
              </a:solidFill>
              <a:latin typeface="ti"/>
              <a:ea typeface="宋体" panose="02010600030101010101" pitchFamily="2" charset="-122"/>
              <a:cs typeface="Source Code Pro" panose="020B0509030403020204" pitchFamily="49" charset="0"/>
            </a:endParaRPr>
          </a:p>
          <a:p>
            <a:pPr marL="457200">
              <a:spcBef>
                <a:spcPts val="1000"/>
              </a:spcBef>
              <a:spcAft>
                <a:spcPts val="0"/>
              </a:spcAft>
            </a:pPr>
            <a:endParaRPr lang="en-US" altLang="zh-CN" sz="1800" dirty="0">
              <a:solidFill>
                <a:srgbClr val="424242"/>
              </a:solidFill>
              <a:effectLst/>
              <a:latin typeface="ti"/>
              <a:ea typeface="宋体" panose="02010600030101010101" pitchFamily="2" charset="-122"/>
              <a:cs typeface="Source Code Pro" panose="020B0509030403020204" pitchFamily="49" charset="0"/>
            </a:endParaRPr>
          </a:p>
          <a:p>
            <a:pPr marL="457200">
              <a:spcBef>
                <a:spcPts val="1000"/>
              </a:spcBef>
              <a:spcAft>
                <a:spcPts val="0"/>
              </a:spcAft>
            </a:pPr>
            <a:endParaRPr lang="zh-CN" altLang="zh-CN" sz="1800" dirty="0">
              <a:solidFill>
                <a:srgbClr val="424242"/>
              </a:solidFill>
              <a:effectLst/>
              <a:latin typeface="ti"/>
              <a:ea typeface="宋体" panose="02010600030101010101" pitchFamily="2" charset="-122"/>
              <a:cs typeface="Source Code Pro" panose="020B0509030403020204" pitchFamily="49" charset="0"/>
            </a:endParaRPr>
          </a:p>
        </p:txBody>
      </p:sp>
    </p:spTree>
    <p:extLst>
      <p:ext uri="{BB962C8B-B14F-4D97-AF65-F5344CB8AC3E}">
        <p14:creationId xmlns:p14="http://schemas.microsoft.com/office/powerpoint/2010/main" val="18248041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demo_os">
            <a:hlinkClick r:id="" action="ppaction://media"/>
            <a:extLst>
              <a:ext uri="{FF2B5EF4-FFF2-40B4-BE49-F238E27FC236}">
                <a16:creationId xmlns:a16="http://schemas.microsoft.com/office/drawing/2014/main" id="{F5686BBA-BF69-0EDB-5576-43C36614523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4165027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24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24" name="椭圆 123"/>
          <p:cNvSpPr/>
          <p:nvPr/>
        </p:nvSpPr>
        <p:spPr>
          <a:xfrm>
            <a:off x="5519461" y="4920651"/>
            <a:ext cx="6481469" cy="718897"/>
          </a:xfrm>
          <a:prstGeom prst="ellipse">
            <a:avLst/>
          </a:prstGeom>
          <a:gradFill flip="none" rotWithShape="1">
            <a:gsLst>
              <a:gs pos="0">
                <a:schemeClr val="tx1">
                  <a:lumMod val="75000"/>
                  <a:lumOff val="25000"/>
                </a:schemeClr>
              </a:gs>
              <a:gs pos="100000">
                <a:srgbClr val="FBFBFB">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p:nvPr/>
        </p:nvSpPr>
        <p:spPr>
          <a:xfrm>
            <a:off x="2438016" y="2351503"/>
            <a:ext cx="1493930" cy="149393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134" name="组合 133"/>
          <p:cNvGrpSpPr/>
          <p:nvPr/>
        </p:nvGrpSpPr>
        <p:grpSpPr>
          <a:xfrm>
            <a:off x="2972992" y="2594539"/>
            <a:ext cx="423978" cy="425715"/>
            <a:chOff x="11522075" y="5773738"/>
            <a:chExt cx="387350" cy="388938"/>
          </a:xfrm>
        </p:grpSpPr>
        <p:sp>
          <p:nvSpPr>
            <p:cNvPr id="135" name="Freeform 7"/>
            <p:cNvSpPr/>
            <p:nvPr/>
          </p:nvSpPr>
          <p:spPr bwMode="auto">
            <a:xfrm>
              <a:off x="11536363" y="5773738"/>
              <a:ext cx="357188" cy="115888"/>
            </a:xfrm>
            <a:custGeom>
              <a:avLst/>
              <a:gdLst>
                <a:gd name="T0" fmla="*/ 225 w 225"/>
                <a:gd name="T1" fmla="*/ 73 h 73"/>
                <a:gd name="T2" fmla="*/ 113 w 225"/>
                <a:gd name="T3" fmla="*/ 0 h 73"/>
                <a:gd name="T4" fmla="*/ 0 w 225"/>
                <a:gd name="T5" fmla="*/ 73 h 73"/>
                <a:gd name="T6" fmla="*/ 225 w 225"/>
                <a:gd name="T7" fmla="*/ 73 h 73"/>
              </a:gdLst>
              <a:ahLst/>
              <a:cxnLst>
                <a:cxn ang="0">
                  <a:pos x="T0" y="T1"/>
                </a:cxn>
                <a:cxn ang="0">
                  <a:pos x="T2" y="T3"/>
                </a:cxn>
                <a:cxn ang="0">
                  <a:pos x="T4" y="T5"/>
                </a:cxn>
                <a:cxn ang="0">
                  <a:pos x="T6" y="T7"/>
                </a:cxn>
              </a:cxnLst>
              <a:rect l="0" t="0" r="r" b="b"/>
              <a:pathLst>
                <a:path w="225" h="73">
                  <a:moveTo>
                    <a:pt x="225" y="73"/>
                  </a:moveTo>
                  <a:lnTo>
                    <a:pt x="113" y="0"/>
                  </a:lnTo>
                  <a:lnTo>
                    <a:pt x="0" y="73"/>
                  </a:lnTo>
                  <a:lnTo>
                    <a:pt x="225" y="73"/>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Rectangle 8"/>
            <p:cNvSpPr>
              <a:spLocks noChangeArrowheads="1"/>
            </p:cNvSpPr>
            <p:nvPr/>
          </p:nvSpPr>
          <p:spPr bwMode="auto">
            <a:xfrm>
              <a:off x="11522075" y="6118226"/>
              <a:ext cx="387350" cy="4445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37" name="Rectangle 9"/>
            <p:cNvSpPr>
              <a:spLocks noChangeArrowheads="1"/>
            </p:cNvSpPr>
            <p:nvPr/>
          </p:nvSpPr>
          <p:spPr bwMode="auto">
            <a:xfrm>
              <a:off x="11549063" y="6057901"/>
              <a:ext cx="331788" cy="4286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38" name="Rectangle 10"/>
            <p:cNvSpPr>
              <a:spLocks noChangeArrowheads="1"/>
            </p:cNvSpPr>
            <p:nvPr/>
          </p:nvSpPr>
          <p:spPr bwMode="auto">
            <a:xfrm>
              <a:off x="11580813" y="5903913"/>
              <a:ext cx="58738" cy="1381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39" name="Rectangle 11"/>
            <p:cNvSpPr>
              <a:spLocks noChangeArrowheads="1"/>
            </p:cNvSpPr>
            <p:nvPr/>
          </p:nvSpPr>
          <p:spPr bwMode="auto">
            <a:xfrm>
              <a:off x="11791950" y="5903913"/>
              <a:ext cx="58738" cy="1381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40" name="Rectangle 12"/>
            <p:cNvSpPr>
              <a:spLocks noChangeArrowheads="1"/>
            </p:cNvSpPr>
            <p:nvPr/>
          </p:nvSpPr>
          <p:spPr bwMode="auto">
            <a:xfrm>
              <a:off x="11685588" y="5903913"/>
              <a:ext cx="60325" cy="1381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41" name="Freeform 13"/>
            <p:cNvSpPr/>
            <p:nvPr/>
          </p:nvSpPr>
          <p:spPr bwMode="auto">
            <a:xfrm>
              <a:off x="11522075" y="6100763"/>
              <a:ext cx="387350" cy="17463"/>
            </a:xfrm>
            <a:custGeom>
              <a:avLst/>
              <a:gdLst>
                <a:gd name="T0" fmla="*/ 226 w 244"/>
                <a:gd name="T1" fmla="*/ 0 h 11"/>
                <a:gd name="T2" fmla="*/ 17 w 244"/>
                <a:gd name="T3" fmla="*/ 0 h 11"/>
                <a:gd name="T4" fmla="*/ 0 w 244"/>
                <a:gd name="T5" fmla="*/ 11 h 11"/>
                <a:gd name="T6" fmla="*/ 244 w 244"/>
                <a:gd name="T7" fmla="*/ 11 h 11"/>
                <a:gd name="T8" fmla="*/ 226 w 244"/>
                <a:gd name="T9" fmla="*/ 0 h 11"/>
              </a:gdLst>
              <a:ahLst/>
              <a:cxnLst>
                <a:cxn ang="0">
                  <a:pos x="T0" y="T1"/>
                </a:cxn>
                <a:cxn ang="0">
                  <a:pos x="T2" y="T3"/>
                </a:cxn>
                <a:cxn ang="0">
                  <a:pos x="T4" y="T5"/>
                </a:cxn>
                <a:cxn ang="0">
                  <a:pos x="T6" y="T7"/>
                </a:cxn>
                <a:cxn ang="0">
                  <a:pos x="T8" y="T9"/>
                </a:cxn>
              </a:cxnLst>
              <a:rect l="0" t="0" r="r" b="b"/>
              <a:pathLst>
                <a:path w="244" h="11">
                  <a:moveTo>
                    <a:pt x="226" y="0"/>
                  </a:moveTo>
                  <a:lnTo>
                    <a:pt x="17" y="0"/>
                  </a:lnTo>
                  <a:lnTo>
                    <a:pt x="0" y="11"/>
                  </a:lnTo>
                  <a:lnTo>
                    <a:pt x="244" y="11"/>
                  </a:lnTo>
                  <a:lnTo>
                    <a:pt x="226"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14"/>
            <p:cNvSpPr/>
            <p:nvPr/>
          </p:nvSpPr>
          <p:spPr bwMode="auto">
            <a:xfrm>
              <a:off x="11549063" y="6042026"/>
              <a:ext cx="331788" cy="15875"/>
            </a:xfrm>
            <a:custGeom>
              <a:avLst/>
              <a:gdLst>
                <a:gd name="T0" fmla="*/ 190 w 209"/>
                <a:gd name="T1" fmla="*/ 0 h 10"/>
                <a:gd name="T2" fmla="*/ 18 w 209"/>
                <a:gd name="T3" fmla="*/ 0 h 10"/>
                <a:gd name="T4" fmla="*/ 0 w 209"/>
                <a:gd name="T5" fmla="*/ 10 h 10"/>
                <a:gd name="T6" fmla="*/ 209 w 209"/>
                <a:gd name="T7" fmla="*/ 10 h 10"/>
                <a:gd name="T8" fmla="*/ 190 w 209"/>
                <a:gd name="T9" fmla="*/ 0 h 10"/>
              </a:gdLst>
              <a:ahLst/>
              <a:cxnLst>
                <a:cxn ang="0">
                  <a:pos x="T0" y="T1"/>
                </a:cxn>
                <a:cxn ang="0">
                  <a:pos x="T2" y="T3"/>
                </a:cxn>
                <a:cxn ang="0">
                  <a:pos x="T4" y="T5"/>
                </a:cxn>
                <a:cxn ang="0">
                  <a:pos x="T6" y="T7"/>
                </a:cxn>
                <a:cxn ang="0">
                  <a:pos x="T8" y="T9"/>
                </a:cxn>
              </a:cxnLst>
              <a:rect l="0" t="0" r="r" b="b"/>
              <a:pathLst>
                <a:path w="209" h="10">
                  <a:moveTo>
                    <a:pt x="190" y="0"/>
                  </a:moveTo>
                  <a:lnTo>
                    <a:pt x="18" y="0"/>
                  </a:lnTo>
                  <a:lnTo>
                    <a:pt x="0" y="10"/>
                  </a:lnTo>
                  <a:lnTo>
                    <a:pt x="209" y="10"/>
                  </a:lnTo>
                  <a:lnTo>
                    <a:pt x="190" y="0"/>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 name="Rectangle 15"/>
            <p:cNvSpPr>
              <a:spLocks noChangeArrowheads="1"/>
            </p:cNvSpPr>
            <p:nvPr/>
          </p:nvSpPr>
          <p:spPr bwMode="auto">
            <a:xfrm>
              <a:off x="11536363" y="5889626"/>
              <a:ext cx="357188" cy="14288"/>
            </a:xfrm>
            <a:prstGeom prst="rect">
              <a:avLst/>
            </a:prstGeom>
            <a:solidFill>
              <a:schemeClr val="bg1">
                <a:lumMod val="8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grpSp>
      <p:sp>
        <p:nvSpPr>
          <p:cNvPr id="144" name="文本框 143"/>
          <p:cNvSpPr txBox="1"/>
          <p:nvPr/>
        </p:nvSpPr>
        <p:spPr>
          <a:xfrm>
            <a:off x="2240991" y="3165210"/>
            <a:ext cx="1887980" cy="337185"/>
          </a:xfrm>
          <a:prstGeom prst="rect">
            <a:avLst/>
          </a:prstGeom>
          <a:noFill/>
        </p:spPr>
        <p:txBody>
          <a:bodyPr wrap="square" rtlCol="0">
            <a:spAutoFit/>
          </a:bodyPr>
          <a:lstStyle/>
          <a:p>
            <a:pPr algn="ctr"/>
            <a:r>
              <a:rPr lang="en-US" altLang="zh-CN" sz="1600" dirty="0">
                <a:solidFill>
                  <a:schemeClr val="bg1"/>
                </a:solidFill>
              </a:rPr>
              <a:t>HarmonyOS</a:t>
            </a:r>
            <a:endParaRPr lang="zh-CN" altLang="en-US" sz="1600" dirty="0">
              <a:solidFill>
                <a:schemeClr val="bg1"/>
              </a:solidFill>
            </a:endParaRPr>
          </a:p>
        </p:txBody>
      </p:sp>
      <p:sp>
        <p:nvSpPr>
          <p:cNvPr id="145" name="矩形 144"/>
          <p:cNvSpPr/>
          <p:nvPr/>
        </p:nvSpPr>
        <p:spPr>
          <a:xfrm>
            <a:off x="1374078" y="4058228"/>
            <a:ext cx="3740684" cy="952377"/>
          </a:xfrm>
          <a:prstGeom prst="rect">
            <a:avLst/>
          </a:prstGeom>
        </p:spPr>
        <p:txBody>
          <a:bodyPr wrap="square">
            <a:spAutoFit/>
          </a:bodyPr>
          <a:lstStyle/>
          <a:p>
            <a:pPr algn="ctr">
              <a:lnSpc>
                <a:spcPct val="120000"/>
              </a:lnSpc>
            </a:pPr>
            <a:r>
              <a:rPr lang="en-US" altLang="zh-CN" sz="16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An innovative, distributed operating system for the Internet of Everything (IoE) era</a:t>
            </a:r>
          </a:p>
        </p:txBody>
      </p:sp>
      <p:pic>
        <p:nvPicPr>
          <p:cNvPr id="2" name="Picture 1"/>
          <p:cNvPicPr>
            <a:picLocks noChangeAspect="1"/>
          </p:cNvPicPr>
          <p:nvPr/>
        </p:nvPicPr>
        <p:blipFill>
          <a:blip r:embed="rId3"/>
          <a:stretch>
            <a:fillRect/>
          </a:stretch>
        </p:blipFill>
        <p:spPr>
          <a:xfrm>
            <a:off x="7028180" y="2014220"/>
            <a:ext cx="3463925" cy="235648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4" name="Freeform 1058"/>
          <p:cNvSpPr/>
          <p:nvPr/>
        </p:nvSpPr>
        <p:spPr bwMode="auto">
          <a:xfrm>
            <a:off x="921815" y="4931622"/>
            <a:ext cx="1443192" cy="2105653"/>
          </a:xfrm>
          <a:custGeom>
            <a:avLst/>
            <a:gdLst>
              <a:gd name="T0" fmla="*/ 1928 w 1928"/>
              <a:gd name="T1" fmla="*/ 0 h 2813"/>
              <a:gd name="T2" fmla="*/ 0 w 1928"/>
              <a:gd name="T3" fmla="*/ 2813 h 2813"/>
              <a:gd name="T4" fmla="*/ 1928 w 1928"/>
              <a:gd name="T5" fmla="*/ 0 h 2813"/>
            </a:gdLst>
            <a:ahLst/>
            <a:cxnLst>
              <a:cxn ang="0">
                <a:pos x="T0" y="T1"/>
              </a:cxn>
              <a:cxn ang="0">
                <a:pos x="T2" y="T3"/>
              </a:cxn>
              <a:cxn ang="0">
                <a:pos x="T4" y="T5"/>
              </a:cxn>
            </a:cxnLst>
            <a:rect l="0" t="0" r="r" b="b"/>
            <a:pathLst>
              <a:path w="1928" h="2813">
                <a:moveTo>
                  <a:pt x="1928" y="0"/>
                </a:moveTo>
                <a:lnTo>
                  <a:pt x="0" y="2813"/>
                </a:lnTo>
                <a:lnTo>
                  <a:pt x="1928"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775" name="Line 1059"/>
          <p:cNvSpPr>
            <a:spLocks noChangeShapeType="1"/>
          </p:cNvSpPr>
          <p:nvPr/>
        </p:nvSpPr>
        <p:spPr bwMode="auto">
          <a:xfrm flipH="1">
            <a:off x="921815" y="4931622"/>
            <a:ext cx="1443192" cy="2105653"/>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776" name="Freeform 1060"/>
          <p:cNvSpPr/>
          <p:nvPr/>
        </p:nvSpPr>
        <p:spPr bwMode="auto">
          <a:xfrm>
            <a:off x="921815" y="6723635"/>
            <a:ext cx="1737370" cy="313640"/>
          </a:xfrm>
          <a:custGeom>
            <a:avLst/>
            <a:gdLst>
              <a:gd name="T0" fmla="*/ 2321 w 2321"/>
              <a:gd name="T1" fmla="*/ 0 h 419"/>
              <a:gd name="T2" fmla="*/ 0 w 2321"/>
              <a:gd name="T3" fmla="*/ 419 h 419"/>
              <a:gd name="T4" fmla="*/ 2321 w 2321"/>
              <a:gd name="T5" fmla="*/ 0 h 419"/>
            </a:gdLst>
            <a:ahLst/>
            <a:cxnLst>
              <a:cxn ang="0">
                <a:pos x="T0" y="T1"/>
              </a:cxn>
              <a:cxn ang="0">
                <a:pos x="T2" y="T3"/>
              </a:cxn>
              <a:cxn ang="0">
                <a:pos x="T4" y="T5"/>
              </a:cxn>
            </a:cxnLst>
            <a:rect l="0" t="0" r="r" b="b"/>
            <a:pathLst>
              <a:path w="2321" h="419">
                <a:moveTo>
                  <a:pt x="2321" y="0"/>
                </a:moveTo>
                <a:lnTo>
                  <a:pt x="0" y="419"/>
                </a:lnTo>
                <a:lnTo>
                  <a:pt x="2321"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777" name="Line 1061"/>
          <p:cNvSpPr>
            <a:spLocks noChangeShapeType="1"/>
          </p:cNvSpPr>
          <p:nvPr/>
        </p:nvSpPr>
        <p:spPr bwMode="auto">
          <a:xfrm flipH="1">
            <a:off x="921815" y="6723635"/>
            <a:ext cx="1737370" cy="313640"/>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778" name="Freeform 1062"/>
          <p:cNvSpPr/>
          <p:nvPr/>
        </p:nvSpPr>
        <p:spPr bwMode="auto">
          <a:xfrm>
            <a:off x="963734" y="6710910"/>
            <a:ext cx="600332" cy="315137"/>
          </a:xfrm>
          <a:custGeom>
            <a:avLst/>
            <a:gdLst>
              <a:gd name="T0" fmla="*/ 802 w 802"/>
              <a:gd name="T1" fmla="*/ 0 h 421"/>
              <a:gd name="T2" fmla="*/ 0 w 802"/>
              <a:gd name="T3" fmla="*/ 421 h 421"/>
              <a:gd name="T4" fmla="*/ 802 w 802"/>
              <a:gd name="T5" fmla="*/ 0 h 421"/>
            </a:gdLst>
            <a:ahLst/>
            <a:cxnLst>
              <a:cxn ang="0">
                <a:pos x="T0" y="T1"/>
              </a:cxn>
              <a:cxn ang="0">
                <a:pos x="T2" y="T3"/>
              </a:cxn>
              <a:cxn ang="0">
                <a:pos x="T4" y="T5"/>
              </a:cxn>
            </a:cxnLst>
            <a:rect l="0" t="0" r="r" b="b"/>
            <a:pathLst>
              <a:path w="802" h="421">
                <a:moveTo>
                  <a:pt x="802" y="0"/>
                </a:moveTo>
                <a:lnTo>
                  <a:pt x="0" y="421"/>
                </a:lnTo>
                <a:lnTo>
                  <a:pt x="802"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779" name="Line 1063"/>
          <p:cNvSpPr>
            <a:spLocks noChangeShapeType="1"/>
          </p:cNvSpPr>
          <p:nvPr/>
        </p:nvSpPr>
        <p:spPr bwMode="auto">
          <a:xfrm flipH="1">
            <a:off x="963734" y="6710910"/>
            <a:ext cx="600332" cy="315137"/>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780" name="Freeform 1064"/>
          <p:cNvSpPr/>
          <p:nvPr/>
        </p:nvSpPr>
        <p:spPr bwMode="auto">
          <a:xfrm>
            <a:off x="2659185" y="6201152"/>
            <a:ext cx="728333" cy="522483"/>
          </a:xfrm>
          <a:custGeom>
            <a:avLst/>
            <a:gdLst>
              <a:gd name="T0" fmla="*/ 0 w 973"/>
              <a:gd name="T1" fmla="*/ 698 h 698"/>
              <a:gd name="T2" fmla="*/ 973 w 973"/>
              <a:gd name="T3" fmla="*/ 0 h 698"/>
              <a:gd name="T4" fmla="*/ 0 w 973"/>
              <a:gd name="T5" fmla="*/ 698 h 698"/>
            </a:gdLst>
            <a:ahLst/>
            <a:cxnLst>
              <a:cxn ang="0">
                <a:pos x="T0" y="T1"/>
              </a:cxn>
              <a:cxn ang="0">
                <a:pos x="T2" y="T3"/>
              </a:cxn>
              <a:cxn ang="0">
                <a:pos x="T4" y="T5"/>
              </a:cxn>
            </a:cxnLst>
            <a:rect l="0" t="0" r="r" b="b"/>
            <a:pathLst>
              <a:path w="973" h="698">
                <a:moveTo>
                  <a:pt x="0" y="698"/>
                </a:moveTo>
                <a:lnTo>
                  <a:pt x="973" y="0"/>
                </a:lnTo>
                <a:lnTo>
                  <a:pt x="0" y="698"/>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781" name="Line 1065"/>
          <p:cNvSpPr>
            <a:spLocks noChangeShapeType="1"/>
          </p:cNvSpPr>
          <p:nvPr/>
        </p:nvSpPr>
        <p:spPr bwMode="auto">
          <a:xfrm flipV="1">
            <a:off x="2659185" y="6201152"/>
            <a:ext cx="728333" cy="522483"/>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782" name="Freeform 1066"/>
          <p:cNvSpPr/>
          <p:nvPr/>
        </p:nvSpPr>
        <p:spPr bwMode="auto">
          <a:xfrm>
            <a:off x="3387518" y="6201152"/>
            <a:ext cx="90574" cy="1285249"/>
          </a:xfrm>
          <a:custGeom>
            <a:avLst/>
            <a:gdLst>
              <a:gd name="T0" fmla="*/ 0 w 121"/>
              <a:gd name="T1" fmla="*/ 0 h 1717"/>
              <a:gd name="T2" fmla="*/ 121 w 121"/>
              <a:gd name="T3" fmla="*/ 1717 h 1717"/>
              <a:gd name="T4" fmla="*/ 0 w 121"/>
              <a:gd name="T5" fmla="*/ 0 h 1717"/>
            </a:gdLst>
            <a:ahLst/>
            <a:cxnLst>
              <a:cxn ang="0">
                <a:pos x="T0" y="T1"/>
              </a:cxn>
              <a:cxn ang="0">
                <a:pos x="T2" y="T3"/>
              </a:cxn>
              <a:cxn ang="0">
                <a:pos x="T4" y="T5"/>
              </a:cxn>
            </a:cxnLst>
            <a:rect l="0" t="0" r="r" b="b"/>
            <a:pathLst>
              <a:path w="121" h="1717">
                <a:moveTo>
                  <a:pt x="0" y="0"/>
                </a:moveTo>
                <a:lnTo>
                  <a:pt x="121" y="1717"/>
                </a:lnTo>
                <a:lnTo>
                  <a:pt x="0"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783" name="Line 1067"/>
          <p:cNvSpPr>
            <a:spLocks noChangeShapeType="1"/>
          </p:cNvSpPr>
          <p:nvPr/>
        </p:nvSpPr>
        <p:spPr bwMode="auto">
          <a:xfrm>
            <a:off x="3387518" y="6201152"/>
            <a:ext cx="90574" cy="1285249"/>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784" name="Freeform 1068"/>
          <p:cNvSpPr/>
          <p:nvPr/>
        </p:nvSpPr>
        <p:spPr bwMode="auto">
          <a:xfrm>
            <a:off x="1710780" y="6723635"/>
            <a:ext cx="948405" cy="761269"/>
          </a:xfrm>
          <a:custGeom>
            <a:avLst/>
            <a:gdLst>
              <a:gd name="T0" fmla="*/ 1267 w 1267"/>
              <a:gd name="T1" fmla="*/ 0 h 1017"/>
              <a:gd name="T2" fmla="*/ 0 w 1267"/>
              <a:gd name="T3" fmla="*/ 1017 h 1017"/>
              <a:gd name="T4" fmla="*/ 1267 w 1267"/>
              <a:gd name="T5" fmla="*/ 0 h 1017"/>
            </a:gdLst>
            <a:ahLst/>
            <a:cxnLst>
              <a:cxn ang="0">
                <a:pos x="T0" y="T1"/>
              </a:cxn>
              <a:cxn ang="0">
                <a:pos x="T2" y="T3"/>
              </a:cxn>
              <a:cxn ang="0">
                <a:pos x="T4" y="T5"/>
              </a:cxn>
            </a:cxnLst>
            <a:rect l="0" t="0" r="r" b="b"/>
            <a:pathLst>
              <a:path w="1267" h="1017">
                <a:moveTo>
                  <a:pt x="1267" y="0"/>
                </a:moveTo>
                <a:lnTo>
                  <a:pt x="0" y="1017"/>
                </a:lnTo>
                <a:lnTo>
                  <a:pt x="1267"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785" name="Line 1069"/>
          <p:cNvSpPr>
            <a:spLocks noChangeShapeType="1"/>
          </p:cNvSpPr>
          <p:nvPr/>
        </p:nvSpPr>
        <p:spPr bwMode="auto">
          <a:xfrm flipH="1">
            <a:off x="1710780" y="6723635"/>
            <a:ext cx="948405" cy="761269"/>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786" name="Freeform 1070"/>
          <p:cNvSpPr/>
          <p:nvPr/>
        </p:nvSpPr>
        <p:spPr bwMode="auto">
          <a:xfrm>
            <a:off x="2365008" y="4931622"/>
            <a:ext cx="294178" cy="1792013"/>
          </a:xfrm>
          <a:custGeom>
            <a:avLst/>
            <a:gdLst>
              <a:gd name="T0" fmla="*/ 0 w 393"/>
              <a:gd name="T1" fmla="*/ 0 h 2394"/>
              <a:gd name="T2" fmla="*/ 393 w 393"/>
              <a:gd name="T3" fmla="*/ 2394 h 2394"/>
              <a:gd name="T4" fmla="*/ 0 w 393"/>
              <a:gd name="T5" fmla="*/ 0 h 2394"/>
            </a:gdLst>
            <a:ahLst/>
            <a:cxnLst>
              <a:cxn ang="0">
                <a:pos x="T0" y="T1"/>
              </a:cxn>
              <a:cxn ang="0">
                <a:pos x="T2" y="T3"/>
              </a:cxn>
              <a:cxn ang="0">
                <a:pos x="T4" y="T5"/>
              </a:cxn>
            </a:cxnLst>
            <a:rect l="0" t="0" r="r" b="b"/>
            <a:pathLst>
              <a:path w="393" h="2394">
                <a:moveTo>
                  <a:pt x="0" y="0"/>
                </a:moveTo>
                <a:lnTo>
                  <a:pt x="393" y="2394"/>
                </a:lnTo>
                <a:lnTo>
                  <a:pt x="0"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787" name="Line 1071"/>
          <p:cNvSpPr>
            <a:spLocks noChangeShapeType="1"/>
          </p:cNvSpPr>
          <p:nvPr/>
        </p:nvSpPr>
        <p:spPr bwMode="auto">
          <a:xfrm>
            <a:off x="2365008" y="4931622"/>
            <a:ext cx="294178" cy="1792013"/>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788" name="Freeform 1072"/>
          <p:cNvSpPr/>
          <p:nvPr/>
        </p:nvSpPr>
        <p:spPr bwMode="auto">
          <a:xfrm>
            <a:off x="2659185" y="4813352"/>
            <a:ext cx="1163986" cy="1910283"/>
          </a:xfrm>
          <a:custGeom>
            <a:avLst/>
            <a:gdLst>
              <a:gd name="T0" fmla="*/ 1555 w 1555"/>
              <a:gd name="T1" fmla="*/ 0 h 2552"/>
              <a:gd name="T2" fmla="*/ 0 w 1555"/>
              <a:gd name="T3" fmla="*/ 2552 h 2552"/>
              <a:gd name="T4" fmla="*/ 1555 w 1555"/>
              <a:gd name="T5" fmla="*/ 0 h 2552"/>
            </a:gdLst>
            <a:ahLst/>
            <a:cxnLst>
              <a:cxn ang="0">
                <a:pos x="T0" y="T1"/>
              </a:cxn>
              <a:cxn ang="0">
                <a:pos x="T2" y="T3"/>
              </a:cxn>
              <a:cxn ang="0">
                <a:pos x="T4" y="T5"/>
              </a:cxn>
            </a:cxnLst>
            <a:rect l="0" t="0" r="r" b="b"/>
            <a:pathLst>
              <a:path w="1555" h="2552">
                <a:moveTo>
                  <a:pt x="1555" y="0"/>
                </a:moveTo>
                <a:lnTo>
                  <a:pt x="0" y="2552"/>
                </a:lnTo>
                <a:lnTo>
                  <a:pt x="1555"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789" name="Line 1073"/>
          <p:cNvSpPr>
            <a:spLocks noChangeShapeType="1"/>
          </p:cNvSpPr>
          <p:nvPr/>
        </p:nvSpPr>
        <p:spPr bwMode="auto">
          <a:xfrm flipH="1">
            <a:off x="2659185" y="4813352"/>
            <a:ext cx="1163986" cy="1910283"/>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790" name="Freeform 1074"/>
          <p:cNvSpPr/>
          <p:nvPr/>
        </p:nvSpPr>
        <p:spPr bwMode="auto">
          <a:xfrm>
            <a:off x="3387518" y="5611300"/>
            <a:ext cx="1681229" cy="589852"/>
          </a:xfrm>
          <a:custGeom>
            <a:avLst/>
            <a:gdLst>
              <a:gd name="T0" fmla="*/ 0 w 2246"/>
              <a:gd name="T1" fmla="*/ 788 h 788"/>
              <a:gd name="T2" fmla="*/ 2246 w 2246"/>
              <a:gd name="T3" fmla="*/ 0 h 788"/>
              <a:gd name="T4" fmla="*/ 0 w 2246"/>
              <a:gd name="T5" fmla="*/ 788 h 788"/>
            </a:gdLst>
            <a:ahLst/>
            <a:cxnLst>
              <a:cxn ang="0">
                <a:pos x="T0" y="T1"/>
              </a:cxn>
              <a:cxn ang="0">
                <a:pos x="T2" y="T3"/>
              </a:cxn>
              <a:cxn ang="0">
                <a:pos x="T4" y="T5"/>
              </a:cxn>
            </a:cxnLst>
            <a:rect l="0" t="0" r="r" b="b"/>
            <a:pathLst>
              <a:path w="2246" h="788">
                <a:moveTo>
                  <a:pt x="0" y="788"/>
                </a:moveTo>
                <a:lnTo>
                  <a:pt x="2246" y="0"/>
                </a:lnTo>
                <a:lnTo>
                  <a:pt x="0" y="788"/>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791" name="Line 1075"/>
          <p:cNvSpPr>
            <a:spLocks noChangeShapeType="1"/>
          </p:cNvSpPr>
          <p:nvPr/>
        </p:nvSpPr>
        <p:spPr bwMode="auto">
          <a:xfrm flipV="1">
            <a:off x="3387518" y="5611300"/>
            <a:ext cx="1681229" cy="589852"/>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792" name="Freeform 1076"/>
          <p:cNvSpPr/>
          <p:nvPr/>
        </p:nvSpPr>
        <p:spPr bwMode="auto">
          <a:xfrm>
            <a:off x="4850921" y="5639744"/>
            <a:ext cx="184142" cy="830883"/>
          </a:xfrm>
          <a:custGeom>
            <a:avLst/>
            <a:gdLst>
              <a:gd name="T0" fmla="*/ 246 w 246"/>
              <a:gd name="T1" fmla="*/ 0 h 1110"/>
              <a:gd name="T2" fmla="*/ 0 w 246"/>
              <a:gd name="T3" fmla="*/ 1110 h 1110"/>
              <a:gd name="T4" fmla="*/ 246 w 246"/>
              <a:gd name="T5" fmla="*/ 0 h 1110"/>
            </a:gdLst>
            <a:ahLst/>
            <a:cxnLst>
              <a:cxn ang="0">
                <a:pos x="T0" y="T1"/>
              </a:cxn>
              <a:cxn ang="0">
                <a:pos x="T2" y="T3"/>
              </a:cxn>
              <a:cxn ang="0">
                <a:pos x="T4" y="T5"/>
              </a:cxn>
            </a:cxnLst>
            <a:rect l="0" t="0" r="r" b="b"/>
            <a:pathLst>
              <a:path w="246" h="1110">
                <a:moveTo>
                  <a:pt x="246" y="0"/>
                </a:moveTo>
                <a:lnTo>
                  <a:pt x="0" y="1110"/>
                </a:lnTo>
                <a:lnTo>
                  <a:pt x="246"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793" name="Line 1077"/>
          <p:cNvSpPr>
            <a:spLocks noChangeShapeType="1"/>
          </p:cNvSpPr>
          <p:nvPr/>
        </p:nvSpPr>
        <p:spPr bwMode="auto">
          <a:xfrm flipH="1">
            <a:off x="4850921" y="5639744"/>
            <a:ext cx="184142" cy="830883"/>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794" name="Freeform 1078"/>
          <p:cNvSpPr/>
          <p:nvPr/>
        </p:nvSpPr>
        <p:spPr bwMode="auto">
          <a:xfrm>
            <a:off x="4709446" y="6470628"/>
            <a:ext cx="141475" cy="853340"/>
          </a:xfrm>
          <a:custGeom>
            <a:avLst/>
            <a:gdLst>
              <a:gd name="T0" fmla="*/ 189 w 189"/>
              <a:gd name="T1" fmla="*/ 0 h 1140"/>
              <a:gd name="T2" fmla="*/ 0 w 189"/>
              <a:gd name="T3" fmla="*/ 1140 h 1140"/>
              <a:gd name="T4" fmla="*/ 189 w 189"/>
              <a:gd name="T5" fmla="*/ 0 h 1140"/>
            </a:gdLst>
            <a:ahLst/>
            <a:cxnLst>
              <a:cxn ang="0">
                <a:pos x="T0" y="T1"/>
              </a:cxn>
              <a:cxn ang="0">
                <a:pos x="T2" y="T3"/>
              </a:cxn>
              <a:cxn ang="0">
                <a:pos x="T4" y="T5"/>
              </a:cxn>
            </a:cxnLst>
            <a:rect l="0" t="0" r="r" b="b"/>
            <a:pathLst>
              <a:path w="189" h="1140">
                <a:moveTo>
                  <a:pt x="189" y="0"/>
                </a:moveTo>
                <a:lnTo>
                  <a:pt x="0" y="1140"/>
                </a:lnTo>
                <a:lnTo>
                  <a:pt x="189"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795" name="Line 1079"/>
          <p:cNvSpPr>
            <a:spLocks noChangeShapeType="1"/>
          </p:cNvSpPr>
          <p:nvPr/>
        </p:nvSpPr>
        <p:spPr bwMode="auto">
          <a:xfrm flipH="1">
            <a:off x="4709446" y="6470628"/>
            <a:ext cx="141475" cy="853340"/>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796" name="Freeform 1080"/>
          <p:cNvSpPr/>
          <p:nvPr/>
        </p:nvSpPr>
        <p:spPr bwMode="auto">
          <a:xfrm>
            <a:off x="3478092" y="7323967"/>
            <a:ext cx="1231355" cy="162434"/>
          </a:xfrm>
          <a:custGeom>
            <a:avLst/>
            <a:gdLst>
              <a:gd name="T0" fmla="*/ 1645 w 1645"/>
              <a:gd name="T1" fmla="*/ 0 h 217"/>
              <a:gd name="T2" fmla="*/ 0 w 1645"/>
              <a:gd name="T3" fmla="*/ 217 h 217"/>
              <a:gd name="T4" fmla="*/ 1645 w 1645"/>
              <a:gd name="T5" fmla="*/ 0 h 217"/>
            </a:gdLst>
            <a:ahLst/>
            <a:cxnLst>
              <a:cxn ang="0">
                <a:pos x="T0" y="T1"/>
              </a:cxn>
              <a:cxn ang="0">
                <a:pos x="T2" y="T3"/>
              </a:cxn>
              <a:cxn ang="0">
                <a:pos x="T4" y="T5"/>
              </a:cxn>
            </a:cxnLst>
            <a:rect l="0" t="0" r="r" b="b"/>
            <a:pathLst>
              <a:path w="1645" h="217">
                <a:moveTo>
                  <a:pt x="1645" y="0"/>
                </a:moveTo>
                <a:lnTo>
                  <a:pt x="0" y="217"/>
                </a:lnTo>
                <a:lnTo>
                  <a:pt x="1645"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797" name="Line 1081"/>
          <p:cNvSpPr>
            <a:spLocks noChangeShapeType="1"/>
          </p:cNvSpPr>
          <p:nvPr/>
        </p:nvSpPr>
        <p:spPr bwMode="auto">
          <a:xfrm flipH="1">
            <a:off x="3478092" y="7323967"/>
            <a:ext cx="1231355" cy="162434"/>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798" name="Freeform 1082"/>
          <p:cNvSpPr/>
          <p:nvPr/>
        </p:nvSpPr>
        <p:spPr bwMode="auto">
          <a:xfrm>
            <a:off x="3387518" y="6201152"/>
            <a:ext cx="1321928" cy="1122815"/>
          </a:xfrm>
          <a:custGeom>
            <a:avLst/>
            <a:gdLst>
              <a:gd name="T0" fmla="*/ 1766 w 1766"/>
              <a:gd name="T1" fmla="*/ 1500 h 1500"/>
              <a:gd name="T2" fmla="*/ 0 w 1766"/>
              <a:gd name="T3" fmla="*/ 0 h 1500"/>
              <a:gd name="T4" fmla="*/ 1766 w 1766"/>
              <a:gd name="T5" fmla="*/ 1500 h 1500"/>
            </a:gdLst>
            <a:ahLst/>
            <a:cxnLst>
              <a:cxn ang="0">
                <a:pos x="T0" y="T1"/>
              </a:cxn>
              <a:cxn ang="0">
                <a:pos x="T2" y="T3"/>
              </a:cxn>
              <a:cxn ang="0">
                <a:pos x="T4" y="T5"/>
              </a:cxn>
            </a:cxnLst>
            <a:rect l="0" t="0" r="r" b="b"/>
            <a:pathLst>
              <a:path w="1766" h="1500">
                <a:moveTo>
                  <a:pt x="1766" y="1500"/>
                </a:moveTo>
                <a:lnTo>
                  <a:pt x="0" y="0"/>
                </a:lnTo>
                <a:lnTo>
                  <a:pt x="1766" y="150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799" name="Line 1083"/>
          <p:cNvSpPr>
            <a:spLocks noChangeShapeType="1"/>
          </p:cNvSpPr>
          <p:nvPr/>
        </p:nvSpPr>
        <p:spPr bwMode="auto">
          <a:xfrm flipH="1" flipV="1">
            <a:off x="3387518" y="6201152"/>
            <a:ext cx="1321928" cy="1122815"/>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00" name="Freeform 1084"/>
          <p:cNvSpPr/>
          <p:nvPr/>
        </p:nvSpPr>
        <p:spPr bwMode="auto">
          <a:xfrm>
            <a:off x="3478092" y="6470628"/>
            <a:ext cx="1372829" cy="1015774"/>
          </a:xfrm>
          <a:custGeom>
            <a:avLst/>
            <a:gdLst>
              <a:gd name="T0" fmla="*/ 1834 w 1834"/>
              <a:gd name="T1" fmla="*/ 0 h 1357"/>
              <a:gd name="T2" fmla="*/ 0 w 1834"/>
              <a:gd name="T3" fmla="*/ 1357 h 1357"/>
              <a:gd name="T4" fmla="*/ 1834 w 1834"/>
              <a:gd name="T5" fmla="*/ 0 h 1357"/>
            </a:gdLst>
            <a:ahLst/>
            <a:cxnLst>
              <a:cxn ang="0">
                <a:pos x="T0" y="T1"/>
              </a:cxn>
              <a:cxn ang="0">
                <a:pos x="T2" y="T3"/>
              </a:cxn>
              <a:cxn ang="0">
                <a:pos x="T4" y="T5"/>
              </a:cxn>
            </a:cxnLst>
            <a:rect l="0" t="0" r="r" b="b"/>
            <a:pathLst>
              <a:path w="1834" h="1357">
                <a:moveTo>
                  <a:pt x="1834" y="0"/>
                </a:moveTo>
                <a:lnTo>
                  <a:pt x="0" y="1357"/>
                </a:lnTo>
                <a:lnTo>
                  <a:pt x="1834"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01" name="Line 1085"/>
          <p:cNvSpPr>
            <a:spLocks noChangeShapeType="1"/>
          </p:cNvSpPr>
          <p:nvPr/>
        </p:nvSpPr>
        <p:spPr bwMode="auto">
          <a:xfrm flipH="1">
            <a:off x="3478092" y="6470628"/>
            <a:ext cx="1372829" cy="1015774"/>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02" name="Freeform 1086"/>
          <p:cNvSpPr/>
          <p:nvPr/>
        </p:nvSpPr>
        <p:spPr bwMode="auto">
          <a:xfrm>
            <a:off x="3478092" y="7486401"/>
            <a:ext cx="979844" cy="483559"/>
          </a:xfrm>
          <a:custGeom>
            <a:avLst/>
            <a:gdLst>
              <a:gd name="T0" fmla="*/ 0 w 1309"/>
              <a:gd name="T1" fmla="*/ 0 h 646"/>
              <a:gd name="T2" fmla="*/ 1309 w 1309"/>
              <a:gd name="T3" fmla="*/ 646 h 646"/>
              <a:gd name="T4" fmla="*/ 0 w 1309"/>
              <a:gd name="T5" fmla="*/ 0 h 646"/>
            </a:gdLst>
            <a:ahLst/>
            <a:cxnLst>
              <a:cxn ang="0">
                <a:pos x="T0" y="T1"/>
              </a:cxn>
              <a:cxn ang="0">
                <a:pos x="T2" y="T3"/>
              </a:cxn>
              <a:cxn ang="0">
                <a:pos x="T4" y="T5"/>
              </a:cxn>
            </a:cxnLst>
            <a:rect l="0" t="0" r="r" b="b"/>
            <a:pathLst>
              <a:path w="1309" h="646">
                <a:moveTo>
                  <a:pt x="0" y="0"/>
                </a:moveTo>
                <a:lnTo>
                  <a:pt x="1309" y="646"/>
                </a:lnTo>
                <a:lnTo>
                  <a:pt x="0"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03" name="Line 1087"/>
          <p:cNvSpPr>
            <a:spLocks noChangeShapeType="1"/>
          </p:cNvSpPr>
          <p:nvPr/>
        </p:nvSpPr>
        <p:spPr bwMode="auto">
          <a:xfrm>
            <a:off x="3478092" y="7486401"/>
            <a:ext cx="979844" cy="483559"/>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04" name="Freeform 1088"/>
          <p:cNvSpPr/>
          <p:nvPr/>
        </p:nvSpPr>
        <p:spPr bwMode="auto">
          <a:xfrm>
            <a:off x="4457936" y="7308248"/>
            <a:ext cx="1109342" cy="661712"/>
          </a:xfrm>
          <a:custGeom>
            <a:avLst/>
            <a:gdLst>
              <a:gd name="T0" fmla="*/ 0 w 1482"/>
              <a:gd name="T1" fmla="*/ 884 h 884"/>
              <a:gd name="T2" fmla="*/ 1482 w 1482"/>
              <a:gd name="T3" fmla="*/ 0 h 884"/>
              <a:gd name="T4" fmla="*/ 0 w 1482"/>
              <a:gd name="T5" fmla="*/ 884 h 884"/>
            </a:gdLst>
            <a:ahLst/>
            <a:cxnLst>
              <a:cxn ang="0">
                <a:pos x="T0" y="T1"/>
              </a:cxn>
              <a:cxn ang="0">
                <a:pos x="T2" y="T3"/>
              </a:cxn>
              <a:cxn ang="0">
                <a:pos x="T4" y="T5"/>
              </a:cxn>
            </a:cxnLst>
            <a:rect l="0" t="0" r="r" b="b"/>
            <a:pathLst>
              <a:path w="1482" h="884">
                <a:moveTo>
                  <a:pt x="0" y="884"/>
                </a:moveTo>
                <a:lnTo>
                  <a:pt x="1482" y="0"/>
                </a:lnTo>
                <a:lnTo>
                  <a:pt x="0" y="884"/>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05" name="Line 1089"/>
          <p:cNvSpPr>
            <a:spLocks noChangeShapeType="1"/>
          </p:cNvSpPr>
          <p:nvPr/>
        </p:nvSpPr>
        <p:spPr bwMode="auto">
          <a:xfrm flipV="1">
            <a:off x="4457936" y="7308248"/>
            <a:ext cx="1109342" cy="661712"/>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06" name="Freeform 1090"/>
          <p:cNvSpPr/>
          <p:nvPr/>
        </p:nvSpPr>
        <p:spPr bwMode="auto">
          <a:xfrm>
            <a:off x="4831459" y="5639744"/>
            <a:ext cx="1586913" cy="802439"/>
          </a:xfrm>
          <a:custGeom>
            <a:avLst/>
            <a:gdLst>
              <a:gd name="T0" fmla="*/ 2120 w 2120"/>
              <a:gd name="T1" fmla="*/ 0 h 1072"/>
              <a:gd name="T2" fmla="*/ 0 w 2120"/>
              <a:gd name="T3" fmla="*/ 1072 h 1072"/>
              <a:gd name="T4" fmla="*/ 2120 w 2120"/>
              <a:gd name="T5" fmla="*/ 0 h 1072"/>
            </a:gdLst>
            <a:ahLst/>
            <a:cxnLst>
              <a:cxn ang="0">
                <a:pos x="T0" y="T1"/>
              </a:cxn>
              <a:cxn ang="0">
                <a:pos x="T2" y="T3"/>
              </a:cxn>
              <a:cxn ang="0">
                <a:pos x="T4" y="T5"/>
              </a:cxn>
            </a:cxnLst>
            <a:rect l="0" t="0" r="r" b="b"/>
            <a:pathLst>
              <a:path w="2120" h="1072">
                <a:moveTo>
                  <a:pt x="2120" y="0"/>
                </a:moveTo>
                <a:lnTo>
                  <a:pt x="0" y="1072"/>
                </a:lnTo>
                <a:lnTo>
                  <a:pt x="2120"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07" name="Line 1091"/>
          <p:cNvSpPr>
            <a:spLocks noChangeShapeType="1"/>
          </p:cNvSpPr>
          <p:nvPr/>
        </p:nvSpPr>
        <p:spPr bwMode="auto">
          <a:xfrm flipH="1">
            <a:off x="4831459" y="5639744"/>
            <a:ext cx="1586913" cy="802439"/>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08" name="Freeform 1092"/>
          <p:cNvSpPr/>
          <p:nvPr/>
        </p:nvSpPr>
        <p:spPr bwMode="auto">
          <a:xfrm>
            <a:off x="3823171" y="4813352"/>
            <a:ext cx="886276" cy="2510615"/>
          </a:xfrm>
          <a:custGeom>
            <a:avLst/>
            <a:gdLst>
              <a:gd name="T0" fmla="*/ 0 w 1184"/>
              <a:gd name="T1" fmla="*/ 0 h 3354"/>
              <a:gd name="T2" fmla="*/ 1184 w 1184"/>
              <a:gd name="T3" fmla="*/ 3354 h 3354"/>
              <a:gd name="T4" fmla="*/ 0 w 1184"/>
              <a:gd name="T5" fmla="*/ 0 h 3354"/>
            </a:gdLst>
            <a:ahLst/>
            <a:cxnLst>
              <a:cxn ang="0">
                <a:pos x="T0" y="T1"/>
              </a:cxn>
              <a:cxn ang="0">
                <a:pos x="T2" y="T3"/>
              </a:cxn>
              <a:cxn ang="0">
                <a:pos x="T4" y="T5"/>
              </a:cxn>
            </a:cxnLst>
            <a:rect l="0" t="0" r="r" b="b"/>
            <a:pathLst>
              <a:path w="1184" h="3354">
                <a:moveTo>
                  <a:pt x="0" y="0"/>
                </a:moveTo>
                <a:lnTo>
                  <a:pt x="1184" y="3354"/>
                </a:lnTo>
                <a:lnTo>
                  <a:pt x="0"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09" name="Line 1093"/>
          <p:cNvSpPr>
            <a:spLocks noChangeShapeType="1"/>
          </p:cNvSpPr>
          <p:nvPr/>
        </p:nvSpPr>
        <p:spPr bwMode="auto">
          <a:xfrm>
            <a:off x="3823171" y="4813352"/>
            <a:ext cx="886276" cy="2510615"/>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10" name="Freeform 1094"/>
          <p:cNvSpPr/>
          <p:nvPr/>
        </p:nvSpPr>
        <p:spPr bwMode="auto">
          <a:xfrm>
            <a:off x="4850921" y="6470628"/>
            <a:ext cx="716357" cy="837620"/>
          </a:xfrm>
          <a:custGeom>
            <a:avLst/>
            <a:gdLst>
              <a:gd name="T0" fmla="*/ 0 w 957"/>
              <a:gd name="T1" fmla="*/ 0 h 1119"/>
              <a:gd name="T2" fmla="*/ 957 w 957"/>
              <a:gd name="T3" fmla="*/ 1119 h 1119"/>
              <a:gd name="T4" fmla="*/ 0 w 957"/>
              <a:gd name="T5" fmla="*/ 0 h 1119"/>
            </a:gdLst>
            <a:ahLst/>
            <a:cxnLst>
              <a:cxn ang="0">
                <a:pos x="T0" y="T1"/>
              </a:cxn>
              <a:cxn ang="0">
                <a:pos x="T2" y="T3"/>
              </a:cxn>
              <a:cxn ang="0">
                <a:pos x="T4" y="T5"/>
              </a:cxn>
            </a:cxnLst>
            <a:rect l="0" t="0" r="r" b="b"/>
            <a:pathLst>
              <a:path w="957" h="1119">
                <a:moveTo>
                  <a:pt x="0" y="0"/>
                </a:moveTo>
                <a:lnTo>
                  <a:pt x="957" y="1119"/>
                </a:lnTo>
                <a:lnTo>
                  <a:pt x="0"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11" name="Line 1095"/>
          <p:cNvSpPr>
            <a:spLocks noChangeShapeType="1"/>
          </p:cNvSpPr>
          <p:nvPr/>
        </p:nvSpPr>
        <p:spPr bwMode="auto">
          <a:xfrm>
            <a:off x="4850921" y="6470628"/>
            <a:ext cx="716357" cy="837620"/>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12" name="Freeform 1096"/>
          <p:cNvSpPr/>
          <p:nvPr/>
        </p:nvSpPr>
        <p:spPr bwMode="auto">
          <a:xfrm>
            <a:off x="1424088" y="5186876"/>
            <a:ext cx="1358607" cy="291932"/>
          </a:xfrm>
          <a:custGeom>
            <a:avLst/>
            <a:gdLst>
              <a:gd name="T0" fmla="*/ 0 w 1815"/>
              <a:gd name="T1" fmla="*/ 0 h 390"/>
              <a:gd name="T2" fmla="*/ 1815 w 1815"/>
              <a:gd name="T3" fmla="*/ 390 h 390"/>
              <a:gd name="T4" fmla="*/ 0 w 1815"/>
              <a:gd name="T5" fmla="*/ 0 h 390"/>
            </a:gdLst>
            <a:ahLst/>
            <a:cxnLst>
              <a:cxn ang="0">
                <a:pos x="T0" y="T1"/>
              </a:cxn>
              <a:cxn ang="0">
                <a:pos x="T2" y="T3"/>
              </a:cxn>
              <a:cxn ang="0">
                <a:pos x="T4" y="T5"/>
              </a:cxn>
            </a:cxnLst>
            <a:rect l="0" t="0" r="r" b="b"/>
            <a:pathLst>
              <a:path w="1815" h="390">
                <a:moveTo>
                  <a:pt x="0" y="0"/>
                </a:moveTo>
                <a:lnTo>
                  <a:pt x="1815" y="390"/>
                </a:lnTo>
                <a:lnTo>
                  <a:pt x="0"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13" name="Line 1097"/>
          <p:cNvSpPr>
            <a:spLocks noChangeShapeType="1"/>
          </p:cNvSpPr>
          <p:nvPr/>
        </p:nvSpPr>
        <p:spPr bwMode="auto">
          <a:xfrm>
            <a:off x="1424088" y="5186876"/>
            <a:ext cx="1358607" cy="291932"/>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14" name="Freeform 1098"/>
          <p:cNvSpPr/>
          <p:nvPr/>
        </p:nvSpPr>
        <p:spPr bwMode="auto">
          <a:xfrm>
            <a:off x="3387518" y="5987068"/>
            <a:ext cx="50153" cy="214083"/>
          </a:xfrm>
          <a:custGeom>
            <a:avLst/>
            <a:gdLst>
              <a:gd name="T0" fmla="*/ 67 w 67"/>
              <a:gd name="T1" fmla="*/ 0 h 286"/>
              <a:gd name="T2" fmla="*/ 0 w 67"/>
              <a:gd name="T3" fmla="*/ 286 h 286"/>
              <a:gd name="T4" fmla="*/ 67 w 67"/>
              <a:gd name="T5" fmla="*/ 0 h 286"/>
            </a:gdLst>
            <a:ahLst/>
            <a:cxnLst>
              <a:cxn ang="0">
                <a:pos x="T0" y="T1"/>
              </a:cxn>
              <a:cxn ang="0">
                <a:pos x="T2" y="T3"/>
              </a:cxn>
              <a:cxn ang="0">
                <a:pos x="T4" y="T5"/>
              </a:cxn>
            </a:cxnLst>
            <a:rect l="0" t="0" r="r" b="b"/>
            <a:pathLst>
              <a:path w="67" h="286">
                <a:moveTo>
                  <a:pt x="67" y="0"/>
                </a:moveTo>
                <a:lnTo>
                  <a:pt x="0" y="286"/>
                </a:lnTo>
                <a:lnTo>
                  <a:pt x="67"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15" name="Line 1099"/>
          <p:cNvSpPr>
            <a:spLocks noChangeShapeType="1"/>
          </p:cNvSpPr>
          <p:nvPr/>
        </p:nvSpPr>
        <p:spPr bwMode="auto">
          <a:xfrm flipH="1">
            <a:off x="3387518" y="5987068"/>
            <a:ext cx="50153" cy="214083"/>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16" name="Freeform 1100"/>
          <p:cNvSpPr/>
          <p:nvPr/>
        </p:nvSpPr>
        <p:spPr bwMode="auto">
          <a:xfrm>
            <a:off x="2938392" y="6201152"/>
            <a:ext cx="449126" cy="1025505"/>
          </a:xfrm>
          <a:custGeom>
            <a:avLst/>
            <a:gdLst>
              <a:gd name="T0" fmla="*/ 600 w 600"/>
              <a:gd name="T1" fmla="*/ 0 h 1370"/>
              <a:gd name="T2" fmla="*/ 0 w 600"/>
              <a:gd name="T3" fmla="*/ 1370 h 1370"/>
              <a:gd name="T4" fmla="*/ 600 w 600"/>
              <a:gd name="T5" fmla="*/ 0 h 1370"/>
            </a:gdLst>
            <a:ahLst/>
            <a:cxnLst>
              <a:cxn ang="0">
                <a:pos x="T0" y="T1"/>
              </a:cxn>
              <a:cxn ang="0">
                <a:pos x="T2" y="T3"/>
              </a:cxn>
              <a:cxn ang="0">
                <a:pos x="T4" y="T5"/>
              </a:cxn>
            </a:cxnLst>
            <a:rect l="0" t="0" r="r" b="b"/>
            <a:pathLst>
              <a:path w="600" h="1370">
                <a:moveTo>
                  <a:pt x="600" y="0"/>
                </a:moveTo>
                <a:lnTo>
                  <a:pt x="0" y="1370"/>
                </a:lnTo>
                <a:lnTo>
                  <a:pt x="600"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17" name="Line 1101"/>
          <p:cNvSpPr>
            <a:spLocks noChangeShapeType="1"/>
          </p:cNvSpPr>
          <p:nvPr/>
        </p:nvSpPr>
        <p:spPr bwMode="auto">
          <a:xfrm flipH="1">
            <a:off x="2938392" y="6201152"/>
            <a:ext cx="449126" cy="1025505"/>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18" name="Freeform 1102"/>
          <p:cNvSpPr/>
          <p:nvPr/>
        </p:nvSpPr>
        <p:spPr bwMode="auto">
          <a:xfrm>
            <a:off x="4233373" y="6473622"/>
            <a:ext cx="569642" cy="1604877"/>
          </a:xfrm>
          <a:custGeom>
            <a:avLst/>
            <a:gdLst>
              <a:gd name="T0" fmla="*/ 0 w 761"/>
              <a:gd name="T1" fmla="*/ 2144 h 2144"/>
              <a:gd name="T2" fmla="*/ 761 w 761"/>
              <a:gd name="T3" fmla="*/ 0 h 2144"/>
              <a:gd name="T4" fmla="*/ 0 w 761"/>
              <a:gd name="T5" fmla="*/ 2144 h 2144"/>
            </a:gdLst>
            <a:ahLst/>
            <a:cxnLst>
              <a:cxn ang="0">
                <a:pos x="T0" y="T1"/>
              </a:cxn>
              <a:cxn ang="0">
                <a:pos x="T2" y="T3"/>
              </a:cxn>
              <a:cxn ang="0">
                <a:pos x="T4" y="T5"/>
              </a:cxn>
            </a:cxnLst>
            <a:rect l="0" t="0" r="r" b="b"/>
            <a:pathLst>
              <a:path w="761" h="2144">
                <a:moveTo>
                  <a:pt x="0" y="2144"/>
                </a:moveTo>
                <a:lnTo>
                  <a:pt x="761" y="0"/>
                </a:lnTo>
                <a:lnTo>
                  <a:pt x="0" y="2144"/>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19" name="Line 1103"/>
          <p:cNvSpPr>
            <a:spLocks noChangeShapeType="1"/>
          </p:cNvSpPr>
          <p:nvPr/>
        </p:nvSpPr>
        <p:spPr bwMode="auto">
          <a:xfrm flipV="1">
            <a:off x="4233373" y="6473622"/>
            <a:ext cx="569642" cy="1604877"/>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20" name="Freeform 1104"/>
          <p:cNvSpPr/>
          <p:nvPr/>
        </p:nvSpPr>
        <p:spPr bwMode="auto">
          <a:xfrm>
            <a:off x="4228133" y="7969960"/>
            <a:ext cx="229803" cy="71112"/>
          </a:xfrm>
          <a:custGeom>
            <a:avLst/>
            <a:gdLst>
              <a:gd name="T0" fmla="*/ 307 w 307"/>
              <a:gd name="T1" fmla="*/ 0 h 95"/>
              <a:gd name="T2" fmla="*/ 0 w 307"/>
              <a:gd name="T3" fmla="*/ 95 h 95"/>
              <a:gd name="T4" fmla="*/ 307 w 307"/>
              <a:gd name="T5" fmla="*/ 0 h 95"/>
            </a:gdLst>
            <a:ahLst/>
            <a:cxnLst>
              <a:cxn ang="0">
                <a:pos x="T0" y="T1"/>
              </a:cxn>
              <a:cxn ang="0">
                <a:pos x="T2" y="T3"/>
              </a:cxn>
              <a:cxn ang="0">
                <a:pos x="T4" y="T5"/>
              </a:cxn>
            </a:cxnLst>
            <a:rect l="0" t="0" r="r" b="b"/>
            <a:pathLst>
              <a:path w="307" h="95">
                <a:moveTo>
                  <a:pt x="307" y="0"/>
                </a:moveTo>
                <a:lnTo>
                  <a:pt x="0" y="95"/>
                </a:lnTo>
                <a:lnTo>
                  <a:pt x="307"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21" name="Line 1105"/>
          <p:cNvSpPr>
            <a:spLocks noChangeShapeType="1"/>
          </p:cNvSpPr>
          <p:nvPr/>
        </p:nvSpPr>
        <p:spPr bwMode="auto">
          <a:xfrm flipH="1">
            <a:off x="4228133" y="7969960"/>
            <a:ext cx="229803" cy="71112"/>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22" name="Freeform 1106"/>
          <p:cNvSpPr/>
          <p:nvPr/>
        </p:nvSpPr>
        <p:spPr bwMode="auto">
          <a:xfrm>
            <a:off x="5567277" y="7308248"/>
            <a:ext cx="246271" cy="587607"/>
          </a:xfrm>
          <a:custGeom>
            <a:avLst/>
            <a:gdLst>
              <a:gd name="T0" fmla="*/ 0 w 329"/>
              <a:gd name="T1" fmla="*/ 0 h 785"/>
              <a:gd name="T2" fmla="*/ 329 w 329"/>
              <a:gd name="T3" fmla="*/ 785 h 785"/>
              <a:gd name="T4" fmla="*/ 0 w 329"/>
              <a:gd name="T5" fmla="*/ 0 h 785"/>
            </a:gdLst>
            <a:ahLst/>
            <a:cxnLst>
              <a:cxn ang="0">
                <a:pos x="T0" y="T1"/>
              </a:cxn>
              <a:cxn ang="0">
                <a:pos x="T2" y="T3"/>
              </a:cxn>
              <a:cxn ang="0">
                <a:pos x="T4" y="T5"/>
              </a:cxn>
            </a:cxnLst>
            <a:rect l="0" t="0" r="r" b="b"/>
            <a:pathLst>
              <a:path w="329" h="785">
                <a:moveTo>
                  <a:pt x="0" y="0"/>
                </a:moveTo>
                <a:lnTo>
                  <a:pt x="329" y="785"/>
                </a:lnTo>
                <a:lnTo>
                  <a:pt x="0"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23" name="Line 1107"/>
          <p:cNvSpPr>
            <a:spLocks noChangeShapeType="1"/>
          </p:cNvSpPr>
          <p:nvPr/>
        </p:nvSpPr>
        <p:spPr bwMode="auto">
          <a:xfrm>
            <a:off x="5567277" y="7308248"/>
            <a:ext cx="246271" cy="587607"/>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24" name="Freeform 1108"/>
          <p:cNvSpPr/>
          <p:nvPr/>
        </p:nvSpPr>
        <p:spPr bwMode="auto">
          <a:xfrm>
            <a:off x="5567277" y="6695191"/>
            <a:ext cx="738064" cy="613057"/>
          </a:xfrm>
          <a:custGeom>
            <a:avLst/>
            <a:gdLst>
              <a:gd name="T0" fmla="*/ 986 w 986"/>
              <a:gd name="T1" fmla="*/ 0 h 819"/>
              <a:gd name="T2" fmla="*/ 0 w 986"/>
              <a:gd name="T3" fmla="*/ 819 h 819"/>
              <a:gd name="T4" fmla="*/ 986 w 986"/>
              <a:gd name="T5" fmla="*/ 0 h 819"/>
            </a:gdLst>
            <a:ahLst/>
            <a:cxnLst>
              <a:cxn ang="0">
                <a:pos x="T0" y="T1"/>
              </a:cxn>
              <a:cxn ang="0">
                <a:pos x="T2" y="T3"/>
              </a:cxn>
              <a:cxn ang="0">
                <a:pos x="T4" y="T5"/>
              </a:cxn>
            </a:cxnLst>
            <a:rect l="0" t="0" r="r" b="b"/>
            <a:pathLst>
              <a:path w="986" h="819">
                <a:moveTo>
                  <a:pt x="986" y="0"/>
                </a:moveTo>
                <a:lnTo>
                  <a:pt x="0" y="819"/>
                </a:lnTo>
                <a:lnTo>
                  <a:pt x="986"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25" name="Line 1109"/>
          <p:cNvSpPr>
            <a:spLocks noChangeShapeType="1"/>
          </p:cNvSpPr>
          <p:nvPr/>
        </p:nvSpPr>
        <p:spPr bwMode="auto">
          <a:xfrm flipH="1">
            <a:off x="5567277" y="6695191"/>
            <a:ext cx="738064" cy="613057"/>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26" name="Freeform 1110"/>
          <p:cNvSpPr/>
          <p:nvPr/>
        </p:nvSpPr>
        <p:spPr bwMode="auto">
          <a:xfrm>
            <a:off x="4913050" y="6722138"/>
            <a:ext cx="1411753" cy="15720"/>
          </a:xfrm>
          <a:custGeom>
            <a:avLst/>
            <a:gdLst>
              <a:gd name="T0" fmla="*/ 1886 w 1886"/>
              <a:gd name="T1" fmla="*/ 0 h 21"/>
              <a:gd name="T2" fmla="*/ 0 w 1886"/>
              <a:gd name="T3" fmla="*/ 21 h 21"/>
              <a:gd name="T4" fmla="*/ 1886 w 1886"/>
              <a:gd name="T5" fmla="*/ 0 h 21"/>
            </a:gdLst>
            <a:ahLst/>
            <a:cxnLst>
              <a:cxn ang="0">
                <a:pos x="T0" y="T1"/>
              </a:cxn>
              <a:cxn ang="0">
                <a:pos x="T2" y="T3"/>
              </a:cxn>
              <a:cxn ang="0">
                <a:pos x="T4" y="T5"/>
              </a:cxn>
            </a:cxnLst>
            <a:rect l="0" t="0" r="r" b="b"/>
            <a:pathLst>
              <a:path w="1886" h="21">
                <a:moveTo>
                  <a:pt x="1886" y="0"/>
                </a:moveTo>
                <a:lnTo>
                  <a:pt x="0" y="21"/>
                </a:lnTo>
                <a:lnTo>
                  <a:pt x="1886"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27" name="Line 1111"/>
          <p:cNvSpPr>
            <a:spLocks noChangeShapeType="1"/>
          </p:cNvSpPr>
          <p:nvPr/>
        </p:nvSpPr>
        <p:spPr bwMode="auto">
          <a:xfrm flipH="1">
            <a:off x="4913050" y="6722138"/>
            <a:ext cx="1411753" cy="15720"/>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28" name="Freeform 1112"/>
          <p:cNvSpPr/>
          <p:nvPr/>
        </p:nvSpPr>
        <p:spPr bwMode="auto">
          <a:xfrm>
            <a:off x="4988653" y="5367274"/>
            <a:ext cx="46410" cy="272470"/>
          </a:xfrm>
          <a:custGeom>
            <a:avLst/>
            <a:gdLst>
              <a:gd name="T0" fmla="*/ 0 w 62"/>
              <a:gd name="T1" fmla="*/ 0 h 364"/>
              <a:gd name="T2" fmla="*/ 62 w 62"/>
              <a:gd name="T3" fmla="*/ 364 h 364"/>
              <a:gd name="T4" fmla="*/ 0 w 62"/>
              <a:gd name="T5" fmla="*/ 0 h 364"/>
            </a:gdLst>
            <a:ahLst/>
            <a:cxnLst>
              <a:cxn ang="0">
                <a:pos x="T0" y="T1"/>
              </a:cxn>
              <a:cxn ang="0">
                <a:pos x="T2" y="T3"/>
              </a:cxn>
              <a:cxn ang="0">
                <a:pos x="T4" y="T5"/>
              </a:cxn>
            </a:cxnLst>
            <a:rect l="0" t="0" r="r" b="b"/>
            <a:pathLst>
              <a:path w="62" h="364">
                <a:moveTo>
                  <a:pt x="0" y="0"/>
                </a:moveTo>
                <a:lnTo>
                  <a:pt x="62" y="364"/>
                </a:lnTo>
                <a:lnTo>
                  <a:pt x="0"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29" name="Line 1113"/>
          <p:cNvSpPr>
            <a:spLocks noChangeShapeType="1"/>
          </p:cNvSpPr>
          <p:nvPr/>
        </p:nvSpPr>
        <p:spPr bwMode="auto">
          <a:xfrm>
            <a:off x="4988653" y="5367274"/>
            <a:ext cx="46410" cy="272470"/>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30" name="Freeform 1114"/>
          <p:cNvSpPr/>
          <p:nvPr/>
        </p:nvSpPr>
        <p:spPr bwMode="auto">
          <a:xfrm>
            <a:off x="3823171" y="4590286"/>
            <a:ext cx="277710" cy="223066"/>
          </a:xfrm>
          <a:custGeom>
            <a:avLst/>
            <a:gdLst>
              <a:gd name="T0" fmla="*/ 371 w 371"/>
              <a:gd name="T1" fmla="*/ 0 h 298"/>
              <a:gd name="T2" fmla="*/ 0 w 371"/>
              <a:gd name="T3" fmla="*/ 298 h 298"/>
              <a:gd name="T4" fmla="*/ 371 w 371"/>
              <a:gd name="T5" fmla="*/ 0 h 298"/>
            </a:gdLst>
            <a:ahLst/>
            <a:cxnLst>
              <a:cxn ang="0">
                <a:pos x="T0" y="T1"/>
              </a:cxn>
              <a:cxn ang="0">
                <a:pos x="T2" y="T3"/>
              </a:cxn>
              <a:cxn ang="0">
                <a:pos x="T4" y="T5"/>
              </a:cxn>
            </a:cxnLst>
            <a:rect l="0" t="0" r="r" b="b"/>
            <a:pathLst>
              <a:path w="371" h="298">
                <a:moveTo>
                  <a:pt x="371" y="0"/>
                </a:moveTo>
                <a:lnTo>
                  <a:pt x="0" y="298"/>
                </a:lnTo>
                <a:lnTo>
                  <a:pt x="371"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31" name="Line 1115"/>
          <p:cNvSpPr>
            <a:spLocks noChangeShapeType="1"/>
          </p:cNvSpPr>
          <p:nvPr/>
        </p:nvSpPr>
        <p:spPr bwMode="auto">
          <a:xfrm flipH="1">
            <a:off x="3823171" y="4590286"/>
            <a:ext cx="277710" cy="223066"/>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32" name="Oval 1116"/>
          <p:cNvSpPr>
            <a:spLocks noChangeArrowheads="1"/>
          </p:cNvSpPr>
          <p:nvPr/>
        </p:nvSpPr>
        <p:spPr bwMode="auto">
          <a:xfrm>
            <a:off x="2323089" y="4888955"/>
            <a:ext cx="83089" cy="85334"/>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33" name="Oval 1117"/>
          <p:cNvSpPr>
            <a:spLocks noChangeArrowheads="1"/>
          </p:cNvSpPr>
          <p:nvPr/>
        </p:nvSpPr>
        <p:spPr bwMode="auto">
          <a:xfrm>
            <a:off x="1526639" y="6671986"/>
            <a:ext cx="76351" cy="76351"/>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34" name="Oval 1118"/>
          <p:cNvSpPr>
            <a:spLocks noChangeArrowheads="1"/>
          </p:cNvSpPr>
          <p:nvPr/>
        </p:nvSpPr>
        <p:spPr bwMode="auto">
          <a:xfrm>
            <a:off x="2745268" y="5441380"/>
            <a:ext cx="74854" cy="74854"/>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35" name="Oval 1119"/>
          <p:cNvSpPr>
            <a:spLocks noChangeArrowheads="1"/>
          </p:cNvSpPr>
          <p:nvPr/>
        </p:nvSpPr>
        <p:spPr bwMode="auto">
          <a:xfrm>
            <a:off x="1386661" y="5149448"/>
            <a:ext cx="74854" cy="74106"/>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36" name="Oval 1120"/>
          <p:cNvSpPr>
            <a:spLocks noChangeArrowheads="1"/>
          </p:cNvSpPr>
          <p:nvPr/>
        </p:nvSpPr>
        <p:spPr bwMode="auto">
          <a:xfrm>
            <a:off x="6267914" y="6657763"/>
            <a:ext cx="76351" cy="74854"/>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37" name="Oval 1121"/>
          <p:cNvSpPr>
            <a:spLocks noChangeArrowheads="1"/>
          </p:cNvSpPr>
          <p:nvPr/>
        </p:nvSpPr>
        <p:spPr bwMode="auto">
          <a:xfrm>
            <a:off x="5795583" y="7890615"/>
            <a:ext cx="76351" cy="74106"/>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38" name="Oval 1122"/>
          <p:cNvSpPr>
            <a:spLocks noChangeArrowheads="1"/>
          </p:cNvSpPr>
          <p:nvPr/>
        </p:nvSpPr>
        <p:spPr bwMode="auto">
          <a:xfrm>
            <a:off x="2900965" y="7189229"/>
            <a:ext cx="74854" cy="74106"/>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39" name="Oval 1123"/>
          <p:cNvSpPr>
            <a:spLocks noChangeArrowheads="1"/>
          </p:cNvSpPr>
          <p:nvPr/>
        </p:nvSpPr>
        <p:spPr bwMode="auto">
          <a:xfrm>
            <a:off x="3400243" y="5949641"/>
            <a:ext cx="76351" cy="74854"/>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40" name="Oval 1124"/>
          <p:cNvSpPr>
            <a:spLocks noChangeArrowheads="1"/>
          </p:cNvSpPr>
          <p:nvPr/>
        </p:nvSpPr>
        <p:spPr bwMode="auto">
          <a:xfrm>
            <a:off x="4928770" y="5342573"/>
            <a:ext cx="76351" cy="76351"/>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41" name="Oval 1125"/>
          <p:cNvSpPr>
            <a:spLocks noChangeArrowheads="1"/>
          </p:cNvSpPr>
          <p:nvPr/>
        </p:nvSpPr>
        <p:spPr bwMode="auto">
          <a:xfrm>
            <a:off x="4875623" y="6700431"/>
            <a:ext cx="74106" cy="74854"/>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42" name="Oval 1126"/>
          <p:cNvSpPr>
            <a:spLocks noChangeArrowheads="1"/>
          </p:cNvSpPr>
          <p:nvPr/>
        </p:nvSpPr>
        <p:spPr bwMode="auto">
          <a:xfrm>
            <a:off x="4195945" y="8003645"/>
            <a:ext cx="74854" cy="74854"/>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43" name="Oval 1127"/>
          <p:cNvSpPr>
            <a:spLocks noChangeArrowheads="1"/>
          </p:cNvSpPr>
          <p:nvPr/>
        </p:nvSpPr>
        <p:spPr bwMode="auto">
          <a:xfrm>
            <a:off x="4063453" y="4552859"/>
            <a:ext cx="74106" cy="74106"/>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44" name="Oval 1128"/>
          <p:cNvSpPr>
            <a:spLocks noChangeArrowheads="1"/>
          </p:cNvSpPr>
          <p:nvPr/>
        </p:nvSpPr>
        <p:spPr bwMode="auto">
          <a:xfrm>
            <a:off x="1677096" y="7453465"/>
            <a:ext cx="65124" cy="63626"/>
          </a:xfrm>
          <a:prstGeom prst="ellips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45" name="Oval 1129"/>
          <p:cNvSpPr>
            <a:spLocks noChangeArrowheads="1"/>
          </p:cNvSpPr>
          <p:nvPr/>
        </p:nvSpPr>
        <p:spPr bwMode="auto">
          <a:xfrm>
            <a:off x="2602296" y="6666746"/>
            <a:ext cx="115276" cy="115276"/>
          </a:xfrm>
          <a:prstGeom prst="ellips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46" name="Oval 1130"/>
          <p:cNvSpPr>
            <a:spLocks noChangeArrowheads="1"/>
          </p:cNvSpPr>
          <p:nvPr/>
        </p:nvSpPr>
        <p:spPr bwMode="auto">
          <a:xfrm>
            <a:off x="4960209" y="5547674"/>
            <a:ext cx="172165" cy="16992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847" name="Oval 1131"/>
          <p:cNvSpPr>
            <a:spLocks noChangeArrowheads="1"/>
          </p:cNvSpPr>
          <p:nvPr/>
        </p:nvSpPr>
        <p:spPr bwMode="auto">
          <a:xfrm>
            <a:off x="4657797" y="7263335"/>
            <a:ext cx="77849" cy="80094"/>
          </a:xfrm>
          <a:prstGeom prst="ellips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48" name="Oval 1132"/>
          <p:cNvSpPr>
            <a:spLocks noChangeArrowheads="1"/>
          </p:cNvSpPr>
          <p:nvPr/>
        </p:nvSpPr>
        <p:spPr bwMode="auto">
          <a:xfrm>
            <a:off x="3785743" y="4775925"/>
            <a:ext cx="74106" cy="76351"/>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49" name="Oval 1133"/>
          <p:cNvSpPr>
            <a:spLocks noChangeArrowheads="1"/>
          </p:cNvSpPr>
          <p:nvPr/>
        </p:nvSpPr>
        <p:spPr bwMode="auto">
          <a:xfrm>
            <a:off x="3445905" y="7454962"/>
            <a:ext cx="65872" cy="65124"/>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50" name="Oval 1134"/>
          <p:cNvSpPr>
            <a:spLocks noChangeArrowheads="1"/>
          </p:cNvSpPr>
          <p:nvPr/>
        </p:nvSpPr>
        <p:spPr bwMode="auto">
          <a:xfrm>
            <a:off x="4387573" y="7899597"/>
            <a:ext cx="141475" cy="141475"/>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51" name="Oval 1135"/>
          <p:cNvSpPr>
            <a:spLocks noChangeArrowheads="1"/>
          </p:cNvSpPr>
          <p:nvPr/>
        </p:nvSpPr>
        <p:spPr bwMode="auto">
          <a:xfrm>
            <a:off x="5541079" y="7281300"/>
            <a:ext cx="50901" cy="51650"/>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52" name="Oval 1136"/>
          <p:cNvSpPr>
            <a:spLocks noChangeArrowheads="1"/>
          </p:cNvSpPr>
          <p:nvPr/>
        </p:nvSpPr>
        <p:spPr bwMode="auto">
          <a:xfrm>
            <a:off x="4803014" y="6420475"/>
            <a:ext cx="110036" cy="108539"/>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53" name="Oval 1137"/>
          <p:cNvSpPr>
            <a:spLocks noChangeArrowheads="1"/>
          </p:cNvSpPr>
          <p:nvPr/>
        </p:nvSpPr>
        <p:spPr bwMode="auto">
          <a:xfrm>
            <a:off x="3329132" y="6141268"/>
            <a:ext cx="119019" cy="120516"/>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54" name="Oval 1138"/>
          <p:cNvSpPr>
            <a:spLocks noChangeArrowheads="1"/>
          </p:cNvSpPr>
          <p:nvPr/>
        </p:nvSpPr>
        <p:spPr bwMode="auto">
          <a:xfrm>
            <a:off x="6361482" y="5583604"/>
            <a:ext cx="111533" cy="111533"/>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855" name="Oval 1139"/>
          <p:cNvSpPr>
            <a:spLocks noChangeArrowheads="1"/>
          </p:cNvSpPr>
          <p:nvPr/>
        </p:nvSpPr>
        <p:spPr bwMode="auto">
          <a:xfrm>
            <a:off x="845464" y="6960924"/>
            <a:ext cx="151955" cy="154200"/>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56" name="Freeform 1140"/>
          <p:cNvSpPr/>
          <p:nvPr/>
        </p:nvSpPr>
        <p:spPr bwMode="auto">
          <a:xfrm>
            <a:off x="10416343" y="5594083"/>
            <a:ext cx="1442444" cy="2104904"/>
          </a:xfrm>
          <a:custGeom>
            <a:avLst/>
            <a:gdLst>
              <a:gd name="T0" fmla="*/ 0 w 1927"/>
              <a:gd name="T1" fmla="*/ 2812 h 2812"/>
              <a:gd name="T2" fmla="*/ 1927 w 1927"/>
              <a:gd name="T3" fmla="*/ 0 h 2812"/>
              <a:gd name="T4" fmla="*/ 0 w 1927"/>
              <a:gd name="T5" fmla="*/ 2812 h 2812"/>
            </a:gdLst>
            <a:ahLst/>
            <a:cxnLst>
              <a:cxn ang="0">
                <a:pos x="T0" y="T1"/>
              </a:cxn>
              <a:cxn ang="0">
                <a:pos x="T2" y="T3"/>
              </a:cxn>
              <a:cxn ang="0">
                <a:pos x="T4" y="T5"/>
              </a:cxn>
            </a:cxnLst>
            <a:rect l="0" t="0" r="r" b="b"/>
            <a:pathLst>
              <a:path w="1927" h="2812">
                <a:moveTo>
                  <a:pt x="0" y="2812"/>
                </a:moveTo>
                <a:lnTo>
                  <a:pt x="1927" y="0"/>
                </a:lnTo>
                <a:lnTo>
                  <a:pt x="0" y="2812"/>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57" name="Line 1141"/>
          <p:cNvSpPr>
            <a:spLocks noChangeShapeType="1"/>
          </p:cNvSpPr>
          <p:nvPr/>
        </p:nvSpPr>
        <p:spPr bwMode="auto">
          <a:xfrm flipV="1">
            <a:off x="10416343" y="5594083"/>
            <a:ext cx="1442444" cy="2104904"/>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58" name="Freeform 1142"/>
          <p:cNvSpPr/>
          <p:nvPr/>
        </p:nvSpPr>
        <p:spPr bwMode="auto">
          <a:xfrm>
            <a:off x="10121417" y="5594083"/>
            <a:ext cx="1737370" cy="312891"/>
          </a:xfrm>
          <a:custGeom>
            <a:avLst/>
            <a:gdLst>
              <a:gd name="T0" fmla="*/ 0 w 2321"/>
              <a:gd name="T1" fmla="*/ 418 h 418"/>
              <a:gd name="T2" fmla="*/ 2321 w 2321"/>
              <a:gd name="T3" fmla="*/ 0 h 418"/>
              <a:gd name="T4" fmla="*/ 0 w 2321"/>
              <a:gd name="T5" fmla="*/ 418 h 418"/>
            </a:gdLst>
            <a:ahLst/>
            <a:cxnLst>
              <a:cxn ang="0">
                <a:pos x="T0" y="T1"/>
              </a:cxn>
              <a:cxn ang="0">
                <a:pos x="T2" y="T3"/>
              </a:cxn>
              <a:cxn ang="0">
                <a:pos x="T4" y="T5"/>
              </a:cxn>
            </a:cxnLst>
            <a:rect l="0" t="0" r="r" b="b"/>
            <a:pathLst>
              <a:path w="2321" h="418">
                <a:moveTo>
                  <a:pt x="0" y="418"/>
                </a:moveTo>
                <a:lnTo>
                  <a:pt x="2321" y="0"/>
                </a:lnTo>
                <a:lnTo>
                  <a:pt x="0" y="418"/>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59" name="Line 1143"/>
          <p:cNvSpPr>
            <a:spLocks noChangeShapeType="1"/>
          </p:cNvSpPr>
          <p:nvPr/>
        </p:nvSpPr>
        <p:spPr bwMode="auto">
          <a:xfrm flipV="1">
            <a:off x="10121417" y="5594083"/>
            <a:ext cx="1737370" cy="312891"/>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60" name="Freeform 1144"/>
          <p:cNvSpPr/>
          <p:nvPr/>
        </p:nvSpPr>
        <p:spPr bwMode="auto">
          <a:xfrm>
            <a:off x="11216536" y="5604563"/>
            <a:ext cx="599584" cy="316634"/>
          </a:xfrm>
          <a:custGeom>
            <a:avLst/>
            <a:gdLst>
              <a:gd name="T0" fmla="*/ 0 w 801"/>
              <a:gd name="T1" fmla="*/ 423 h 423"/>
              <a:gd name="T2" fmla="*/ 801 w 801"/>
              <a:gd name="T3" fmla="*/ 0 h 423"/>
              <a:gd name="T4" fmla="*/ 0 w 801"/>
              <a:gd name="T5" fmla="*/ 423 h 423"/>
            </a:gdLst>
            <a:ahLst/>
            <a:cxnLst>
              <a:cxn ang="0">
                <a:pos x="T0" y="T1"/>
              </a:cxn>
              <a:cxn ang="0">
                <a:pos x="T2" y="T3"/>
              </a:cxn>
              <a:cxn ang="0">
                <a:pos x="T4" y="T5"/>
              </a:cxn>
            </a:cxnLst>
            <a:rect l="0" t="0" r="r" b="b"/>
            <a:pathLst>
              <a:path w="801" h="423">
                <a:moveTo>
                  <a:pt x="0" y="423"/>
                </a:moveTo>
                <a:lnTo>
                  <a:pt x="801" y="0"/>
                </a:lnTo>
                <a:lnTo>
                  <a:pt x="0" y="423"/>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61" name="Line 1145"/>
          <p:cNvSpPr>
            <a:spLocks noChangeShapeType="1"/>
          </p:cNvSpPr>
          <p:nvPr/>
        </p:nvSpPr>
        <p:spPr bwMode="auto">
          <a:xfrm flipV="1">
            <a:off x="11216536" y="5604563"/>
            <a:ext cx="599584" cy="316634"/>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62" name="Freeform 1146"/>
          <p:cNvSpPr/>
          <p:nvPr/>
        </p:nvSpPr>
        <p:spPr bwMode="auto">
          <a:xfrm>
            <a:off x="9392335" y="5906974"/>
            <a:ext cx="729082" cy="522483"/>
          </a:xfrm>
          <a:custGeom>
            <a:avLst/>
            <a:gdLst>
              <a:gd name="T0" fmla="*/ 974 w 974"/>
              <a:gd name="T1" fmla="*/ 0 h 698"/>
              <a:gd name="T2" fmla="*/ 0 w 974"/>
              <a:gd name="T3" fmla="*/ 698 h 698"/>
              <a:gd name="T4" fmla="*/ 974 w 974"/>
              <a:gd name="T5" fmla="*/ 0 h 698"/>
            </a:gdLst>
            <a:ahLst/>
            <a:cxnLst>
              <a:cxn ang="0">
                <a:pos x="T0" y="T1"/>
              </a:cxn>
              <a:cxn ang="0">
                <a:pos x="T2" y="T3"/>
              </a:cxn>
              <a:cxn ang="0">
                <a:pos x="T4" y="T5"/>
              </a:cxn>
            </a:cxnLst>
            <a:rect l="0" t="0" r="r" b="b"/>
            <a:pathLst>
              <a:path w="974" h="698">
                <a:moveTo>
                  <a:pt x="974" y="0"/>
                </a:moveTo>
                <a:lnTo>
                  <a:pt x="0" y="698"/>
                </a:lnTo>
                <a:lnTo>
                  <a:pt x="974"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63" name="Line 1147"/>
          <p:cNvSpPr>
            <a:spLocks noChangeShapeType="1"/>
          </p:cNvSpPr>
          <p:nvPr/>
        </p:nvSpPr>
        <p:spPr bwMode="auto">
          <a:xfrm flipH="1">
            <a:off x="9392335" y="5906974"/>
            <a:ext cx="729082" cy="522483"/>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64" name="Freeform 1148"/>
          <p:cNvSpPr/>
          <p:nvPr/>
        </p:nvSpPr>
        <p:spPr bwMode="auto">
          <a:xfrm>
            <a:off x="9301762" y="5144208"/>
            <a:ext cx="90574" cy="1285249"/>
          </a:xfrm>
          <a:custGeom>
            <a:avLst/>
            <a:gdLst>
              <a:gd name="T0" fmla="*/ 121 w 121"/>
              <a:gd name="T1" fmla="*/ 1717 h 1717"/>
              <a:gd name="T2" fmla="*/ 0 w 121"/>
              <a:gd name="T3" fmla="*/ 0 h 1717"/>
              <a:gd name="T4" fmla="*/ 121 w 121"/>
              <a:gd name="T5" fmla="*/ 1717 h 1717"/>
            </a:gdLst>
            <a:ahLst/>
            <a:cxnLst>
              <a:cxn ang="0">
                <a:pos x="T0" y="T1"/>
              </a:cxn>
              <a:cxn ang="0">
                <a:pos x="T2" y="T3"/>
              </a:cxn>
              <a:cxn ang="0">
                <a:pos x="T4" y="T5"/>
              </a:cxn>
            </a:cxnLst>
            <a:rect l="0" t="0" r="r" b="b"/>
            <a:pathLst>
              <a:path w="121" h="1717">
                <a:moveTo>
                  <a:pt x="121" y="1717"/>
                </a:moveTo>
                <a:lnTo>
                  <a:pt x="0" y="0"/>
                </a:lnTo>
                <a:lnTo>
                  <a:pt x="121" y="1717"/>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65" name="Line 1149"/>
          <p:cNvSpPr>
            <a:spLocks noChangeShapeType="1"/>
          </p:cNvSpPr>
          <p:nvPr/>
        </p:nvSpPr>
        <p:spPr bwMode="auto">
          <a:xfrm flipH="1" flipV="1">
            <a:off x="9301762" y="5144208"/>
            <a:ext cx="90574" cy="1285249"/>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66" name="Freeform 1150"/>
          <p:cNvSpPr/>
          <p:nvPr/>
        </p:nvSpPr>
        <p:spPr bwMode="auto">
          <a:xfrm>
            <a:off x="10121417" y="5145705"/>
            <a:ext cx="947656" cy="761269"/>
          </a:xfrm>
          <a:custGeom>
            <a:avLst/>
            <a:gdLst>
              <a:gd name="T0" fmla="*/ 0 w 1266"/>
              <a:gd name="T1" fmla="*/ 1017 h 1017"/>
              <a:gd name="T2" fmla="*/ 1266 w 1266"/>
              <a:gd name="T3" fmla="*/ 0 h 1017"/>
              <a:gd name="T4" fmla="*/ 0 w 1266"/>
              <a:gd name="T5" fmla="*/ 1017 h 1017"/>
            </a:gdLst>
            <a:ahLst/>
            <a:cxnLst>
              <a:cxn ang="0">
                <a:pos x="T0" y="T1"/>
              </a:cxn>
              <a:cxn ang="0">
                <a:pos x="T2" y="T3"/>
              </a:cxn>
              <a:cxn ang="0">
                <a:pos x="T4" y="T5"/>
              </a:cxn>
            </a:cxnLst>
            <a:rect l="0" t="0" r="r" b="b"/>
            <a:pathLst>
              <a:path w="1266" h="1017">
                <a:moveTo>
                  <a:pt x="0" y="1017"/>
                </a:moveTo>
                <a:lnTo>
                  <a:pt x="1266" y="0"/>
                </a:lnTo>
                <a:lnTo>
                  <a:pt x="0" y="1017"/>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67" name="Line 1151"/>
          <p:cNvSpPr>
            <a:spLocks noChangeShapeType="1"/>
          </p:cNvSpPr>
          <p:nvPr/>
        </p:nvSpPr>
        <p:spPr bwMode="auto">
          <a:xfrm flipV="1">
            <a:off x="10121417" y="5145705"/>
            <a:ext cx="947656" cy="761269"/>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68" name="Freeform 1152"/>
          <p:cNvSpPr/>
          <p:nvPr/>
        </p:nvSpPr>
        <p:spPr bwMode="auto">
          <a:xfrm>
            <a:off x="10121417" y="5906974"/>
            <a:ext cx="294926" cy="1792013"/>
          </a:xfrm>
          <a:custGeom>
            <a:avLst/>
            <a:gdLst>
              <a:gd name="T0" fmla="*/ 394 w 394"/>
              <a:gd name="T1" fmla="*/ 2394 h 2394"/>
              <a:gd name="T2" fmla="*/ 0 w 394"/>
              <a:gd name="T3" fmla="*/ 0 h 2394"/>
              <a:gd name="T4" fmla="*/ 394 w 394"/>
              <a:gd name="T5" fmla="*/ 2394 h 2394"/>
            </a:gdLst>
            <a:ahLst/>
            <a:cxnLst>
              <a:cxn ang="0">
                <a:pos x="T0" y="T1"/>
              </a:cxn>
              <a:cxn ang="0">
                <a:pos x="T2" y="T3"/>
              </a:cxn>
              <a:cxn ang="0">
                <a:pos x="T4" y="T5"/>
              </a:cxn>
            </a:cxnLst>
            <a:rect l="0" t="0" r="r" b="b"/>
            <a:pathLst>
              <a:path w="394" h="2394">
                <a:moveTo>
                  <a:pt x="394" y="2394"/>
                </a:moveTo>
                <a:lnTo>
                  <a:pt x="0" y="0"/>
                </a:lnTo>
                <a:lnTo>
                  <a:pt x="394" y="2394"/>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69" name="Line 1153"/>
          <p:cNvSpPr>
            <a:spLocks noChangeShapeType="1"/>
          </p:cNvSpPr>
          <p:nvPr/>
        </p:nvSpPr>
        <p:spPr bwMode="auto">
          <a:xfrm flipH="1" flipV="1">
            <a:off x="10121417" y="5906974"/>
            <a:ext cx="294926" cy="1792013"/>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70" name="Freeform 1154"/>
          <p:cNvSpPr/>
          <p:nvPr/>
        </p:nvSpPr>
        <p:spPr bwMode="auto">
          <a:xfrm>
            <a:off x="8957432" y="5906974"/>
            <a:ext cx="1163986" cy="1911032"/>
          </a:xfrm>
          <a:custGeom>
            <a:avLst/>
            <a:gdLst>
              <a:gd name="T0" fmla="*/ 0 w 1555"/>
              <a:gd name="T1" fmla="*/ 2553 h 2553"/>
              <a:gd name="T2" fmla="*/ 1555 w 1555"/>
              <a:gd name="T3" fmla="*/ 0 h 2553"/>
              <a:gd name="T4" fmla="*/ 0 w 1555"/>
              <a:gd name="T5" fmla="*/ 2553 h 2553"/>
            </a:gdLst>
            <a:ahLst/>
            <a:cxnLst>
              <a:cxn ang="0">
                <a:pos x="T0" y="T1"/>
              </a:cxn>
              <a:cxn ang="0">
                <a:pos x="T2" y="T3"/>
              </a:cxn>
              <a:cxn ang="0">
                <a:pos x="T4" y="T5"/>
              </a:cxn>
            </a:cxnLst>
            <a:rect l="0" t="0" r="r" b="b"/>
            <a:pathLst>
              <a:path w="1555" h="2553">
                <a:moveTo>
                  <a:pt x="0" y="2553"/>
                </a:moveTo>
                <a:lnTo>
                  <a:pt x="1555" y="0"/>
                </a:lnTo>
                <a:lnTo>
                  <a:pt x="0" y="2553"/>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71" name="Line 1155"/>
          <p:cNvSpPr>
            <a:spLocks noChangeShapeType="1"/>
          </p:cNvSpPr>
          <p:nvPr/>
        </p:nvSpPr>
        <p:spPr bwMode="auto">
          <a:xfrm flipV="1">
            <a:off x="8957432" y="5906974"/>
            <a:ext cx="1163986" cy="1911032"/>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72" name="Freeform 1156"/>
          <p:cNvSpPr/>
          <p:nvPr/>
        </p:nvSpPr>
        <p:spPr bwMode="auto">
          <a:xfrm>
            <a:off x="7711855" y="6429458"/>
            <a:ext cx="1680481" cy="589852"/>
          </a:xfrm>
          <a:custGeom>
            <a:avLst/>
            <a:gdLst>
              <a:gd name="T0" fmla="*/ 2245 w 2245"/>
              <a:gd name="T1" fmla="*/ 0 h 788"/>
              <a:gd name="T2" fmla="*/ 0 w 2245"/>
              <a:gd name="T3" fmla="*/ 788 h 788"/>
              <a:gd name="T4" fmla="*/ 2245 w 2245"/>
              <a:gd name="T5" fmla="*/ 0 h 788"/>
            </a:gdLst>
            <a:ahLst/>
            <a:cxnLst>
              <a:cxn ang="0">
                <a:pos x="T0" y="T1"/>
              </a:cxn>
              <a:cxn ang="0">
                <a:pos x="T2" y="T3"/>
              </a:cxn>
              <a:cxn ang="0">
                <a:pos x="T4" y="T5"/>
              </a:cxn>
            </a:cxnLst>
            <a:rect l="0" t="0" r="r" b="b"/>
            <a:pathLst>
              <a:path w="2245" h="788">
                <a:moveTo>
                  <a:pt x="2245" y="0"/>
                </a:moveTo>
                <a:lnTo>
                  <a:pt x="0" y="788"/>
                </a:lnTo>
                <a:lnTo>
                  <a:pt x="2245"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73" name="Line 1157"/>
          <p:cNvSpPr>
            <a:spLocks noChangeShapeType="1"/>
          </p:cNvSpPr>
          <p:nvPr/>
        </p:nvSpPr>
        <p:spPr bwMode="auto">
          <a:xfrm flipH="1">
            <a:off x="7711855" y="6429458"/>
            <a:ext cx="1680481" cy="589852"/>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74" name="Freeform 1158"/>
          <p:cNvSpPr/>
          <p:nvPr/>
        </p:nvSpPr>
        <p:spPr bwMode="auto">
          <a:xfrm>
            <a:off x="7745539" y="6160730"/>
            <a:ext cx="183393" cy="832380"/>
          </a:xfrm>
          <a:custGeom>
            <a:avLst/>
            <a:gdLst>
              <a:gd name="T0" fmla="*/ 0 w 245"/>
              <a:gd name="T1" fmla="*/ 1112 h 1112"/>
              <a:gd name="T2" fmla="*/ 245 w 245"/>
              <a:gd name="T3" fmla="*/ 0 h 1112"/>
              <a:gd name="T4" fmla="*/ 0 w 245"/>
              <a:gd name="T5" fmla="*/ 1112 h 1112"/>
            </a:gdLst>
            <a:ahLst/>
            <a:cxnLst>
              <a:cxn ang="0">
                <a:pos x="T0" y="T1"/>
              </a:cxn>
              <a:cxn ang="0">
                <a:pos x="T2" y="T3"/>
              </a:cxn>
              <a:cxn ang="0">
                <a:pos x="T4" y="T5"/>
              </a:cxn>
            </a:cxnLst>
            <a:rect l="0" t="0" r="r" b="b"/>
            <a:pathLst>
              <a:path w="245" h="1112">
                <a:moveTo>
                  <a:pt x="0" y="1112"/>
                </a:moveTo>
                <a:lnTo>
                  <a:pt x="245" y="0"/>
                </a:lnTo>
                <a:lnTo>
                  <a:pt x="0" y="1112"/>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75" name="Line 1159"/>
          <p:cNvSpPr>
            <a:spLocks noChangeShapeType="1"/>
          </p:cNvSpPr>
          <p:nvPr/>
        </p:nvSpPr>
        <p:spPr bwMode="auto">
          <a:xfrm flipV="1">
            <a:off x="7745539" y="6160730"/>
            <a:ext cx="183393" cy="832380"/>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76" name="Freeform 1160"/>
          <p:cNvSpPr/>
          <p:nvPr/>
        </p:nvSpPr>
        <p:spPr bwMode="auto">
          <a:xfrm>
            <a:off x="7928933" y="5307391"/>
            <a:ext cx="141475" cy="853340"/>
          </a:xfrm>
          <a:custGeom>
            <a:avLst/>
            <a:gdLst>
              <a:gd name="T0" fmla="*/ 0 w 189"/>
              <a:gd name="T1" fmla="*/ 1140 h 1140"/>
              <a:gd name="T2" fmla="*/ 189 w 189"/>
              <a:gd name="T3" fmla="*/ 0 h 1140"/>
              <a:gd name="T4" fmla="*/ 0 w 189"/>
              <a:gd name="T5" fmla="*/ 1140 h 1140"/>
            </a:gdLst>
            <a:ahLst/>
            <a:cxnLst>
              <a:cxn ang="0">
                <a:pos x="T0" y="T1"/>
              </a:cxn>
              <a:cxn ang="0">
                <a:pos x="T2" y="T3"/>
              </a:cxn>
              <a:cxn ang="0">
                <a:pos x="T4" y="T5"/>
              </a:cxn>
            </a:cxnLst>
            <a:rect l="0" t="0" r="r" b="b"/>
            <a:pathLst>
              <a:path w="189" h="1140">
                <a:moveTo>
                  <a:pt x="0" y="1140"/>
                </a:moveTo>
                <a:lnTo>
                  <a:pt x="189" y="0"/>
                </a:lnTo>
                <a:lnTo>
                  <a:pt x="0" y="114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77" name="Line 1161"/>
          <p:cNvSpPr>
            <a:spLocks noChangeShapeType="1"/>
          </p:cNvSpPr>
          <p:nvPr/>
        </p:nvSpPr>
        <p:spPr bwMode="auto">
          <a:xfrm flipV="1">
            <a:off x="7928933" y="5307391"/>
            <a:ext cx="141475" cy="853340"/>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78" name="Freeform 1162"/>
          <p:cNvSpPr/>
          <p:nvPr/>
        </p:nvSpPr>
        <p:spPr bwMode="auto">
          <a:xfrm>
            <a:off x="8070407" y="5144208"/>
            <a:ext cx="1231355" cy="163182"/>
          </a:xfrm>
          <a:custGeom>
            <a:avLst/>
            <a:gdLst>
              <a:gd name="T0" fmla="*/ 0 w 1645"/>
              <a:gd name="T1" fmla="*/ 218 h 218"/>
              <a:gd name="T2" fmla="*/ 1645 w 1645"/>
              <a:gd name="T3" fmla="*/ 0 h 218"/>
              <a:gd name="T4" fmla="*/ 0 w 1645"/>
              <a:gd name="T5" fmla="*/ 218 h 218"/>
            </a:gdLst>
            <a:ahLst/>
            <a:cxnLst>
              <a:cxn ang="0">
                <a:pos x="T0" y="T1"/>
              </a:cxn>
              <a:cxn ang="0">
                <a:pos x="T2" y="T3"/>
              </a:cxn>
              <a:cxn ang="0">
                <a:pos x="T4" y="T5"/>
              </a:cxn>
            </a:cxnLst>
            <a:rect l="0" t="0" r="r" b="b"/>
            <a:pathLst>
              <a:path w="1645" h="218">
                <a:moveTo>
                  <a:pt x="0" y="218"/>
                </a:moveTo>
                <a:lnTo>
                  <a:pt x="1645" y="0"/>
                </a:lnTo>
                <a:lnTo>
                  <a:pt x="0" y="218"/>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79" name="Line 1163"/>
          <p:cNvSpPr>
            <a:spLocks noChangeShapeType="1"/>
          </p:cNvSpPr>
          <p:nvPr/>
        </p:nvSpPr>
        <p:spPr bwMode="auto">
          <a:xfrm flipV="1">
            <a:off x="8070407" y="5144208"/>
            <a:ext cx="1231355" cy="163182"/>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80" name="Freeform 1164"/>
          <p:cNvSpPr/>
          <p:nvPr/>
        </p:nvSpPr>
        <p:spPr bwMode="auto">
          <a:xfrm>
            <a:off x="8070407" y="5307391"/>
            <a:ext cx="1321928" cy="1122067"/>
          </a:xfrm>
          <a:custGeom>
            <a:avLst/>
            <a:gdLst>
              <a:gd name="T0" fmla="*/ 0 w 1766"/>
              <a:gd name="T1" fmla="*/ 0 h 1499"/>
              <a:gd name="T2" fmla="*/ 1766 w 1766"/>
              <a:gd name="T3" fmla="*/ 1499 h 1499"/>
              <a:gd name="T4" fmla="*/ 0 w 1766"/>
              <a:gd name="T5" fmla="*/ 0 h 1499"/>
            </a:gdLst>
            <a:ahLst/>
            <a:cxnLst>
              <a:cxn ang="0">
                <a:pos x="T0" y="T1"/>
              </a:cxn>
              <a:cxn ang="0">
                <a:pos x="T2" y="T3"/>
              </a:cxn>
              <a:cxn ang="0">
                <a:pos x="T4" y="T5"/>
              </a:cxn>
            </a:cxnLst>
            <a:rect l="0" t="0" r="r" b="b"/>
            <a:pathLst>
              <a:path w="1766" h="1499">
                <a:moveTo>
                  <a:pt x="0" y="0"/>
                </a:moveTo>
                <a:lnTo>
                  <a:pt x="1766" y="1499"/>
                </a:lnTo>
                <a:lnTo>
                  <a:pt x="0"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81" name="Line 1165"/>
          <p:cNvSpPr>
            <a:spLocks noChangeShapeType="1"/>
          </p:cNvSpPr>
          <p:nvPr/>
        </p:nvSpPr>
        <p:spPr bwMode="auto">
          <a:xfrm>
            <a:off x="8070407" y="5307391"/>
            <a:ext cx="1321928" cy="1122067"/>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82" name="Freeform 1166"/>
          <p:cNvSpPr/>
          <p:nvPr/>
        </p:nvSpPr>
        <p:spPr bwMode="auto">
          <a:xfrm>
            <a:off x="7928933" y="5144208"/>
            <a:ext cx="1372829" cy="1016522"/>
          </a:xfrm>
          <a:custGeom>
            <a:avLst/>
            <a:gdLst>
              <a:gd name="T0" fmla="*/ 0 w 1834"/>
              <a:gd name="T1" fmla="*/ 1358 h 1358"/>
              <a:gd name="T2" fmla="*/ 1834 w 1834"/>
              <a:gd name="T3" fmla="*/ 0 h 1358"/>
              <a:gd name="T4" fmla="*/ 0 w 1834"/>
              <a:gd name="T5" fmla="*/ 1358 h 1358"/>
            </a:gdLst>
            <a:ahLst/>
            <a:cxnLst>
              <a:cxn ang="0">
                <a:pos x="T0" y="T1"/>
              </a:cxn>
              <a:cxn ang="0">
                <a:pos x="T2" y="T3"/>
              </a:cxn>
              <a:cxn ang="0">
                <a:pos x="T4" y="T5"/>
              </a:cxn>
            </a:cxnLst>
            <a:rect l="0" t="0" r="r" b="b"/>
            <a:pathLst>
              <a:path w="1834" h="1358">
                <a:moveTo>
                  <a:pt x="0" y="1358"/>
                </a:moveTo>
                <a:lnTo>
                  <a:pt x="1834" y="0"/>
                </a:lnTo>
                <a:lnTo>
                  <a:pt x="0" y="1358"/>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83" name="Line 1167"/>
          <p:cNvSpPr>
            <a:spLocks noChangeShapeType="1"/>
          </p:cNvSpPr>
          <p:nvPr/>
        </p:nvSpPr>
        <p:spPr bwMode="auto">
          <a:xfrm flipV="1">
            <a:off x="7928933" y="5144208"/>
            <a:ext cx="1372829" cy="1016522"/>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84" name="Freeform 1168"/>
          <p:cNvSpPr/>
          <p:nvPr/>
        </p:nvSpPr>
        <p:spPr bwMode="auto">
          <a:xfrm>
            <a:off x="8321918" y="4660649"/>
            <a:ext cx="979844" cy="483559"/>
          </a:xfrm>
          <a:custGeom>
            <a:avLst/>
            <a:gdLst>
              <a:gd name="T0" fmla="*/ 1309 w 1309"/>
              <a:gd name="T1" fmla="*/ 646 h 646"/>
              <a:gd name="T2" fmla="*/ 0 w 1309"/>
              <a:gd name="T3" fmla="*/ 0 h 646"/>
              <a:gd name="T4" fmla="*/ 1309 w 1309"/>
              <a:gd name="T5" fmla="*/ 646 h 646"/>
            </a:gdLst>
            <a:ahLst/>
            <a:cxnLst>
              <a:cxn ang="0">
                <a:pos x="T0" y="T1"/>
              </a:cxn>
              <a:cxn ang="0">
                <a:pos x="T2" y="T3"/>
              </a:cxn>
              <a:cxn ang="0">
                <a:pos x="T4" y="T5"/>
              </a:cxn>
            </a:cxnLst>
            <a:rect l="0" t="0" r="r" b="b"/>
            <a:pathLst>
              <a:path w="1309" h="646">
                <a:moveTo>
                  <a:pt x="1309" y="646"/>
                </a:moveTo>
                <a:lnTo>
                  <a:pt x="0" y="0"/>
                </a:lnTo>
                <a:lnTo>
                  <a:pt x="1309" y="646"/>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85" name="Line 1169"/>
          <p:cNvSpPr>
            <a:spLocks noChangeShapeType="1"/>
          </p:cNvSpPr>
          <p:nvPr/>
        </p:nvSpPr>
        <p:spPr bwMode="auto">
          <a:xfrm flipH="1" flipV="1">
            <a:off x="8321918" y="4660649"/>
            <a:ext cx="979844" cy="483559"/>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86" name="Freeform 1170"/>
          <p:cNvSpPr/>
          <p:nvPr/>
        </p:nvSpPr>
        <p:spPr bwMode="auto">
          <a:xfrm>
            <a:off x="7212576" y="4660649"/>
            <a:ext cx="1109342" cy="662461"/>
          </a:xfrm>
          <a:custGeom>
            <a:avLst/>
            <a:gdLst>
              <a:gd name="T0" fmla="*/ 1482 w 1482"/>
              <a:gd name="T1" fmla="*/ 0 h 885"/>
              <a:gd name="T2" fmla="*/ 0 w 1482"/>
              <a:gd name="T3" fmla="*/ 885 h 885"/>
              <a:gd name="T4" fmla="*/ 1482 w 1482"/>
              <a:gd name="T5" fmla="*/ 0 h 885"/>
            </a:gdLst>
            <a:ahLst/>
            <a:cxnLst>
              <a:cxn ang="0">
                <a:pos x="T0" y="T1"/>
              </a:cxn>
              <a:cxn ang="0">
                <a:pos x="T2" y="T3"/>
              </a:cxn>
              <a:cxn ang="0">
                <a:pos x="T4" y="T5"/>
              </a:cxn>
            </a:cxnLst>
            <a:rect l="0" t="0" r="r" b="b"/>
            <a:pathLst>
              <a:path w="1482" h="885">
                <a:moveTo>
                  <a:pt x="1482" y="0"/>
                </a:moveTo>
                <a:lnTo>
                  <a:pt x="0" y="885"/>
                </a:lnTo>
                <a:lnTo>
                  <a:pt x="1482"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87" name="Line 1171"/>
          <p:cNvSpPr>
            <a:spLocks noChangeShapeType="1"/>
          </p:cNvSpPr>
          <p:nvPr/>
        </p:nvSpPr>
        <p:spPr bwMode="auto">
          <a:xfrm flipH="1">
            <a:off x="7212576" y="4660649"/>
            <a:ext cx="1109342" cy="662461"/>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88" name="Freeform 1172"/>
          <p:cNvSpPr/>
          <p:nvPr/>
        </p:nvSpPr>
        <p:spPr bwMode="auto">
          <a:xfrm>
            <a:off x="6361482" y="6189175"/>
            <a:ext cx="1586913" cy="803936"/>
          </a:xfrm>
          <a:custGeom>
            <a:avLst/>
            <a:gdLst>
              <a:gd name="T0" fmla="*/ 0 w 2120"/>
              <a:gd name="T1" fmla="*/ 1074 h 1074"/>
              <a:gd name="T2" fmla="*/ 2120 w 2120"/>
              <a:gd name="T3" fmla="*/ 0 h 1074"/>
              <a:gd name="T4" fmla="*/ 0 w 2120"/>
              <a:gd name="T5" fmla="*/ 1074 h 1074"/>
            </a:gdLst>
            <a:ahLst/>
            <a:cxnLst>
              <a:cxn ang="0">
                <a:pos x="T0" y="T1"/>
              </a:cxn>
              <a:cxn ang="0">
                <a:pos x="T2" y="T3"/>
              </a:cxn>
              <a:cxn ang="0">
                <a:pos x="T4" y="T5"/>
              </a:cxn>
            </a:cxnLst>
            <a:rect l="0" t="0" r="r" b="b"/>
            <a:pathLst>
              <a:path w="2120" h="1074">
                <a:moveTo>
                  <a:pt x="0" y="1074"/>
                </a:moveTo>
                <a:lnTo>
                  <a:pt x="2120" y="0"/>
                </a:lnTo>
                <a:lnTo>
                  <a:pt x="0" y="1074"/>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89" name="Line 1173"/>
          <p:cNvSpPr>
            <a:spLocks noChangeShapeType="1"/>
          </p:cNvSpPr>
          <p:nvPr/>
        </p:nvSpPr>
        <p:spPr bwMode="auto">
          <a:xfrm flipV="1">
            <a:off x="6361482" y="6189175"/>
            <a:ext cx="1586913" cy="803936"/>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90" name="Freeform 1174"/>
          <p:cNvSpPr/>
          <p:nvPr/>
        </p:nvSpPr>
        <p:spPr bwMode="auto">
          <a:xfrm>
            <a:off x="8070407" y="5307391"/>
            <a:ext cx="887024" cy="2510615"/>
          </a:xfrm>
          <a:custGeom>
            <a:avLst/>
            <a:gdLst>
              <a:gd name="T0" fmla="*/ 1185 w 1185"/>
              <a:gd name="T1" fmla="*/ 3354 h 3354"/>
              <a:gd name="T2" fmla="*/ 0 w 1185"/>
              <a:gd name="T3" fmla="*/ 0 h 3354"/>
              <a:gd name="T4" fmla="*/ 1185 w 1185"/>
              <a:gd name="T5" fmla="*/ 3354 h 3354"/>
            </a:gdLst>
            <a:ahLst/>
            <a:cxnLst>
              <a:cxn ang="0">
                <a:pos x="T0" y="T1"/>
              </a:cxn>
              <a:cxn ang="0">
                <a:pos x="T2" y="T3"/>
              </a:cxn>
              <a:cxn ang="0">
                <a:pos x="T4" y="T5"/>
              </a:cxn>
            </a:cxnLst>
            <a:rect l="0" t="0" r="r" b="b"/>
            <a:pathLst>
              <a:path w="1185" h="3354">
                <a:moveTo>
                  <a:pt x="1185" y="3354"/>
                </a:moveTo>
                <a:lnTo>
                  <a:pt x="0" y="0"/>
                </a:lnTo>
                <a:lnTo>
                  <a:pt x="1185" y="3354"/>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91" name="Line 1175"/>
          <p:cNvSpPr>
            <a:spLocks noChangeShapeType="1"/>
          </p:cNvSpPr>
          <p:nvPr/>
        </p:nvSpPr>
        <p:spPr bwMode="auto">
          <a:xfrm flipH="1" flipV="1">
            <a:off x="8070407" y="5454876"/>
            <a:ext cx="887024" cy="2510615"/>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92" name="Freeform 1176"/>
          <p:cNvSpPr/>
          <p:nvPr/>
        </p:nvSpPr>
        <p:spPr bwMode="auto">
          <a:xfrm>
            <a:off x="7212576" y="5323111"/>
            <a:ext cx="716357" cy="837620"/>
          </a:xfrm>
          <a:custGeom>
            <a:avLst/>
            <a:gdLst>
              <a:gd name="T0" fmla="*/ 957 w 957"/>
              <a:gd name="T1" fmla="*/ 1119 h 1119"/>
              <a:gd name="T2" fmla="*/ 0 w 957"/>
              <a:gd name="T3" fmla="*/ 0 h 1119"/>
              <a:gd name="T4" fmla="*/ 957 w 957"/>
              <a:gd name="T5" fmla="*/ 1119 h 1119"/>
            </a:gdLst>
            <a:ahLst/>
            <a:cxnLst>
              <a:cxn ang="0">
                <a:pos x="T0" y="T1"/>
              </a:cxn>
              <a:cxn ang="0">
                <a:pos x="T2" y="T3"/>
              </a:cxn>
              <a:cxn ang="0">
                <a:pos x="T4" y="T5"/>
              </a:cxn>
            </a:cxnLst>
            <a:rect l="0" t="0" r="r" b="b"/>
            <a:pathLst>
              <a:path w="957" h="1119">
                <a:moveTo>
                  <a:pt x="957" y="1119"/>
                </a:moveTo>
                <a:lnTo>
                  <a:pt x="0" y="0"/>
                </a:lnTo>
                <a:lnTo>
                  <a:pt x="957" y="1119"/>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93" name="Line 1177"/>
          <p:cNvSpPr>
            <a:spLocks noChangeShapeType="1"/>
          </p:cNvSpPr>
          <p:nvPr/>
        </p:nvSpPr>
        <p:spPr bwMode="auto">
          <a:xfrm flipH="1" flipV="1">
            <a:off x="7212576" y="5323111"/>
            <a:ext cx="716357" cy="837620"/>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94" name="Freeform 1178"/>
          <p:cNvSpPr/>
          <p:nvPr/>
        </p:nvSpPr>
        <p:spPr bwMode="auto">
          <a:xfrm>
            <a:off x="9997159" y="7151802"/>
            <a:ext cx="1358607" cy="292681"/>
          </a:xfrm>
          <a:custGeom>
            <a:avLst/>
            <a:gdLst>
              <a:gd name="T0" fmla="*/ 1815 w 1815"/>
              <a:gd name="T1" fmla="*/ 391 h 391"/>
              <a:gd name="T2" fmla="*/ 0 w 1815"/>
              <a:gd name="T3" fmla="*/ 0 h 391"/>
              <a:gd name="T4" fmla="*/ 1815 w 1815"/>
              <a:gd name="T5" fmla="*/ 391 h 391"/>
            </a:gdLst>
            <a:ahLst/>
            <a:cxnLst>
              <a:cxn ang="0">
                <a:pos x="T0" y="T1"/>
              </a:cxn>
              <a:cxn ang="0">
                <a:pos x="T2" y="T3"/>
              </a:cxn>
              <a:cxn ang="0">
                <a:pos x="T4" y="T5"/>
              </a:cxn>
            </a:cxnLst>
            <a:rect l="0" t="0" r="r" b="b"/>
            <a:pathLst>
              <a:path w="1815" h="391">
                <a:moveTo>
                  <a:pt x="1815" y="391"/>
                </a:moveTo>
                <a:lnTo>
                  <a:pt x="0" y="0"/>
                </a:lnTo>
                <a:lnTo>
                  <a:pt x="1815" y="391"/>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95" name="Line 1179"/>
          <p:cNvSpPr>
            <a:spLocks noChangeShapeType="1"/>
          </p:cNvSpPr>
          <p:nvPr/>
        </p:nvSpPr>
        <p:spPr bwMode="auto">
          <a:xfrm flipH="1" flipV="1">
            <a:off x="9997159" y="7151802"/>
            <a:ext cx="1358607" cy="292681"/>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96" name="Freeform 1180"/>
          <p:cNvSpPr/>
          <p:nvPr/>
        </p:nvSpPr>
        <p:spPr bwMode="auto">
          <a:xfrm>
            <a:off x="9342931" y="6429458"/>
            <a:ext cx="49404" cy="214832"/>
          </a:xfrm>
          <a:custGeom>
            <a:avLst/>
            <a:gdLst>
              <a:gd name="T0" fmla="*/ 0 w 66"/>
              <a:gd name="T1" fmla="*/ 287 h 287"/>
              <a:gd name="T2" fmla="*/ 66 w 66"/>
              <a:gd name="T3" fmla="*/ 0 h 287"/>
              <a:gd name="T4" fmla="*/ 0 w 66"/>
              <a:gd name="T5" fmla="*/ 287 h 287"/>
            </a:gdLst>
            <a:ahLst/>
            <a:cxnLst>
              <a:cxn ang="0">
                <a:pos x="T0" y="T1"/>
              </a:cxn>
              <a:cxn ang="0">
                <a:pos x="T2" y="T3"/>
              </a:cxn>
              <a:cxn ang="0">
                <a:pos x="T4" y="T5"/>
              </a:cxn>
            </a:cxnLst>
            <a:rect l="0" t="0" r="r" b="b"/>
            <a:pathLst>
              <a:path w="66" h="287">
                <a:moveTo>
                  <a:pt x="0" y="287"/>
                </a:moveTo>
                <a:lnTo>
                  <a:pt x="66" y="0"/>
                </a:lnTo>
                <a:lnTo>
                  <a:pt x="0" y="287"/>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97" name="Line 1181"/>
          <p:cNvSpPr>
            <a:spLocks noChangeShapeType="1"/>
          </p:cNvSpPr>
          <p:nvPr/>
        </p:nvSpPr>
        <p:spPr bwMode="auto">
          <a:xfrm flipV="1">
            <a:off x="9342931" y="6429458"/>
            <a:ext cx="49404" cy="214832"/>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898" name="Freeform 1182"/>
          <p:cNvSpPr/>
          <p:nvPr/>
        </p:nvSpPr>
        <p:spPr bwMode="auto">
          <a:xfrm>
            <a:off x="9392335" y="5404702"/>
            <a:ext cx="449126" cy="1024756"/>
          </a:xfrm>
          <a:custGeom>
            <a:avLst/>
            <a:gdLst>
              <a:gd name="T0" fmla="*/ 0 w 600"/>
              <a:gd name="T1" fmla="*/ 1369 h 1369"/>
              <a:gd name="T2" fmla="*/ 600 w 600"/>
              <a:gd name="T3" fmla="*/ 0 h 1369"/>
              <a:gd name="T4" fmla="*/ 0 w 600"/>
              <a:gd name="T5" fmla="*/ 1369 h 1369"/>
            </a:gdLst>
            <a:ahLst/>
            <a:cxnLst>
              <a:cxn ang="0">
                <a:pos x="T0" y="T1"/>
              </a:cxn>
              <a:cxn ang="0">
                <a:pos x="T2" y="T3"/>
              </a:cxn>
              <a:cxn ang="0">
                <a:pos x="T4" y="T5"/>
              </a:cxn>
            </a:cxnLst>
            <a:rect l="0" t="0" r="r" b="b"/>
            <a:pathLst>
              <a:path w="600" h="1369">
                <a:moveTo>
                  <a:pt x="0" y="1369"/>
                </a:moveTo>
                <a:lnTo>
                  <a:pt x="600" y="0"/>
                </a:lnTo>
                <a:lnTo>
                  <a:pt x="0" y="1369"/>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899" name="Line 1183"/>
          <p:cNvSpPr>
            <a:spLocks noChangeShapeType="1"/>
          </p:cNvSpPr>
          <p:nvPr/>
        </p:nvSpPr>
        <p:spPr bwMode="auto">
          <a:xfrm flipV="1">
            <a:off x="9392335" y="5404702"/>
            <a:ext cx="449126" cy="1024756"/>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900" name="Freeform 1184"/>
          <p:cNvSpPr/>
          <p:nvPr/>
        </p:nvSpPr>
        <p:spPr bwMode="auto">
          <a:xfrm>
            <a:off x="7976840" y="4552859"/>
            <a:ext cx="569642" cy="1604129"/>
          </a:xfrm>
          <a:custGeom>
            <a:avLst/>
            <a:gdLst>
              <a:gd name="T0" fmla="*/ 761 w 761"/>
              <a:gd name="T1" fmla="*/ 0 h 2143"/>
              <a:gd name="T2" fmla="*/ 0 w 761"/>
              <a:gd name="T3" fmla="*/ 2143 h 2143"/>
              <a:gd name="T4" fmla="*/ 761 w 761"/>
              <a:gd name="T5" fmla="*/ 0 h 2143"/>
            </a:gdLst>
            <a:ahLst/>
            <a:cxnLst>
              <a:cxn ang="0">
                <a:pos x="T0" y="T1"/>
              </a:cxn>
              <a:cxn ang="0">
                <a:pos x="T2" y="T3"/>
              </a:cxn>
              <a:cxn ang="0">
                <a:pos x="T4" y="T5"/>
              </a:cxn>
            </a:cxnLst>
            <a:rect l="0" t="0" r="r" b="b"/>
            <a:pathLst>
              <a:path w="761" h="2143">
                <a:moveTo>
                  <a:pt x="761" y="0"/>
                </a:moveTo>
                <a:lnTo>
                  <a:pt x="0" y="2143"/>
                </a:lnTo>
                <a:lnTo>
                  <a:pt x="761" y="0"/>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901" name="Line 1185"/>
          <p:cNvSpPr>
            <a:spLocks noChangeShapeType="1"/>
          </p:cNvSpPr>
          <p:nvPr/>
        </p:nvSpPr>
        <p:spPr bwMode="auto">
          <a:xfrm flipH="1">
            <a:off x="7976840" y="4552859"/>
            <a:ext cx="569642" cy="1604129"/>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902" name="Freeform 1186"/>
          <p:cNvSpPr/>
          <p:nvPr/>
        </p:nvSpPr>
        <p:spPr bwMode="auto">
          <a:xfrm>
            <a:off x="8321918" y="4590286"/>
            <a:ext cx="232049" cy="70363"/>
          </a:xfrm>
          <a:custGeom>
            <a:avLst/>
            <a:gdLst>
              <a:gd name="T0" fmla="*/ 0 w 310"/>
              <a:gd name="T1" fmla="*/ 94 h 94"/>
              <a:gd name="T2" fmla="*/ 310 w 310"/>
              <a:gd name="T3" fmla="*/ 0 h 94"/>
              <a:gd name="T4" fmla="*/ 0 w 310"/>
              <a:gd name="T5" fmla="*/ 94 h 94"/>
            </a:gdLst>
            <a:ahLst/>
            <a:cxnLst>
              <a:cxn ang="0">
                <a:pos x="T0" y="T1"/>
              </a:cxn>
              <a:cxn ang="0">
                <a:pos x="T2" y="T3"/>
              </a:cxn>
              <a:cxn ang="0">
                <a:pos x="T4" y="T5"/>
              </a:cxn>
            </a:cxnLst>
            <a:rect l="0" t="0" r="r" b="b"/>
            <a:pathLst>
              <a:path w="310" h="94">
                <a:moveTo>
                  <a:pt x="0" y="94"/>
                </a:moveTo>
                <a:lnTo>
                  <a:pt x="310" y="0"/>
                </a:lnTo>
                <a:lnTo>
                  <a:pt x="0" y="94"/>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903" name="Line 1187"/>
          <p:cNvSpPr>
            <a:spLocks noChangeShapeType="1"/>
          </p:cNvSpPr>
          <p:nvPr/>
        </p:nvSpPr>
        <p:spPr bwMode="auto">
          <a:xfrm flipV="1">
            <a:off x="8321918" y="4590286"/>
            <a:ext cx="232049" cy="70363"/>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904" name="Freeform 1188"/>
          <p:cNvSpPr/>
          <p:nvPr/>
        </p:nvSpPr>
        <p:spPr bwMode="auto">
          <a:xfrm>
            <a:off x="6967054" y="4735504"/>
            <a:ext cx="245522" cy="587607"/>
          </a:xfrm>
          <a:custGeom>
            <a:avLst/>
            <a:gdLst>
              <a:gd name="T0" fmla="*/ 328 w 328"/>
              <a:gd name="T1" fmla="*/ 785 h 785"/>
              <a:gd name="T2" fmla="*/ 0 w 328"/>
              <a:gd name="T3" fmla="*/ 0 h 785"/>
              <a:gd name="T4" fmla="*/ 328 w 328"/>
              <a:gd name="T5" fmla="*/ 785 h 785"/>
            </a:gdLst>
            <a:ahLst/>
            <a:cxnLst>
              <a:cxn ang="0">
                <a:pos x="T0" y="T1"/>
              </a:cxn>
              <a:cxn ang="0">
                <a:pos x="T2" y="T3"/>
              </a:cxn>
              <a:cxn ang="0">
                <a:pos x="T4" y="T5"/>
              </a:cxn>
            </a:cxnLst>
            <a:rect l="0" t="0" r="r" b="b"/>
            <a:pathLst>
              <a:path w="328" h="785">
                <a:moveTo>
                  <a:pt x="328" y="785"/>
                </a:moveTo>
                <a:lnTo>
                  <a:pt x="0" y="0"/>
                </a:lnTo>
                <a:lnTo>
                  <a:pt x="328" y="785"/>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905" name="Line 1189"/>
          <p:cNvSpPr>
            <a:spLocks noChangeShapeType="1"/>
          </p:cNvSpPr>
          <p:nvPr/>
        </p:nvSpPr>
        <p:spPr bwMode="auto">
          <a:xfrm flipH="1" flipV="1">
            <a:off x="6967054" y="4735504"/>
            <a:ext cx="245522" cy="587607"/>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906" name="Freeform 1190"/>
          <p:cNvSpPr/>
          <p:nvPr/>
        </p:nvSpPr>
        <p:spPr bwMode="auto">
          <a:xfrm>
            <a:off x="6475261" y="5323111"/>
            <a:ext cx="737316" cy="612309"/>
          </a:xfrm>
          <a:custGeom>
            <a:avLst/>
            <a:gdLst>
              <a:gd name="T0" fmla="*/ 0 w 985"/>
              <a:gd name="T1" fmla="*/ 818 h 818"/>
              <a:gd name="T2" fmla="*/ 985 w 985"/>
              <a:gd name="T3" fmla="*/ 0 h 818"/>
              <a:gd name="T4" fmla="*/ 0 w 985"/>
              <a:gd name="T5" fmla="*/ 818 h 818"/>
            </a:gdLst>
            <a:ahLst/>
            <a:cxnLst>
              <a:cxn ang="0">
                <a:pos x="T0" y="T1"/>
              </a:cxn>
              <a:cxn ang="0">
                <a:pos x="T2" y="T3"/>
              </a:cxn>
              <a:cxn ang="0">
                <a:pos x="T4" y="T5"/>
              </a:cxn>
            </a:cxnLst>
            <a:rect l="0" t="0" r="r" b="b"/>
            <a:pathLst>
              <a:path w="985" h="818">
                <a:moveTo>
                  <a:pt x="0" y="818"/>
                </a:moveTo>
                <a:lnTo>
                  <a:pt x="985" y="0"/>
                </a:lnTo>
                <a:lnTo>
                  <a:pt x="0" y="818"/>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907" name="Line 1191"/>
          <p:cNvSpPr>
            <a:spLocks noChangeShapeType="1"/>
          </p:cNvSpPr>
          <p:nvPr/>
        </p:nvSpPr>
        <p:spPr bwMode="auto">
          <a:xfrm flipV="1">
            <a:off x="6475261" y="5323111"/>
            <a:ext cx="737316" cy="612309"/>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908" name="Freeform 1192"/>
          <p:cNvSpPr/>
          <p:nvPr/>
        </p:nvSpPr>
        <p:spPr bwMode="auto">
          <a:xfrm>
            <a:off x="6455799" y="5893501"/>
            <a:ext cx="1411753" cy="15720"/>
          </a:xfrm>
          <a:custGeom>
            <a:avLst/>
            <a:gdLst>
              <a:gd name="T0" fmla="*/ 0 w 1886"/>
              <a:gd name="T1" fmla="*/ 21 h 21"/>
              <a:gd name="T2" fmla="*/ 1886 w 1886"/>
              <a:gd name="T3" fmla="*/ 0 h 21"/>
              <a:gd name="T4" fmla="*/ 0 w 1886"/>
              <a:gd name="T5" fmla="*/ 21 h 21"/>
            </a:gdLst>
            <a:ahLst/>
            <a:cxnLst>
              <a:cxn ang="0">
                <a:pos x="T0" y="T1"/>
              </a:cxn>
              <a:cxn ang="0">
                <a:pos x="T2" y="T3"/>
              </a:cxn>
              <a:cxn ang="0">
                <a:pos x="T4" y="T5"/>
              </a:cxn>
            </a:cxnLst>
            <a:rect l="0" t="0" r="r" b="b"/>
            <a:pathLst>
              <a:path w="1886" h="21">
                <a:moveTo>
                  <a:pt x="0" y="21"/>
                </a:moveTo>
                <a:lnTo>
                  <a:pt x="1886" y="0"/>
                </a:lnTo>
                <a:lnTo>
                  <a:pt x="0" y="21"/>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909" name="Line 1193"/>
          <p:cNvSpPr>
            <a:spLocks noChangeShapeType="1"/>
          </p:cNvSpPr>
          <p:nvPr/>
        </p:nvSpPr>
        <p:spPr bwMode="auto">
          <a:xfrm flipV="1">
            <a:off x="6455799" y="5893501"/>
            <a:ext cx="1411753" cy="15720"/>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910" name="Freeform 1194"/>
          <p:cNvSpPr/>
          <p:nvPr/>
        </p:nvSpPr>
        <p:spPr bwMode="auto">
          <a:xfrm>
            <a:off x="7745539" y="6993111"/>
            <a:ext cx="45661" cy="270224"/>
          </a:xfrm>
          <a:custGeom>
            <a:avLst/>
            <a:gdLst>
              <a:gd name="T0" fmla="*/ 61 w 61"/>
              <a:gd name="T1" fmla="*/ 361 h 361"/>
              <a:gd name="T2" fmla="*/ 0 w 61"/>
              <a:gd name="T3" fmla="*/ 0 h 361"/>
              <a:gd name="T4" fmla="*/ 61 w 61"/>
              <a:gd name="T5" fmla="*/ 361 h 361"/>
            </a:gdLst>
            <a:ahLst/>
            <a:cxnLst>
              <a:cxn ang="0">
                <a:pos x="T0" y="T1"/>
              </a:cxn>
              <a:cxn ang="0">
                <a:pos x="T2" y="T3"/>
              </a:cxn>
              <a:cxn ang="0">
                <a:pos x="T4" y="T5"/>
              </a:cxn>
            </a:cxnLst>
            <a:rect l="0" t="0" r="r" b="b"/>
            <a:pathLst>
              <a:path w="61" h="361">
                <a:moveTo>
                  <a:pt x="61" y="361"/>
                </a:moveTo>
                <a:lnTo>
                  <a:pt x="0" y="0"/>
                </a:lnTo>
                <a:lnTo>
                  <a:pt x="61" y="361"/>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911" name="Line 1195"/>
          <p:cNvSpPr>
            <a:spLocks noChangeShapeType="1"/>
          </p:cNvSpPr>
          <p:nvPr/>
        </p:nvSpPr>
        <p:spPr bwMode="auto">
          <a:xfrm flipH="1" flipV="1">
            <a:off x="7745539" y="6993111"/>
            <a:ext cx="45661" cy="270224"/>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912" name="Freeform 1196"/>
          <p:cNvSpPr/>
          <p:nvPr/>
        </p:nvSpPr>
        <p:spPr bwMode="auto">
          <a:xfrm>
            <a:off x="8681219" y="7818006"/>
            <a:ext cx="276213" cy="223066"/>
          </a:xfrm>
          <a:custGeom>
            <a:avLst/>
            <a:gdLst>
              <a:gd name="T0" fmla="*/ 0 w 369"/>
              <a:gd name="T1" fmla="*/ 298 h 298"/>
              <a:gd name="T2" fmla="*/ 369 w 369"/>
              <a:gd name="T3" fmla="*/ 0 h 298"/>
              <a:gd name="T4" fmla="*/ 0 w 369"/>
              <a:gd name="T5" fmla="*/ 298 h 298"/>
            </a:gdLst>
            <a:ahLst/>
            <a:cxnLst>
              <a:cxn ang="0">
                <a:pos x="T0" y="T1"/>
              </a:cxn>
              <a:cxn ang="0">
                <a:pos x="T2" y="T3"/>
              </a:cxn>
              <a:cxn ang="0">
                <a:pos x="T4" y="T5"/>
              </a:cxn>
            </a:cxnLst>
            <a:rect l="0" t="0" r="r" b="b"/>
            <a:pathLst>
              <a:path w="369" h="298">
                <a:moveTo>
                  <a:pt x="0" y="298"/>
                </a:moveTo>
                <a:lnTo>
                  <a:pt x="369" y="0"/>
                </a:lnTo>
                <a:lnTo>
                  <a:pt x="0" y="298"/>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913" name="Line 1197"/>
          <p:cNvSpPr>
            <a:spLocks noChangeShapeType="1"/>
          </p:cNvSpPr>
          <p:nvPr/>
        </p:nvSpPr>
        <p:spPr bwMode="auto">
          <a:xfrm flipV="1">
            <a:off x="8681219" y="7818006"/>
            <a:ext cx="276213" cy="223066"/>
          </a:xfrm>
          <a:prstGeom prst="line">
            <a:avLst/>
          </a:prstGeom>
          <a:solidFill>
            <a:schemeClr val="tx2"/>
          </a:solidFill>
          <a:ln w="3175" cap="flat">
            <a:solidFill>
              <a:schemeClr val="tx2">
                <a:alpha val="14000"/>
              </a:schemeClr>
            </a:solidFill>
            <a:prstDash val="solid"/>
            <a:miter lim="800000"/>
          </a:ln>
        </p:spPr>
        <p:txBody>
          <a:bodyPr vert="horz" wrap="square" lIns="91440" tIns="45720" rIns="91440" bIns="45720" numCol="1" anchor="t" anchorCtr="0" compatLnSpc="1"/>
          <a:lstStyle/>
          <a:p>
            <a:endParaRPr lang="zh-CN" altLang="en-US"/>
          </a:p>
        </p:txBody>
      </p:sp>
      <p:sp>
        <p:nvSpPr>
          <p:cNvPr id="914" name="Oval 1198"/>
          <p:cNvSpPr>
            <a:spLocks noChangeArrowheads="1"/>
          </p:cNvSpPr>
          <p:nvPr/>
        </p:nvSpPr>
        <p:spPr bwMode="auto">
          <a:xfrm>
            <a:off x="10374425" y="7658566"/>
            <a:ext cx="84586" cy="83089"/>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915" name="Oval 1199"/>
          <p:cNvSpPr>
            <a:spLocks noChangeArrowheads="1"/>
          </p:cNvSpPr>
          <p:nvPr/>
        </p:nvSpPr>
        <p:spPr bwMode="auto">
          <a:xfrm>
            <a:off x="11179109" y="5882272"/>
            <a:ext cx="74106" cy="76351"/>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916" name="Oval 1200"/>
          <p:cNvSpPr>
            <a:spLocks noChangeArrowheads="1"/>
          </p:cNvSpPr>
          <p:nvPr/>
        </p:nvSpPr>
        <p:spPr bwMode="auto">
          <a:xfrm>
            <a:off x="9960480" y="7115124"/>
            <a:ext cx="75603" cy="74106"/>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917" name="Oval 1201"/>
          <p:cNvSpPr>
            <a:spLocks noChangeArrowheads="1"/>
          </p:cNvSpPr>
          <p:nvPr/>
        </p:nvSpPr>
        <p:spPr bwMode="auto">
          <a:xfrm>
            <a:off x="11319087" y="7407056"/>
            <a:ext cx="75603" cy="74106"/>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918" name="Oval 1202"/>
          <p:cNvSpPr>
            <a:spLocks noChangeArrowheads="1"/>
          </p:cNvSpPr>
          <p:nvPr/>
        </p:nvSpPr>
        <p:spPr bwMode="auto">
          <a:xfrm>
            <a:off x="6437834" y="5898740"/>
            <a:ext cx="74106" cy="7410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919" name="Oval 1203"/>
          <p:cNvSpPr>
            <a:spLocks noChangeArrowheads="1"/>
          </p:cNvSpPr>
          <p:nvPr/>
        </p:nvSpPr>
        <p:spPr bwMode="auto">
          <a:xfrm>
            <a:off x="6910165" y="4665889"/>
            <a:ext cx="74106" cy="74854"/>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920" name="Oval 1204"/>
          <p:cNvSpPr>
            <a:spLocks noChangeArrowheads="1"/>
          </p:cNvSpPr>
          <p:nvPr/>
        </p:nvSpPr>
        <p:spPr bwMode="auto">
          <a:xfrm>
            <a:off x="9804783" y="5367274"/>
            <a:ext cx="75603" cy="7410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921" name="Oval 1205"/>
          <p:cNvSpPr>
            <a:spLocks noChangeArrowheads="1"/>
          </p:cNvSpPr>
          <p:nvPr/>
        </p:nvSpPr>
        <p:spPr bwMode="auto">
          <a:xfrm>
            <a:off x="9305504" y="6606862"/>
            <a:ext cx="74106" cy="74106"/>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922" name="Oval 1206"/>
          <p:cNvSpPr>
            <a:spLocks noChangeArrowheads="1"/>
          </p:cNvSpPr>
          <p:nvPr/>
        </p:nvSpPr>
        <p:spPr bwMode="auto">
          <a:xfrm>
            <a:off x="7776978" y="7212434"/>
            <a:ext cx="74106" cy="76351"/>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923" name="Oval 1207"/>
          <p:cNvSpPr>
            <a:spLocks noChangeArrowheads="1"/>
          </p:cNvSpPr>
          <p:nvPr/>
        </p:nvSpPr>
        <p:spPr bwMode="auto">
          <a:xfrm>
            <a:off x="7830125" y="5856074"/>
            <a:ext cx="74106" cy="7410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924" name="Oval 1208"/>
          <p:cNvSpPr>
            <a:spLocks noChangeArrowheads="1"/>
          </p:cNvSpPr>
          <p:nvPr/>
        </p:nvSpPr>
        <p:spPr bwMode="auto">
          <a:xfrm>
            <a:off x="8509803" y="4552859"/>
            <a:ext cx="75603" cy="7410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925" name="Oval 1209"/>
          <p:cNvSpPr>
            <a:spLocks noChangeArrowheads="1"/>
          </p:cNvSpPr>
          <p:nvPr/>
        </p:nvSpPr>
        <p:spPr bwMode="auto">
          <a:xfrm>
            <a:off x="8642295" y="8003645"/>
            <a:ext cx="75603" cy="74854"/>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926" name="Oval 1210"/>
          <p:cNvSpPr>
            <a:spLocks noChangeArrowheads="1"/>
          </p:cNvSpPr>
          <p:nvPr/>
        </p:nvSpPr>
        <p:spPr bwMode="auto">
          <a:xfrm>
            <a:off x="11037634" y="5114267"/>
            <a:ext cx="65124" cy="6362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927" name="Oval 1211"/>
          <p:cNvSpPr>
            <a:spLocks noChangeArrowheads="1"/>
          </p:cNvSpPr>
          <p:nvPr/>
        </p:nvSpPr>
        <p:spPr bwMode="auto">
          <a:xfrm>
            <a:off x="10063030" y="5848588"/>
            <a:ext cx="114527" cy="11527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928" name="Oval 1212"/>
          <p:cNvSpPr>
            <a:spLocks noChangeArrowheads="1"/>
          </p:cNvSpPr>
          <p:nvPr/>
        </p:nvSpPr>
        <p:spPr bwMode="auto">
          <a:xfrm>
            <a:off x="7649726" y="6913017"/>
            <a:ext cx="169920" cy="16992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929" name="Oval 1213"/>
          <p:cNvSpPr>
            <a:spLocks noChangeArrowheads="1"/>
          </p:cNvSpPr>
          <p:nvPr/>
        </p:nvSpPr>
        <p:spPr bwMode="auto">
          <a:xfrm>
            <a:off x="8044208" y="5287929"/>
            <a:ext cx="77849" cy="7934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930" name="Oval 1214"/>
          <p:cNvSpPr>
            <a:spLocks noChangeArrowheads="1"/>
          </p:cNvSpPr>
          <p:nvPr/>
        </p:nvSpPr>
        <p:spPr bwMode="auto">
          <a:xfrm>
            <a:off x="8920005" y="7780579"/>
            <a:ext cx="74106" cy="74106"/>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931" name="Oval 1215"/>
          <p:cNvSpPr>
            <a:spLocks noChangeArrowheads="1"/>
          </p:cNvSpPr>
          <p:nvPr/>
        </p:nvSpPr>
        <p:spPr bwMode="auto">
          <a:xfrm>
            <a:off x="9268077" y="5110524"/>
            <a:ext cx="65872" cy="65872"/>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932" name="Oval 1216"/>
          <p:cNvSpPr>
            <a:spLocks noChangeArrowheads="1"/>
          </p:cNvSpPr>
          <p:nvPr/>
        </p:nvSpPr>
        <p:spPr bwMode="auto">
          <a:xfrm>
            <a:off x="8250806" y="4590286"/>
            <a:ext cx="142223" cy="141475"/>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933" name="Oval 1217"/>
          <p:cNvSpPr>
            <a:spLocks noChangeArrowheads="1"/>
          </p:cNvSpPr>
          <p:nvPr/>
        </p:nvSpPr>
        <p:spPr bwMode="auto">
          <a:xfrm>
            <a:off x="7187875" y="5298408"/>
            <a:ext cx="51650" cy="5090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934" name="Oval 1218"/>
          <p:cNvSpPr>
            <a:spLocks noChangeArrowheads="1"/>
          </p:cNvSpPr>
          <p:nvPr/>
        </p:nvSpPr>
        <p:spPr bwMode="auto">
          <a:xfrm>
            <a:off x="7867552" y="6102344"/>
            <a:ext cx="109287" cy="10928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935" name="Oval 1219"/>
          <p:cNvSpPr>
            <a:spLocks noChangeArrowheads="1"/>
          </p:cNvSpPr>
          <p:nvPr/>
        </p:nvSpPr>
        <p:spPr bwMode="auto">
          <a:xfrm>
            <a:off x="9332452" y="6369574"/>
            <a:ext cx="118270" cy="12051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936" name="Oval 1220"/>
          <p:cNvSpPr>
            <a:spLocks noChangeArrowheads="1"/>
          </p:cNvSpPr>
          <p:nvPr/>
        </p:nvSpPr>
        <p:spPr bwMode="auto">
          <a:xfrm>
            <a:off x="6306838" y="6936222"/>
            <a:ext cx="111533" cy="111533"/>
          </a:xfrm>
          <a:prstGeom prst="ellipse">
            <a:avLst/>
          </a:pr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937" name="Oval 1221"/>
          <p:cNvSpPr>
            <a:spLocks noChangeArrowheads="1"/>
          </p:cNvSpPr>
          <p:nvPr/>
        </p:nvSpPr>
        <p:spPr bwMode="auto">
          <a:xfrm>
            <a:off x="11782435" y="5516235"/>
            <a:ext cx="151955" cy="15420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grpSp>
        <p:nvGrpSpPr>
          <p:cNvPr id="1409" name="组合 1408"/>
          <p:cNvGrpSpPr/>
          <p:nvPr/>
        </p:nvGrpSpPr>
        <p:grpSpPr>
          <a:xfrm>
            <a:off x="-15724841" y="-637958"/>
            <a:ext cx="15746187" cy="6827133"/>
            <a:chOff x="-4832379" y="-180733"/>
            <a:chExt cx="15746187" cy="6827133"/>
          </a:xfrm>
        </p:grpSpPr>
        <p:sp>
          <p:nvSpPr>
            <p:cNvPr id="418" name="Oval 5"/>
            <p:cNvSpPr>
              <a:spLocks noChangeArrowheads="1"/>
            </p:cNvSpPr>
            <p:nvPr/>
          </p:nvSpPr>
          <p:spPr bwMode="auto">
            <a:xfrm>
              <a:off x="4196877" y="2668858"/>
              <a:ext cx="36467" cy="37336"/>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19" name="Oval 6"/>
            <p:cNvSpPr>
              <a:spLocks noChangeArrowheads="1"/>
            </p:cNvSpPr>
            <p:nvPr/>
          </p:nvSpPr>
          <p:spPr bwMode="auto">
            <a:xfrm>
              <a:off x="6002877" y="2330233"/>
              <a:ext cx="34731" cy="37336"/>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20" name="Oval 7"/>
            <p:cNvSpPr>
              <a:spLocks noChangeArrowheads="1"/>
            </p:cNvSpPr>
            <p:nvPr/>
          </p:nvSpPr>
          <p:spPr bwMode="auto">
            <a:xfrm>
              <a:off x="7896572" y="2050651"/>
              <a:ext cx="37336" cy="35599"/>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21" name="Oval 8"/>
            <p:cNvSpPr>
              <a:spLocks noChangeArrowheads="1"/>
            </p:cNvSpPr>
            <p:nvPr/>
          </p:nvSpPr>
          <p:spPr bwMode="auto">
            <a:xfrm>
              <a:off x="7254053" y="4895101"/>
              <a:ext cx="37336" cy="34731"/>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22" name="Oval 9"/>
            <p:cNvSpPr>
              <a:spLocks noChangeArrowheads="1"/>
            </p:cNvSpPr>
            <p:nvPr/>
          </p:nvSpPr>
          <p:spPr bwMode="auto">
            <a:xfrm>
              <a:off x="10878209" y="3544074"/>
              <a:ext cx="35599" cy="34731"/>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23" name="Oval 10"/>
            <p:cNvSpPr>
              <a:spLocks noChangeArrowheads="1"/>
            </p:cNvSpPr>
            <p:nvPr/>
          </p:nvSpPr>
          <p:spPr bwMode="auto">
            <a:xfrm>
              <a:off x="6185214" y="3726410"/>
              <a:ext cx="37336" cy="37336"/>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24" name="Oval 11"/>
            <p:cNvSpPr>
              <a:spLocks noChangeArrowheads="1"/>
            </p:cNvSpPr>
            <p:nvPr/>
          </p:nvSpPr>
          <p:spPr bwMode="auto">
            <a:xfrm>
              <a:off x="4307147" y="3866201"/>
              <a:ext cx="82486" cy="81617"/>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25" name="Oval 12"/>
            <p:cNvSpPr>
              <a:spLocks noChangeArrowheads="1"/>
            </p:cNvSpPr>
            <p:nvPr/>
          </p:nvSpPr>
          <p:spPr bwMode="auto">
            <a:xfrm>
              <a:off x="4916672" y="3096047"/>
              <a:ext cx="148474" cy="147606"/>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26" name="Oval 13"/>
            <p:cNvSpPr>
              <a:spLocks noChangeArrowheads="1"/>
            </p:cNvSpPr>
            <p:nvPr/>
          </p:nvSpPr>
          <p:spPr bwMode="auto">
            <a:xfrm>
              <a:off x="5548772" y="3004010"/>
              <a:ext cx="67725" cy="65120"/>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27" name="Freeform 14"/>
            <p:cNvSpPr/>
            <p:nvPr/>
          </p:nvSpPr>
          <p:spPr bwMode="auto">
            <a:xfrm>
              <a:off x="6084494" y="1211034"/>
              <a:ext cx="105061" cy="105061"/>
            </a:xfrm>
            <a:custGeom>
              <a:avLst/>
              <a:gdLst>
                <a:gd name="T0" fmla="*/ 38 w 51"/>
                <a:gd name="T1" fmla="*/ 13 h 51"/>
                <a:gd name="T2" fmla="*/ 14 w 51"/>
                <a:gd name="T3" fmla="*/ 37 h 51"/>
                <a:gd name="T4" fmla="*/ 38 w 51"/>
                <a:gd name="T5" fmla="*/ 13 h 51"/>
              </a:gdLst>
              <a:ahLst/>
              <a:cxnLst>
                <a:cxn ang="0">
                  <a:pos x="T0" y="T1"/>
                </a:cxn>
                <a:cxn ang="0">
                  <a:pos x="T2" y="T3"/>
                </a:cxn>
                <a:cxn ang="0">
                  <a:pos x="T4" y="T5"/>
                </a:cxn>
              </a:cxnLst>
              <a:rect l="0" t="0" r="r" b="b"/>
              <a:pathLst>
                <a:path w="51" h="51">
                  <a:moveTo>
                    <a:pt x="38" y="13"/>
                  </a:moveTo>
                  <a:cubicBezTo>
                    <a:pt x="51" y="31"/>
                    <a:pt x="31" y="51"/>
                    <a:pt x="14" y="37"/>
                  </a:cubicBezTo>
                  <a:cubicBezTo>
                    <a:pt x="0" y="20"/>
                    <a:pt x="20" y="0"/>
                    <a:pt x="38" y="13"/>
                  </a:cubicBez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28" name="Oval 15"/>
            <p:cNvSpPr>
              <a:spLocks noChangeArrowheads="1"/>
            </p:cNvSpPr>
            <p:nvPr/>
          </p:nvSpPr>
          <p:spPr bwMode="auto">
            <a:xfrm>
              <a:off x="3117618" y="4689321"/>
              <a:ext cx="65120" cy="67725"/>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29" name="Oval 16"/>
            <p:cNvSpPr>
              <a:spLocks noChangeArrowheads="1"/>
            </p:cNvSpPr>
            <p:nvPr/>
          </p:nvSpPr>
          <p:spPr bwMode="auto">
            <a:xfrm>
              <a:off x="6665366" y="4654590"/>
              <a:ext cx="65988" cy="67725"/>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30" name="Oval 17"/>
            <p:cNvSpPr>
              <a:spLocks noChangeArrowheads="1"/>
            </p:cNvSpPr>
            <p:nvPr/>
          </p:nvSpPr>
          <p:spPr bwMode="auto">
            <a:xfrm>
              <a:off x="8662386" y="2002028"/>
              <a:ext cx="67725" cy="67725"/>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31" name="Oval 18"/>
            <p:cNvSpPr>
              <a:spLocks noChangeArrowheads="1"/>
            </p:cNvSpPr>
            <p:nvPr/>
          </p:nvSpPr>
          <p:spPr bwMode="auto">
            <a:xfrm>
              <a:off x="7847081" y="3020507"/>
              <a:ext cx="67725" cy="67725"/>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32" name="Oval 19"/>
            <p:cNvSpPr>
              <a:spLocks noChangeArrowheads="1"/>
            </p:cNvSpPr>
            <p:nvPr/>
          </p:nvSpPr>
          <p:spPr bwMode="auto">
            <a:xfrm>
              <a:off x="7882680" y="3693416"/>
              <a:ext cx="67725" cy="67725"/>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33" name="Oval 20"/>
            <p:cNvSpPr>
              <a:spLocks noChangeArrowheads="1"/>
            </p:cNvSpPr>
            <p:nvPr/>
          </p:nvSpPr>
          <p:spPr bwMode="auto">
            <a:xfrm>
              <a:off x="10125420" y="4654590"/>
              <a:ext cx="67725" cy="67725"/>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34" name="Oval 21"/>
            <p:cNvSpPr>
              <a:spLocks noChangeArrowheads="1"/>
            </p:cNvSpPr>
            <p:nvPr/>
          </p:nvSpPr>
          <p:spPr bwMode="auto">
            <a:xfrm>
              <a:off x="6522102" y="2118376"/>
              <a:ext cx="147606" cy="150211"/>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35" name="Oval 22"/>
            <p:cNvSpPr>
              <a:spLocks noChangeArrowheads="1"/>
            </p:cNvSpPr>
            <p:nvPr/>
          </p:nvSpPr>
          <p:spPr bwMode="auto">
            <a:xfrm>
              <a:off x="9421253" y="3673446"/>
              <a:ext cx="150211" cy="147606"/>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36" name="Oval 23"/>
            <p:cNvSpPr>
              <a:spLocks noChangeArrowheads="1"/>
            </p:cNvSpPr>
            <p:nvPr/>
          </p:nvSpPr>
          <p:spPr bwMode="auto">
            <a:xfrm>
              <a:off x="7527558" y="4566027"/>
              <a:ext cx="147606" cy="148474"/>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37" name="Oval 24"/>
            <p:cNvSpPr>
              <a:spLocks noChangeArrowheads="1"/>
            </p:cNvSpPr>
            <p:nvPr/>
          </p:nvSpPr>
          <p:spPr bwMode="auto">
            <a:xfrm>
              <a:off x="4227266" y="3786321"/>
              <a:ext cx="242247" cy="242247"/>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38" name="Oval 25"/>
            <p:cNvSpPr>
              <a:spLocks noChangeArrowheads="1"/>
            </p:cNvSpPr>
            <p:nvPr/>
          </p:nvSpPr>
          <p:spPr bwMode="auto">
            <a:xfrm>
              <a:off x="4990475" y="1695528"/>
              <a:ext cx="174522" cy="174522"/>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39" name="Oval 26"/>
            <p:cNvSpPr>
              <a:spLocks noChangeArrowheads="1"/>
            </p:cNvSpPr>
            <p:nvPr/>
          </p:nvSpPr>
          <p:spPr bwMode="auto">
            <a:xfrm>
              <a:off x="4958349" y="1660797"/>
              <a:ext cx="242247" cy="243984"/>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40" name="Oval 27"/>
            <p:cNvSpPr>
              <a:spLocks noChangeArrowheads="1"/>
            </p:cNvSpPr>
            <p:nvPr/>
          </p:nvSpPr>
          <p:spPr bwMode="auto">
            <a:xfrm>
              <a:off x="6979680" y="3097783"/>
              <a:ext cx="174522" cy="174522"/>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41" name="Oval 28"/>
            <p:cNvSpPr>
              <a:spLocks noChangeArrowheads="1"/>
            </p:cNvSpPr>
            <p:nvPr/>
          </p:nvSpPr>
          <p:spPr bwMode="auto">
            <a:xfrm>
              <a:off x="6946685" y="3063053"/>
              <a:ext cx="242247" cy="242247"/>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42" name="Freeform 29"/>
            <p:cNvSpPr/>
            <p:nvPr/>
          </p:nvSpPr>
          <p:spPr bwMode="auto">
            <a:xfrm>
              <a:off x="4775144" y="5225043"/>
              <a:ext cx="192756" cy="193624"/>
            </a:xfrm>
            <a:custGeom>
              <a:avLst/>
              <a:gdLst>
                <a:gd name="T0" fmla="*/ 89 w 94"/>
                <a:gd name="T1" fmla="*/ 40 h 94"/>
                <a:gd name="T2" fmla="*/ 40 w 94"/>
                <a:gd name="T3" fmla="*/ 89 h 94"/>
                <a:gd name="T4" fmla="*/ 5 w 94"/>
                <a:gd name="T5" fmla="*/ 54 h 94"/>
                <a:gd name="T6" fmla="*/ 54 w 94"/>
                <a:gd name="T7" fmla="*/ 5 h 94"/>
                <a:gd name="T8" fmla="*/ 89 w 94"/>
                <a:gd name="T9" fmla="*/ 40 h 94"/>
              </a:gdLst>
              <a:ahLst/>
              <a:cxnLst>
                <a:cxn ang="0">
                  <a:pos x="T0" y="T1"/>
                </a:cxn>
                <a:cxn ang="0">
                  <a:pos x="T2" y="T3"/>
                </a:cxn>
                <a:cxn ang="0">
                  <a:pos x="T4" y="T5"/>
                </a:cxn>
                <a:cxn ang="0">
                  <a:pos x="T6" y="T7"/>
                </a:cxn>
                <a:cxn ang="0">
                  <a:pos x="T8" y="T9"/>
                </a:cxn>
              </a:cxnLst>
              <a:rect l="0" t="0" r="r" b="b"/>
              <a:pathLst>
                <a:path w="94" h="94">
                  <a:moveTo>
                    <a:pt x="89" y="40"/>
                  </a:moveTo>
                  <a:cubicBezTo>
                    <a:pt x="94" y="69"/>
                    <a:pt x="69" y="94"/>
                    <a:pt x="40" y="89"/>
                  </a:cubicBezTo>
                  <a:cubicBezTo>
                    <a:pt x="22" y="86"/>
                    <a:pt x="8" y="72"/>
                    <a:pt x="5" y="54"/>
                  </a:cubicBezTo>
                  <a:cubicBezTo>
                    <a:pt x="0" y="25"/>
                    <a:pt x="25" y="0"/>
                    <a:pt x="54" y="5"/>
                  </a:cubicBezTo>
                  <a:cubicBezTo>
                    <a:pt x="72" y="8"/>
                    <a:pt x="86" y="22"/>
                    <a:pt x="89" y="40"/>
                  </a:cubicBez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43" name="Freeform 30"/>
            <p:cNvSpPr/>
            <p:nvPr/>
          </p:nvSpPr>
          <p:spPr bwMode="auto">
            <a:xfrm>
              <a:off x="4743018" y="5190312"/>
              <a:ext cx="260481" cy="261349"/>
            </a:xfrm>
            <a:custGeom>
              <a:avLst/>
              <a:gdLst>
                <a:gd name="T0" fmla="*/ 122 w 127"/>
                <a:gd name="T1" fmla="*/ 56 h 127"/>
                <a:gd name="T2" fmla="*/ 56 w 127"/>
                <a:gd name="T3" fmla="*/ 122 h 127"/>
                <a:gd name="T4" fmla="*/ 5 w 127"/>
                <a:gd name="T5" fmla="*/ 71 h 127"/>
                <a:gd name="T6" fmla="*/ 71 w 127"/>
                <a:gd name="T7" fmla="*/ 5 h 127"/>
                <a:gd name="T8" fmla="*/ 122 w 127"/>
                <a:gd name="T9" fmla="*/ 56 h 127"/>
              </a:gdLst>
              <a:ahLst/>
              <a:cxnLst>
                <a:cxn ang="0">
                  <a:pos x="T0" y="T1"/>
                </a:cxn>
                <a:cxn ang="0">
                  <a:pos x="T2" y="T3"/>
                </a:cxn>
                <a:cxn ang="0">
                  <a:pos x="T4" y="T5"/>
                </a:cxn>
                <a:cxn ang="0">
                  <a:pos x="T6" y="T7"/>
                </a:cxn>
                <a:cxn ang="0">
                  <a:pos x="T8" y="T9"/>
                </a:cxn>
              </a:cxnLst>
              <a:rect l="0" t="0" r="r" b="b"/>
              <a:pathLst>
                <a:path w="127" h="127">
                  <a:moveTo>
                    <a:pt x="122" y="56"/>
                  </a:moveTo>
                  <a:cubicBezTo>
                    <a:pt x="127" y="95"/>
                    <a:pt x="94" y="127"/>
                    <a:pt x="56" y="122"/>
                  </a:cubicBezTo>
                  <a:cubicBezTo>
                    <a:pt x="29" y="119"/>
                    <a:pt x="8" y="98"/>
                    <a:pt x="5" y="71"/>
                  </a:cubicBezTo>
                  <a:cubicBezTo>
                    <a:pt x="0" y="33"/>
                    <a:pt x="32" y="0"/>
                    <a:pt x="71" y="5"/>
                  </a:cubicBezTo>
                  <a:cubicBezTo>
                    <a:pt x="97" y="8"/>
                    <a:pt x="119" y="30"/>
                    <a:pt x="122" y="56"/>
                  </a:cubicBezTo>
                  <a:close/>
                </a:path>
              </a:pathLst>
            </a:cu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44" name="Oval 31"/>
            <p:cNvSpPr>
              <a:spLocks noChangeArrowheads="1"/>
            </p:cNvSpPr>
            <p:nvPr/>
          </p:nvSpPr>
          <p:spPr bwMode="auto">
            <a:xfrm>
              <a:off x="7336539" y="1560078"/>
              <a:ext cx="82486" cy="82486"/>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45" name="Oval 32"/>
            <p:cNvSpPr>
              <a:spLocks noChangeArrowheads="1"/>
            </p:cNvSpPr>
            <p:nvPr/>
          </p:nvSpPr>
          <p:spPr bwMode="auto">
            <a:xfrm>
              <a:off x="7256658" y="1480197"/>
              <a:ext cx="242247" cy="242247"/>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46" name="Oval 33"/>
            <p:cNvSpPr>
              <a:spLocks noChangeArrowheads="1"/>
            </p:cNvSpPr>
            <p:nvPr/>
          </p:nvSpPr>
          <p:spPr bwMode="auto">
            <a:xfrm>
              <a:off x="8670200" y="4931568"/>
              <a:ext cx="82486" cy="82486"/>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47" name="Oval 34"/>
            <p:cNvSpPr>
              <a:spLocks noChangeArrowheads="1"/>
            </p:cNvSpPr>
            <p:nvPr/>
          </p:nvSpPr>
          <p:spPr bwMode="auto">
            <a:xfrm>
              <a:off x="8590319" y="4851687"/>
              <a:ext cx="242247" cy="242247"/>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48" name="Oval 35"/>
            <p:cNvSpPr>
              <a:spLocks noChangeArrowheads="1"/>
            </p:cNvSpPr>
            <p:nvPr/>
          </p:nvSpPr>
          <p:spPr bwMode="auto">
            <a:xfrm>
              <a:off x="10078533" y="2551642"/>
              <a:ext cx="79881" cy="82486"/>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49" name="Oval 36"/>
            <p:cNvSpPr>
              <a:spLocks noChangeArrowheads="1"/>
            </p:cNvSpPr>
            <p:nvPr/>
          </p:nvSpPr>
          <p:spPr bwMode="auto">
            <a:xfrm>
              <a:off x="9996047" y="2471761"/>
              <a:ext cx="243984" cy="242247"/>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50" name="Oval 37"/>
            <p:cNvSpPr>
              <a:spLocks noChangeArrowheads="1"/>
            </p:cNvSpPr>
            <p:nvPr/>
          </p:nvSpPr>
          <p:spPr bwMode="auto">
            <a:xfrm>
              <a:off x="8689302" y="2681014"/>
              <a:ext cx="79881" cy="82486"/>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51" name="Oval 38"/>
            <p:cNvSpPr>
              <a:spLocks noChangeArrowheads="1"/>
            </p:cNvSpPr>
            <p:nvPr/>
          </p:nvSpPr>
          <p:spPr bwMode="auto">
            <a:xfrm>
              <a:off x="8606816" y="2601133"/>
              <a:ext cx="243984" cy="242247"/>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52" name="Freeform 39"/>
            <p:cNvSpPr/>
            <p:nvPr/>
          </p:nvSpPr>
          <p:spPr bwMode="auto">
            <a:xfrm>
              <a:off x="3149744" y="2706194"/>
              <a:ext cx="1065367" cy="2017858"/>
            </a:xfrm>
            <a:custGeom>
              <a:avLst/>
              <a:gdLst>
                <a:gd name="T0" fmla="*/ 1227 w 1227"/>
                <a:gd name="T1" fmla="*/ 0 h 2324"/>
                <a:gd name="T2" fmla="*/ 0 w 1227"/>
                <a:gd name="T3" fmla="*/ 2324 h 2324"/>
                <a:gd name="T4" fmla="*/ 1227 w 1227"/>
                <a:gd name="T5" fmla="*/ 0 h 2324"/>
              </a:gdLst>
              <a:ahLst/>
              <a:cxnLst>
                <a:cxn ang="0">
                  <a:pos x="T0" y="T1"/>
                </a:cxn>
                <a:cxn ang="0">
                  <a:pos x="T2" y="T3"/>
                </a:cxn>
                <a:cxn ang="0">
                  <a:pos x="T4" y="T5"/>
                </a:cxn>
              </a:cxnLst>
              <a:rect l="0" t="0" r="r" b="b"/>
              <a:pathLst>
                <a:path w="1227" h="2324">
                  <a:moveTo>
                    <a:pt x="1227" y="0"/>
                  </a:moveTo>
                  <a:lnTo>
                    <a:pt x="0" y="2324"/>
                  </a:lnTo>
                  <a:lnTo>
                    <a:pt x="1227"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53" name="Line 40"/>
            <p:cNvSpPr>
              <a:spLocks noChangeShapeType="1"/>
            </p:cNvSpPr>
            <p:nvPr/>
          </p:nvSpPr>
          <p:spPr bwMode="auto">
            <a:xfrm flipH="1">
              <a:off x="3149744" y="2706194"/>
              <a:ext cx="1065367" cy="2017858"/>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54" name="Freeform 41"/>
            <p:cNvSpPr/>
            <p:nvPr/>
          </p:nvSpPr>
          <p:spPr bwMode="auto">
            <a:xfrm>
              <a:off x="3149744" y="3907010"/>
              <a:ext cx="1199080" cy="817042"/>
            </a:xfrm>
            <a:custGeom>
              <a:avLst/>
              <a:gdLst>
                <a:gd name="T0" fmla="*/ 0 w 1381"/>
                <a:gd name="T1" fmla="*/ 941 h 941"/>
                <a:gd name="T2" fmla="*/ 1381 w 1381"/>
                <a:gd name="T3" fmla="*/ 0 h 941"/>
                <a:gd name="T4" fmla="*/ 0 w 1381"/>
                <a:gd name="T5" fmla="*/ 941 h 941"/>
              </a:gdLst>
              <a:ahLst/>
              <a:cxnLst>
                <a:cxn ang="0">
                  <a:pos x="T0" y="T1"/>
                </a:cxn>
                <a:cxn ang="0">
                  <a:pos x="T2" y="T3"/>
                </a:cxn>
                <a:cxn ang="0">
                  <a:pos x="T4" y="T5"/>
                </a:cxn>
              </a:cxnLst>
              <a:rect l="0" t="0" r="r" b="b"/>
              <a:pathLst>
                <a:path w="1381" h="941">
                  <a:moveTo>
                    <a:pt x="0" y="941"/>
                  </a:moveTo>
                  <a:lnTo>
                    <a:pt x="1381" y="0"/>
                  </a:lnTo>
                  <a:lnTo>
                    <a:pt x="0" y="941"/>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55" name="Line 42"/>
            <p:cNvSpPr>
              <a:spLocks noChangeShapeType="1"/>
            </p:cNvSpPr>
            <p:nvPr/>
          </p:nvSpPr>
          <p:spPr bwMode="auto">
            <a:xfrm flipV="1">
              <a:off x="3149744" y="3907010"/>
              <a:ext cx="1199080" cy="817042"/>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56" name="Freeform 43"/>
            <p:cNvSpPr/>
            <p:nvPr/>
          </p:nvSpPr>
          <p:spPr bwMode="auto">
            <a:xfrm>
              <a:off x="4340141" y="3923507"/>
              <a:ext cx="531381" cy="1415279"/>
            </a:xfrm>
            <a:custGeom>
              <a:avLst/>
              <a:gdLst>
                <a:gd name="T0" fmla="*/ 0 w 612"/>
                <a:gd name="T1" fmla="*/ 0 h 1630"/>
                <a:gd name="T2" fmla="*/ 612 w 612"/>
                <a:gd name="T3" fmla="*/ 1630 h 1630"/>
                <a:gd name="T4" fmla="*/ 0 w 612"/>
                <a:gd name="T5" fmla="*/ 0 h 1630"/>
              </a:gdLst>
              <a:ahLst/>
              <a:cxnLst>
                <a:cxn ang="0">
                  <a:pos x="T0" y="T1"/>
                </a:cxn>
                <a:cxn ang="0">
                  <a:pos x="T2" y="T3"/>
                </a:cxn>
                <a:cxn ang="0">
                  <a:pos x="T4" y="T5"/>
                </a:cxn>
              </a:cxnLst>
              <a:rect l="0" t="0" r="r" b="b"/>
              <a:pathLst>
                <a:path w="612" h="1630">
                  <a:moveTo>
                    <a:pt x="0" y="0"/>
                  </a:moveTo>
                  <a:lnTo>
                    <a:pt x="612" y="1630"/>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57" name="Line 44"/>
            <p:cNvSpPr>
              <a:spLocks noChangeShapeType="1"/>
            </p:cNvSpPr>
            <p:nvPr/>
          </p:nvSpPr>
          <p:spPr bwMode="auto">
            <a:xfrm>
              <a:off x="4340141" y="3923507"/>
              <a:ext cx="531381" cy="1415279"/>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58" name="Freeform 45"/>
            <p:cNvSpPr/>
            <p:nvPr/>
          </p:nvSpPr>
          <p:spPr bwMode="auto">
            <a:xfrm>
              <a:off x="4871522" y="1784092"/>
              <a:ext cx="207517" cy="3554695"/>
            </a:xfrm>
            <a:custGeom>
              <a:avLst/>
              <a:gdLst>
                <a:gd name="T0" fmla="*/ 0 w 239"/>
                <a:gd name="T1" fmla="*/ 4094 h 4094"/>
                <a:gd name="T2" fmla="*/ 239 w 239"/>
                <a:gd name="T3" fmla="*/ 0 h 4094"/>
                <a:gd name="T4" fmla="*/ 0 w 239"/>
                <a:gd name="T5" fmla="*/ 4094 h 4094"/>
              </a:gdLst>
              <a:ahLst/>
              <a:cxnLst>
                <a:cxn ang="0">
                  <a:pos x="T0" y="T1"/>
                </a:cxn>
                <a:cxn ang="0">
                  <a:pos x="T2" y="T3"/>
                </a:cxn>
                <a:cxn ang="0">
                  <a:pos x="T4" y="T5"/>
                </a:cxn>
              </a:cxnLst>
              <a:rect l="0" t="0" r="r" b="b"/>
              <a:pathLst>
                <a:path w="239" h="4094">
                  <a:moveTo>
                    <a:pt x="0" y="4094"/>
                  </a:moveTo>
                  <a:lnTo>
                    <a:pt x="239" y="0"/>
                  </a:lnTo>
                  <a:lnTo>
                    <a:pt x="0" y="4094"/>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59" name="Line 46"/>
            <p:cNvSpPr>
              <a:spLocks noChangeShapeType="1"/>
            </p:cNvSpPr>
            <p:nvPr/>
          </p:nvSpPr>
          <p:spPr bwMode="auto">
            <a:xfrm flipV="1">
              <a:off x="4871522" y="1784092"/>
              <a:ext cx="207517" cy="3554695"/>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60" name="Freeform 47"/>
            <p:cNvSpPr/>
            <p:nvPr/>
          </p:nvSpPr>
          <p:spPr bwMode="auto">
            <a:xfrm>
              <a:off x="4990475" y="1765858"/>
              <a:ext cx="88563" cy="1403992"/>
            </a:xfrm>
            <a:custGeom>
              <a:avLst/>
              <a:gdLst>
                <a:gd name="T0" fmla="*/ 102 w 102"/>
                <a:gd name="T1" fmla="*/ 0 h 1617"/>
                <a:gd name="T2" fmla="*/ 0 w 102"/>
                <a:gd name="T3" fmla="*/ 1617 h 1617"/>
                <a:gd name="T4" fmla="*/ 102 w 102"/>
                <a:gd name="T5" fmla="*/ 0 h 1617"/>
              </a:gdLst>
              <a:ahLst/>
              <a:cxnLst>
                <a:cxn ang="0">
                  <a:pos x="T0" y="T1"/>
                </a:cxn>
                <a:cxn ang="0">
                  <a:pos x="T2" y="T3"/>
                </a:cxn>
                <a:cxn ang="0">
                  <a:pos x="T4" y="T5"/>
                </a:cxn>
              </a:cxnLst>
              <a:rect l="0" t="0" r="r" b="b"/>
              <a:pathLst>
                <a:path w="102" h="1617">
                  <a:moveTo>
                    <a:pt x="102" y="0"/>
                  </a:moveTo>
                  <a:lnTo>
                    <a:pt x="0" y="1617"/>
                  </a:lnTo>
                  <a:lnTo>
                    <a:pt x="102"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61" name="Line 48"/>
            <p:cNvSpPr>
              <a:spLocks noChangeShapeType="1"/>
            </p:cNvSpPr>
            <p:nvPr/>
          </p:nvSpPr>
          <p:spPr bwMode="auto">
            <a:xfrm flipH="1">
              <a:off x="4990475" y="1765858"/>
              <a:ext cx="88563" cy="1403992"/>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62" name="Freeform 49"/>
            <p:cNvSpPr/>
            <p:nvPr/>
          </p:nvSpPr>
          <p:spPr bwMode="auto">
            <a:xfrm>
              <a:off x="4990475" y="3036136"/>
              <a:ext cx="593896" cy="133713"/>
            </a:xfrm>
            <a:custGeom>
              <a:avLst/>
              <a:gdLst>
                <a:gd name="T0" fmla="*/ 0 w 684"/>
                <a:gd name="T1" fmla="*/ 154 h 154"/>
                <a:gd name="T2" fmla="*/ 684 w 684"/>
                <a:gd name="T3" fmla="*/ 0 h 154"/>
                <a:gd name="T4" fmla="*/ 0 w 684"/>
                <a:gd name="T5" fmla="*/ 154 h 154"/>
              </a:gdLst>
              <a:ahLst/>
              <a:cxnLst>
                <a:cxn ang="0">
                  <a:pos x="T0" y="T1"/>
                </a:cxn>
                <a:cxn ang="0">
                  <a:pos x="T2" y="T3"/>
                </a:cxn>
                <a:cxn ang="0">
                  <a:pos x="T4" y="T5"/>
                </a:cxn>
              </a:cxnLst>
              <a:rect l="0" t="0" r="r" b="b"/>
              <a:pathLst>
                <a:path w="684" h="154">
                  <a:moveTo>
                    <a:pt x="0" y="154"/>
                  </a:moveTo>
                  <a:lnTo>
                    <a:pt x="684" y="0"/>
                  </a:lnTo>
                  <a:lnTo>
                    <a:pt x="0" y="154"/>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63" name="Line 50"/>
            <p:cNvSpPr>
              <a:spLocks noChangeShapeType="1"/>
            </p:cNvSpPr>
            <p:nvPr/>
          </p:nvSpPr>
          <p:spPr bwMode="auto">
            <a:xfrm flipV="1">
              <a:off x="4990475" y="3036136"/>
              <a:ext cx="593896" cy="133713"/>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64" name="Freeform 51"/>
            <p:cNvSpPr/>
            <p:nvPr/>
          </p:nvSpPr>
          <p:spPr bwMode="auto">
            <a:xfrm>
              <a:off x="4346219" y="3036136"/>
              <a:ext cx="1238152" cy="870874"/>
            </a:xfrm>
            <a:custGeom>
              <a:avLst/>
              <a:gdLst>
                <a:gd name="T0" fmla="*/ 1426 w 1426"/>
                <a:gd name="T1" fmla="*/ 0 h 1003"/>
                <a:gd name="T2" fmla="*/ 0 w 1426"/>
                <a:gd name="T3" fmla="*/ 1003 h 1003"/>
                <a:gd name="T4" fmla="*/ 1426 w 1426"/>
                <a:gd name="T5" fmla="*/ 0 h 1003"/>
              </a:gdLst>
              <a:ahLst/>
              <a:cxnLst>
                <a:cxn ang="0">
                  <a:pos x="T0" y="T1"/>
                </a:cxn>
                <a:cxn ang="0">
                  <a:pos x="T2" y="T3"/>
                </a:cxn>
                <a:cxn ang="0">
                  <a:pos x="T4" y="T5"/>
                </a:cxn>
              </a:cxnLst>
              <a:rect l="0" t="0" r="r" b="b"/>
              <a:pathLst>
                <a:path w="1426" h="1003">
                  <a:moveTo>
                    <a:pt x="1426" y="0"/>
                  </a:moveTo>
                  <a:lnTo>
                    <a:pt x="0" y="1003"/>
                  </a:lnTo>
                  <a:lnTo>
                    <a:pt x="1426"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65" name="Line 52"/>
            <p:cNvSpPr>
              <a:spLocks noChangeShapeType="1"/>
            </p:cNvSpPr>
            <p:nvPr/>
          </p:nvSpPr>
          <p:spPr bwMode="auto">
            <a:xfrm flipH="1">
              <a:off x="4346219" y="3036136"/>
              <a:ext cx="1238152" cy="870874"/>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66" name="Freeform 53"/>
            <p:cNvSpPr/>
            <p:nvPr/>
          </p:nvSpPr>
          <p:spPr bwMode="auto">
            <a:xfrm>
              <a:off x="4215110" y="2706194"/>
              <a:ext cx="131109" cy="1200817"/>
            </a:xfrm>
            <a:custGeom>
              <a:avLst/>
              <a:gdLst>
                <a:gd name="T0" fmla="*/ 151 w 151"/>
                <a:gd name="T1" fmla="*/ 1383 h 1383"/>
                <a:gd name="T2" fmla="*/ 0 w 151"/>
                <a:gd name="T3" fmla="*/ 0 h 1383"/>
                <a:gd name="T4" fmla="*/ 151 w 151"/>
                <a:gd name="T5" fmla="*/ 1383 h 1383"/>
              </a:gdLst>
              <a:ahLst/>
              <a:cxnLst>
                <a:cxn ang="0">
                  <a:pos x="T0" y="T1"/>
                </a:cxn>
                <a:cxn ang="0">
                  <a:pos x="T2" y="T3"/>
                </a:cxn>
                <a:cxn ang="0">
                  <a:pos x="T4" y="T5"/>
                </a:cxn>
              </a:cxnLst>
              <a:rect l="0" t="0" r="r" b="b"/>
              <a:pathLst>
                <a:path w="151" h="1383">
                  <a:moveTo>
                    <a:pt x="151" y="1383"/>
                  </a:moveTo>
                  <a:lnTo>
                    <a:pt x="0" y="0"/>
                  </a:lnTo>
                  <a:lnTo>
                    <a:pt x="151" y="1383"/>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67" name="Line 54"/>
            <p:cNvSpPr>
              <a:spLocks noChangeShapeType="1"/>
            </p:cNvSpPr>
            <p:nvPr/>
          </p:nvSpPr>
          <p:spPr bwMode="auto">
            <a:xfrm flipH="1" flipV="1">
              <a:off x="4215110" y="2706194"/>
              <a:ext cx="131109" cy="1200817"/>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68" name="Freeform 55"/>
            <p:cNvSpPr/>
            <p:nvPr/>
          </p:nvSpPr>
          <p:spPr bwMode="auto">
            <a:xfrm>
              <a:off x="4346219" y="1778014"/>
              <a:ext cx="693747" cy="2128996"/>
            </a:xfrm>
            <a:custGeom>
              <a:avLst/>
              <a:gdLst>
                <a:gd name="T0" fmla="*/ 0 w 799"/>
                <a:gd name="T1" fmla="*/ 2452 h 2452"/>
                <a:gd name="T2" fmla="*/ 799 w 799"/>
                <a:gd name="T3" fmla="*/ 0 h 2452"/>
                <a:gd name="T4" fmla="*/ 0 w 799"/>
                <a:gd name="T5" fmla="*/ 2452 h 2452"/>
              </a:gdLst>
              <a:ahLst/>
              <a:cxnLst>
                <a:cxn ang="0">
                  <a:pos x="T0" y="T1"/>
                </a:cxn>
                <a:cxn ang="0">
                  <a:pos x="T2" y="T3"/>
                </a:cxn>
                <a:cxn ang="0">
                  <a:pos x="T4" y="T5"/>
                </a:cxn>
              </a:cxnLst>
              <a:rect l="0" t="0" r="r" b="b"/>
              <a:pathLst>
                <a:path w="799" h="2452">
                  <a:moveTo>
                    <a:pt x="0" y="2452"/>
                  </a:moveTo>
                  <a:lnTo>
                    <a:pt x="799" y="0"/>
                  </a:lnTo>
                  <a:lnTo>
                    <a:pt x="0" y="2452"/>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69" name="Line 56"/>
            <p:cNvSpPr>
              <a:spLocks noChangeShapeType="1"/>
            </p:cNvSpPr>
            <p:nvPr/>
          </p:nvSpPr>
          <p:spPr bwMode="auto">
            <a:xfrm flipV="1">
              <a:off x="4346219" y="1778014"/>
              <a:ext cx="693747" cy="2128996"/>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70" name="Freeform 57"/>
            <p:cNvSpPr/>
            <p:nvPr/>
          </p:nvSpPr>
          <p:spPr bwMode="auto">
            <a:xfrm>
              <a:off x="4231608" y="1778014"/>
              <a:ext cx="808359" cy="905605"/>
            </a:xfrm>
            <a:custGeom>
              <a:avLst/>
              <a:gdLst>
                <a:gd name="T0" fmla="*/ 931 w 931"/>
                <a:gd name="T1" fmla="*/ 0 h 1043"/>
                <a:gd name="T2" fmla="*/ 0 w 931"/>
                <a:gd name="T3" fmla="*/ 1043 h 1043"/>
                <a:gd name="T4" fmla="*/ 931 w 931"/>
                <a:gd name="T5" fmla="*/ 0 h 1043"/>
              </a:gdLst>
              <a:ahLst/>
              <a:cxnLst>
                <a:cxn ang="0">
                  <a:pos x="T0" y="T1"/>
                </a:cxn>
                <a:cxn ang="0">
                  <a:pos x="T2" y="T3"/>
                </a:cxn>
                <a:cxn ang="0">
                  <a:pos x="T4" y="T5"/>
                </a:cxn>
              </a:cxnLst>
              <a:rect l="0" t="0" r="r" b="b"/>
              <a:pathLst>
                <a:path w="931" h="1043">
                  <a:moveTo>
                    <a:pt x="931" y="0"/>
                  </a:moveTo>
                  <a:lnTo>
                    <a:pt x="0" y="1043"/>
                  </a:lnTo>
                  <a:lnTo>
                    <a:pt x="931"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71" name="Line 58"/>
            <p:cNvSpPr>
              <a:spLocks noChangeShapeType="1"/>
            </p:cNvSpPr>
            <p:nvPr/>
          </p:nvSpPr>
          <p:spPr bwMode="auto">
            <a:xfrm flipH="1">
              <a:off x="4231608" y="1778014"/>
              <a:ext cx="808359" cy="905605"/>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72" name="Freeform 59"/>
            <p:cNvSpPr/>
            <p:nvPr/>
          </p:nvSpPr>
          <p:spPr bwMode="auto">
            <a:xfrm>
              <a:off x="5118110" y="1765858"/>
              <a:ext cx="466261" cy="1270278"/>
            </a:xfrm>
            <a:custGeom>
              <a:avLst/>
              <a:gdLst>
                <a:gd name="T0" fmla="*/ 0 w 537"/>
                <a:gd name="T1" fmla="*/ 0 h 1463"/>
                <a:gd name="T2" fmla="*/ 537 w 537"/>
                <a:gd name="T3" fmla="*/ 1463 h 1463"/>
                <a:gd name="T4" fmla="*/ 0 w 537"/>
                <a:gd name="T5" fmla="*/ 0 h 1463"/>
              </a:gdLst>
              <a:ahLst/>
              <a:cxnLst>
                <a:cxn ang="0">
                  <a:pos x="T0" y="T1"/>
                </a:cxn>
                <a:cxn ang="0">
                  <a:pos x="T2" y="T3"/>
                </a:cxn>
                <a:cxn ang="0">
                  <a:pos x="T4" y="T5"/>
                </a:cxn>
              </a:cxnLst>
              <a:rect l="0" t="0" r="r" b="b"/>
              <a:pathLst>
                <a:path w="537" h="1463">
                  <a:moveTo>
                    <a:pt x="0" y="0"/>
                  </a:moveTo>
                  <a:lnTo>
                    <a:pt x="537" y="1463"/>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73" name="Line 60"/>
            <p:cNvSpPr>
              <a:spLocks noChangeShapeType="1"/>
            </p:cNvSpPr>
            <p:nvPr/>
          </p:nvSpPr>
          <p:spPr bwMode="auto">
            <a:xfrm>
              <a:off x="5118110" y="1765858"/>
              <a:ext cx="466261" cy="1270278"/>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74" name="Freeform 61"/>
            <p:cNvSpPr/>
            <p:nvPr/>
          </p:nvSpPr>
          <p:spPr bwMode="auto">
            <a:xfrm>
              <a:off x="4869785" y="3744644"/>
              <a:ext cx="1315428" cy="1577645"/>
            </a:xfrm>
            <a:custGeom>
              <a:avLst/>
              <a:gdLst>
                <a:gd name="T0" fmla="*/ 0 w 1515"/>
                <a:gd name="T1" fmla="*/ 1817 h 1817"/>
                <a:gd name="T2" fmla="*/ 1515 w 1515"/>
                <a:gd name="T3" fmla="*/ 0 h 1817"/>
                <a:gd name="T4" fmla="*/ 0 w 1515"/>
                <a:gd name="T5" fmla="*/ 1817 h 1817"/>
              </a:gdLst>
              <a:ahLst/>
              <a:cxnLst>
                <a:cxn ang="0">
                  <a:pos x="T0" y="T1"/>
                </a:cxn>
                <a:cxn ang="0">
                  <a:pos x="T2" y="T3"/>
                </a:cxn>
                <a:cxn ang="0">
                  <a:pos x="T4" y="T5"/>
                </a:cxn>
              </a:cxnLst>
              <a:rect l="0" t="0" r="r" b="b"/>
              <a:pathLst>
                <a:path w="1515" h="1817">
                  <a:moveTo>
                    <a:pt x="0" y="1817"/>
                  </a:moveTo>
                  <a:lnTo>
                    <a:pt x="1515" y="0"/>
                  </a:lnTo>
                  <a:lnTo>
                    <a:pt x="0" y="1817"/>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75" name="Line 62"/>
            <p:cNvSpPr>
              <a:spLocks noChangeShapeType="1"/>
            </p:cNvSpPr>
            <p:nvPr/>
          </p:nvSpPr>
          <p:spPr bwMode="auto">
            <a:xfrm flipV="1">
              <a:off x="4869785" y="3744644"/>
              <a:ext cx="1315428" cy="1577645"/>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76" name="Freeform 63"/>
            <p:cNvSpPr/>
            <p:nvPr/>
          </p:nvSpPr>
          <p:spPr bwMode="auto">
            <a:xfrm>
              <a:off x="6203447" y="3763746"/>
              <a:ext cx="494913" cy="923838"/>
            </a:xfrm>
            <a:custGeom>
              <a:avLst/>
              <a:gdLst>
                <a:gd name="T0" fmla="*/ 0 w 570"/>
                <a:gd name="T1" fmla="*/ 0 h 1064"/>
                <a:gd name="T2" fmla="*/ 570 w 570"/>
                <a:gd name="T3" fmla="*/ 1064 h 1064"/>
                <a:gd name="T4" fmla="*/ 0 w 570"/>
                <a:gd name="T5" fmla="*/ 0 h 1064"/>
              </a:gdLst>
              <a:ahLst/>
              <a:cxnLst>
                <a:cxn ang="0">
                  <a:pos x="T0" y="T1"/>
                </a:cxn>
                <a:cxn ang="0">
                  <a:pos x="T2" y="T3"/>
                </a:cxn>
                <a:cxn ang="0">
                  <a:pos x="T4" y="T5"/>
                </a:cxn>
              </a:cxnLst>
              <a:rect l="0" t="0" r="r" b="b"/>
              <a:pathLst>
                <a:path w="570" h="1064">
                  <a:moveTo>
                    <a:pt x="0" y="0"/>
                  </a:moveTo>
                  <a:lnTo>
                    <a:pt x="570" y="1064"/>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77" name="Line 64"/>
            <p:cNvSpPr>
              <a:spLocks noChangeShapeType="1"/>
            </p:cNvSpPr>
            <p:nvPr/>
          </p:nvSpPr>
          <p:spPr bwMode="auto">
            <a:xfrm>
              <a:off x="6203447" y="3763746"/>
              <a:ext cx="494913" cy="923838"/>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78" name="Freeform 65"/>
            <p:cNvSpPr/>
            <p:nvPr/>
          </p:nvSpPr>
          <p:spPr bwMode="auto">
            <a:xfrm>
              <a:off x="4869785" y="4687585"/>
              <a:ext cx="1828575" cy="634705"/>
            </a:xfrm>
            <a:custGeom>
              <a:avLst/>
              <a:gdLst>
                <a:gd name="T0" fmla="*/ 2106 w 2106"/>
                <a:gd name="T1" fmla="*/ 0 h 731"/>
                <a:gd name="T2" fmla="*/ 0 w 2106"/>
                <a:gd name="T3" fmla="*/ 731 h 731"/>
                <a:gd name="T4" fmla="*/ 2106 w 2106"/>
                <a:gd name="T5" fmla="*/ 0 h 731"/>
              </a:gdLst>
              <a:ahLst/>
              <a:cxnLst>
                <a:cxn ang="0">
                  <a:pos x="T0" y="T1"/>
                </a:cxn>
                <a:cxn ang="0">
                  <a:pos x="T2" y="T3"/>
                </a:cxn>
                <a:cxn ang="0">
                  <a:pos x="T4" y="T5"/>
                </a:cxn>
              </a:cxnLst>
              <a:rect l="0" t="0" r="r" b="b"/>
              <a:pathLst>
                <a:path w="2106" h="731">
                  <a:moveTo>
                    <a:pt x="2106" y="0"/>
                  </a:moveTo>
                  <a:lnTo>
                    <a:pt x="0" y="731"/>
                  </a:lnTo>
                  <a:lnTo>
                    <a:pt x="2106"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79" name="Line 66"/>
            <p:cNvSpPr>
              <a:spLocks noChangeShapeType="1"/>
            </p:cNvSpPr>
            <p:nvPr/>
          </p:nvSpPr>
          <p:spPr bwMode="auto">
            <a:xfrm flipH="1">
              <a:off x="4869785" y="4687585"/>
              <a:ext cx="1828575" cy="634705"/>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80" name="Freeform 67"/>
            <p:cNvSpPr/>
            <p:nvPr/>
          </p:nvSpPr>
          <p:spPr bwMode="auto">
            <a:xfrm>
              <a:off x="4871522" y="3036136"/>
              <a:ext cx="712849" cy="2250554"/>
            </a:xfrm>
            <a:custGeom>
              <a:avLst/>
              <a:gdLst>
                <a:gd name="T0" fmla="*/ 821 w 821"/>
                <a:gd name="T1" fmla="*/ 0 h 2592"/>
                <a:gd name="T2" fmla="*/ 0 w 821"/>
                <a:gd name="T3" fmla="*/ 2592 h 2592"/>
                <a:gd name="T4" fmla="*/ 821 w 821"/>
                <a:gd name="T5" fmla="*/ 0 h 2592"/>
              </a:gdLst>
              <a:ahLst/>
              <a:cxnLst>
                <a:cxn ang="0">
                  <a:pos x="T0" y="T1"/>
                </a:cxn>
                <a:cxn ang="0">
                  <a:pos x="T2" y="T3"/>
                </a:cxn>
                <a:cxn ang="0">
                  <a:pos x="T4" y="T5"/>
                </a:cxn>
              </a:cxnLst>
              <a:rect l="0" t="0" r="r" b="b"/>
              <a:pathLst>
                <a:path w="821" h="2592">
                  <a:moveTo>
                    <a:pt x="821" y="0"/>
                  </a:moveTo>
                  <a:lnTo>
                    <a:pt x="0" y="2592"/>
                  </a:lnTo>
                  <a:lnTo>
                    <a:pt x="821"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81" name="Line 68"/>
            <p:cNvSpPr>
              <a:spLocks noChangeShapeType="1"/>
            </p:cNvSpPr>
            <p:nvPr/>
          </p:nvSpPr>
          <p:spPr bwMode="auto">
            <a:xfrm flipH="1">
              <a:off x="-4832379" y="-180733"/>
              <a:ext cx="712849" cy="2250554"/>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82" name="Freeform 69"/>
            <p:cNvSpPr/>
            <p:nvPr/>
          </p:nvSpPr>
          <p:spPr bwMode="auto">
            <a:xfrm>
              <a:off x="5584371" y="2206939"/>
              <a:ext cx="995037" cy="829197"/>
            </a:xfrm>
            <a:custGeom>
              <a:avLst/>
              <a:gdLst>
                <a:gd name="T0" fmla="*/ 0 w 1146"/>
                <a:gd name="T1" fmla="*/ 955 h 955"/>
                <a:gd name="T2" fmla="*/ 1146 w 1146"/>
                <a:gd name="T3" fmla="*/ 0 h 955"/>
                <a:gd name="T4" fmla="*/ 0 w 1146"/>
                <a:gd name="T5" fmla="*/ 955 h 955"/>
              </a:gdLst>
              <a:ahLst/>
              <a:cxnLst>
                <a:cxn ang="0">
                  <a:pos x="T0" y="T1"/>
                </a:cxn>
                <a:cxn ang="0">
                  <a:pos x="T2" y="T3"/>
                </a:cxn>
                <a:cxn ang="0">
                  <a:pos x="T4" y="T5"/>
                </a:cxn>
              </a:cxnLst>
              <a:rect l="0" t="0" r="r" b="b"/>
              <a:pathLst>
                <a:path w="1146" h="955">
                  <a:moveTo>
                    <a:pt x="0" y="955"/>
                  </a:moveTo>
                  <a:lnTo>
                    <a:pt x="1146" y="0"/>
                  </a:lnTo>
                  <a:lnTo>
                    <a:pt x="0" y="955"/>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83" name="Line 70"/>
            <p:cNvSpPr>
              <a:spLocks noChangeShapeType="1"/>
            </p:cNvSpPr>
            <p:nvPr/>
          </p:nvSpPr>
          <p:spPr bwMode="auto">
            <a:xfrm flipV="1">
              <a:off x="5584371" y="2206939"/>
              <a:ext cx="995037" cy="829197"/>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84" name="Freeform 71"/>
            <p:cNvSpPr/>
            <p:nvPr/>
          </p:nvSpPr>
          <p:spPr bwMode="auto">
            <a:xfrm>
              <a:off x="5584371" y="2367569"/>
              <a:ext cx="435003" cy="668567"/>
            </a:xfrm>
            <a:custGeom>
              <a:avLst/>
              <a:gdLst>
                <a:gd name="T0" fmla="*/ 501 w 501"/>
                <a:gd name="T1" fmla="*/ 0 h 770"/>
                <a:gd name="T2" fmla="*/ 0 w 501"/>
                <a:gd name="T3" fmla="*/ 770 h 770"/>
                <a:gd name="T4" fmla="*/ 501 w 501"/>
                <a:gd name="T5" fmla="*/ 0 h 770"/>
              </a:gdLst>
              <a:ahLst/>
              <a:cxnLst>
                <a:cxn ang="0">
                  <a:pos x="T0" y="T1"/>
                </a:cxn>
                <a:cxn ang="0">
                  <a:pos x="T2" y="T3"/>
                </a:cxn>
                <a:cxn ang="0">
                  <a:pos x="T4" y="T5"/>
                </a:cxn>
              </a:cxnLst>
              <a:rect l="0" t="0" r="r" b="b"/>
              <a:pathLst>
                <a:path w="501" h="770">
                  <a:moveTo>
                    <a:pt x="501" y="0"/>
                  </a:moveTo>
                  <a:lnTo>
                    <a:pt x="0" y="770"/>
                  </a:lnTo>
                  <a:lnTo>
                    <a:pt x="501"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85" name="Line 72"/>
            <p:cNvSpPr>
              <a:spLocks noChangeShapeType="1"/>
            </p:cNvSpPr>
            <p:nvPr/>
          </p:nvSpPr>
          <p:spPr bwMode="auto">
            <a:xfrm flipH="1">
              <a:off x="5584371" y="2367569"/>
              <a:ext cx="435003" cy="668567"/>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86" name="Freeform 73"/>
            <p:cNvSpPr/>
            <p:nvPr/>
          </p:nvSpPr>
          <p:spPr bwMode="auto">
            <a:xfrm>
              <a:off x="5079039" y="1778014"/>
              <a:ext cx="923838" cy="570453"/>
            </a:xfrm>
            <a:custGeom>
              <a:avLst/>
              <a:gdLst>
                <a:gd name="T0" fmla="*/ 1064 w 1064"/>
                <a:gd name="T1" fmla="*/ 657 h 657"/>
                <a:gd name="T2" fmla="*/ 0 w 1064"/>
                <a:gd name="T3" fmla="*/ 0 h 657"/>
                <a:gd name="T4" fmla="*/ 1064 w 1064"/>
                <a:gd name="T5" fmla="*/ 657 h 657"/>
              </a:gdLst>
              <a:ahLst/>
              <a:cxnLst>
                <a:cxn ang="0">
                  <a:pos x="T0" y="T1"/>
                </a:cxn>
                <a:cxn ang="0">
                  <a:pos x="T2" y="T3"/>
                </a:cxn>
                <a:cxn ang="0">
                  <a:pos x="T4" y="T5"/>
                </a:cxn>
              </a:cxnLst>
              <a:rect l="0" t="0" r="r" b="b"/>
              <a:pathLst>
                <a:path w="1064" h="657">
                  <a:moveTo>
                    <a:pt x="1064" y="657"/>
                  </a:moveTo>
                  <a:lnTo>
                    <a:pt x="0" y="0"/>
                  </a:lnTo>
                  <a:lnTo>
                    <a:pt x="1064" y="657"/>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87" name="Line 74"/>
            <p:cNvSpPr>
              <a:spLocks noChangeShapeType="1"/>
            </p:cNvSpPr>
            <p:nvPr/>
          </p:nvSpPr>
          <p:spPr bwMode="auto">
            <a:xfrm flipH="1" flipV="1">
              <a:off x="5079039" y="1778014"/>
              <a:ext cx="923838" cy="570453"/>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88" name="Freeform 75"/>
            <p:cNvSpPr/>
            <p:nvPr/>
          </p:nvSpPr>
          <p:spPr bwMode="auto">
            <a:xfrm>
              <a:off x="5103350" y="1262262"/>
              <a:ext cx="1034977" cy="523567"/>
            </a:xfrm>
            <a:custGeom>
              <a:avLst/>
              <a:gdLst>
                <a:gd name="T0" fmla="*/ 1192 w 1192"/>
                <a:gd name="T1" fmla="*/ 0 h 603"/>
                <a:gd name="T2" fmla="*/ 0 w 1192"/>
                <a:gd name="T3" fmla="*/ 603 h 603"/>
                <a:gd name="T4" fmla="*/ 1192 w 1192"/>
                <a:gd name="T5" fmla="*/ 0 h 603"/>
              </a:gdLst>
              <a:ahLst/>
              <a:cxnLst>
                <a:cxn ang="0">
                  <a:pos x="T0" y="T1"/>
                </a:cxn>
                <a:cxn ang="0">
                  <a:pos x="T2" y="T3"/>
                </a:cxn>
                <a:cxn ang="0">
                  <a:pos x="T4" y="T5"/>
                </a:cxn>
              </a:cxnLst>
              <a:rect l="0" t="0" r="r" b="b"/>
              <a:pathLst>
                <a:path w="1192" h="603">
                  <a:moveTo>
                    <a:pt x="1192" y="0"/>
                  </a:moveTo>
                  <a:lnTo>
                    <a:pt x="0" y="603"/>
                  </a:lnTo>
                  <a:lnTo>
                    <a:pt x="1192"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89" name="Line 76"/>
            <p:cNvSpPr>
              <a:spLocks noChangeShapeType="1"/>
            </p:cNvSpPr>
            <p:nvPr/>
          </p:nvSpPr>
          <p:spPr bwMode="auto">
            <a:xfrm flipH="1">
              <a:off x="5103350" y="1262262"/>
              <a:ext cx="1034977" cy="523567"/>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90" name="Freeform 77"/>
            <p:cNvSpPr/>
            <p:nvPr/>
          </p:nvSpPr>
          <p:spPr bwMode="auto">
            <a:xfrm>
              <a:off x="6698360" y="3141197"/>
              <a:ext cx="379434" cy="1546388"/>
            </a:xfrm>
            <a:custGeom>
              <a:avLst/>
              <a:gdLst>
                <a:gd name="T0" fmla="*/ 0 w 437"/>
                <a:gd name="T1" fmla="*/ 1781 h 1781"/>
                <a:gd name="T2" fmla="*/ 437 w 437"/>
                <a:gd name="T3" fmla="*/ 0 h 1781"/>
                <a:gd name="T4" fmla="*/ 0 w 437"/>
                <a:gd name="T5" fmla="*/ 1781 h 1781"/>
              </a:gdLst>
              <a:ahLst/>
              <a:cxnLst>
                <a:cxn ang="0">
                  <a:pos x="T0" y="T1"/>
                </a:cxn>
                <a:cxn ang="0">
                  <a:pos x="T2" y="T3"/>
                </a:cxn>
                <a:cxn ang="0">
                  <a:pos x="T4" y="T5"/>
                </a:cxn>
              </a:cxnLst>
              <a:rect l="0" t="0" r="r" b="b"/>
              <a:pathLst>
                <a:path w="437" h="1781">
                  <a:moveTo>
                    <a:pt x="0" y="1781"/>
                  </a:moveTo>
                  <a:lnTo>
                    <a:pt x="437" y="0"/>
                  </a:lnTo>
                  <a:lnTo>
                    <a:pt x="0" y="1781"/>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91" name="Line 78"/>
            <p:cNvSpPr>
              <a:spLocks noChangeShapeType="1"/>
            </p:cNvSpPr>
            <p:nvPr/>
          </p:nvSpPr>
          <p:spPr bwMode="auto">
            <a:xfrm flipV="1">
              <a:off x="6698360" y="3141197"/>
              <a:ext cx="379434" cy="1546388"/>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92" name="Freeform 79"/>
            <p:cNvSpPr/>
            <p:nvPr/>
          </p:nvSpPr>
          <p:spPr bwMode="auto">
            <a:xfrm>
              <a:off x="6203447" y="2211280"/>
              <a:ext cx="375961" cy="1515130"/>
            </a:xfrm>
            <a:custGeom>
              <a:avLst/>
              <a:gdLst>
                <a:gd name="T0" fmla="*/ 0 w 433"/>
                <a:gd name="T1" fmla="*/ 1745 h 1745"/>
                <a:gd name="T2" fmla="*/ 433 w 433"/>
                <a:gd name="T3" fmla="*/ 0 h 1745"/>
                <a:gd name="T4" fmla="*/ 0 w 433"/>
                <a:gd name="T5" fmla="*/ 1745 h 1745"/>
              </a:gdLst>
              <a:ahLst/>
              <a:cxnLst>
                <a:cxn ang="0">
                  <a:pos x="T0" y="T1"/>
                </a:cxn>
                <a:cxn ang="0">
                  <a:pos x="T2" y="T3"/>
                </a:cxn>
                <a:cxn ang="0">
                  <a:pos x="T4" y="T5"/>
                </a:cxn>
              </a:cxnLst>
              <a:rect l="0" t="0" r="r" b="b"/>
              <a:pathLst>
                <a:path w="433" h="1745">
                  <a:moveTo>
                    <a:pt x="0" y="1745"/>
                  </a:moveTo>
                  <a:lnTo>
                    <a:pt x="433" y="0"/>
                  </a:lnTo>
                  <a:lnTo>
                    <a:pt x="0" y="1745"/>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93" name="Line 80"/>
            <p:cNvSpPr>
              <a:spLocks noChangeShapeType="1"/>
            </p:cNvSpPr>
            <p:nvPr/>
          </p:nvSpPr>
          <p:spPr bwMode="auto">
            <a:xfrm flipV="1">
              <a:off x="6203447" y="2211280"/>
              <a:ext cx="375961" cy="1515130"/>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94" name="Freeform 81"/>
            <p:cNvSpPr/>
            <p:nvPr/>
          </p:nvSpPr>
          <p:spPr bwMode="auto">
            <a:xfrm>
              <a:off x="4871522" y="2206939"/>
              <a:ext cx="1707886" cy="3079751"/>
            </a:xfrm>
            <a:custGeom>
              <a:avLst/>
              <a:gdLst>
                <a:gd name="T0" fmla="*/ 1967 w 1967"/>
                <a:gd name="T1" fmla="*/ 0 h 3547"/>
                <a:gd name="T2" fmla="*/ 0 w 1967"/>
                <a:gd name="T3" fmla="*/ 3547 h 3547"/>
                <a:gd name="T4" fmla="*/ 1967 w 1967"/>
                <a:gd name="T5" fmla="*/ 0 h 3547"/>
              </a:gdLst>
              <a:ahLst/>
              <a:cxnLst>
                <a:cxn ang="0">
                  <a:pos x="T0" y="T1"/>
                </a:cxn>
                <a:cxn ang="0">
                  <a:pos x="T2" y="T3"/>
                </a:cxn>
                <a:cxn ang="0">
                  <a:pos x="T4" y="T5"/>
                </a:cxn>
              </a:cxnLst>
              <a:rect l="0" t="0" r="r" b="b"/>
              <a:pathLst>
                <a:path w="1967" h="3547">
                  <a:moveTo>
                    <a:pt x="1967" y="0"/>
                  </a:moveTo>
                  <a:lnTo>
                    <a:pt x="0" y="3547"/>
                  </a:lnTo>
                  <a:lnTo>
                    <a:pt x="1967"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95" name="Line 82"/>
            <p:cNvSpPr>
              <a:spLocks noChangeShapeType="1"/>
            </p:cNvSpPr>
            <p:nvPr/>
          </p:nvSpPr>
          <p:spPr bwMode="auto">
            <a:xfrm flipH="1">
              <a:off x="4871522" y="2206939"/>
              <a:ext cx="1707886" cy="3079751"/>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96" name="Freeform 83"/>
            <p:cNvSpPr/>
            <p:nvPr/>
          </p:nvSpPr>
          <p:spPr bwMode="auto">
            <a:xfrm>
              <a:off x="6579408" y="2206939"/>
              <a:ext cx="486231" cy="909946"/>
            </a:xfrm>
            <a:custGeom>
              <a:avLst/>
              <a:gdLst>
                <a:gd name="T0" fmla="*/ 0 w 560"/>
                <a:gd name="T1" fmla="*/ 0 h 1048"/>
                <a:gd name="T2" fmla="*/ 560 w 560"/>
                <a:gd name="T3" fmla="*/ 1048 h 1048"/>
                <a:gd name="T4" fmla="*/ 0 w 560"/>
                <a:gd name="T5" fmla="*/ 0 h 1048"/>
              </a:gdLst>
              <a:ahLst/>
              <a:cxnLst>
                <a:cxn ang="0">
                  <a:pos x="T0" y="T1"/>
                </a:cxn>
                <a:cxn ang="0">
                  <a:pos x="T2" y="T3"/>
                </a:cxn>
                <a:cxn ang="0">
                  <a:pos x="T4" y="T5"/>
                </a:cxn>
              </a:cxnLst>
              <a:rect l="0" t="0" r="r" b="b"/>
              <a:pathLst>
                <a:path w="560" h="1048">
                  <a:moveTo>
                    <a:pt x="0" y="0"/>
                  </a:moveTo>
                  <a:lnTo>
                    <a:pt x="560" y="1048"/>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97" name="Line 84"/>
            <p:cNvSpPr>
              <a:spLocks noChangeShapeType="1"/>
            </p:cNvSpPr>
            <p:nvPr/>
          </p:nvSpPr>
          <p:spPr bwMode="auto">
            <a:xfrm>
              <a:off x="6579408" y="2206939"/>
              <a:ext cx="486231" cy="909946"/>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498" name="Freeform 85"/>
            <p:cNvSpPr/>
            <p:nvPr/>
          </p:nvSpPr>
          <p:spPr bwMode="auto">
            <a:xfrm>
              <a:off x="6579408" y="1600887"/>
              <a:ext cx="797940" cy="606052"/>
            </a:xfrm>
            <a:custGeom>
              <a:avLst/>
              <a:gdLst>
                <a:gd name="T0" fmla="*/ 0 w 919"/>
                <a:gd name="T1" fmla="*/ 698 h 698"/>
                <a:gd name="T2" fmla="*/ 919 w 919"/>
                <a:gd name="T3" fmla="*/ 0 h 698"/>
                <a:gd name="T4" fmla="*/ 0 w 919"/>
                <a:gd name="T5" fmla="*/ 698 h 698"/>
              </a:gdLst>
              <a:ahLst/>
              <a:cxnLst>
                <a:cxn ang="0">
                  <a:pos x="T0" y="T1"/>
                </a:cxn>
                <a:cxn ang="0">
                  <a:pos x="T2" y="T3"/>
                </a:cxn>
                <a:cxn ang="0">
                  <a:pos x="T4" y="T5"/>
                </a:cxn>
              </a:cxnLst>
              <a:rect l="0" t="0" r="r" b="b"/>
              <a:pathLst>
                <a:path w="919" h="698">
                  <a:moveTo>
                    <a:pt x="0" y="698"/>
                  </a:moveTo>
                  <a:lnTo>
                    <a:pt x="919" y="0"/>
                  </a:lnTo>
                  <a:lnTo>
                    <a:pt x="0" y="698"/>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499" name="Line 86"/>
            <p:cNvSpPr>
              <a:spLocks noChangeShapeType="1"/>
            </p:cNvSpPr>
            <p:nvPr/>
          </p:nvSpPr>
          <p:spPr bwMode="auto">
            <a:xfrm flipV="1">
              <a:off x="6579408" y="1600887"/>
              <a:ext cx="797940" cy="606052"/>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00" name="Freeform 87"/>
            <p:cNvSpPr/>
            <p:nvPr/>
          </p:nvSpPr>
          <p:spPr bwMode="auto">
            <a:xfrm>
              <a:off x="7036985" y="1600887"/>
              <a:ext cx="340362" cy="1540310"/>
            </a:xfrm>
            <a:custGeom>
              <a:avLst/>
              <a:gdLst>
                <a:gd name="T0" fmla="*/ 392 w 392"/>
                <a:gd name="T1" fmla="*/ 0 h 1774"/>
                <a:gd name="T2" fmla="*/ 0 w 392"/>
                <a:gd name="T3" fmla="*/ 1774 h 1774"/>
                <a:gd name="T4" fmla="*/ 392 w 392"/>
                <a:gd name="T5" fmla="*/ 0 h 1774"/>
              </a:gdLst>
              <a:ahLst/>
              <a:cxnLst>
                <a:cxn ang="0">
                  <a:pos x="T0" y="T1"/>
                </a:cxn>
                <a:cxn ang="0">
                  <a:pos x="T2" y="T3"/>
                </a:cxn>
                <a:cxn ang="0">
                  <a:pos x="T4" y="T5"/>
                </a:cxn>
              </a:cxnLst>
              <a:rect l="0" t="0" r="r" b="b"/>
              <a:pathLst>
                <a:path w="392" h="1774">
                  <a:moveTo>
                    <a:pt x="392" y="0"/>
                  </a:moveTo>
                  <a:lnTo>
                    <a:pt x="0" y="1774"/>
                  </a:lnTo>
                  <a:lnTo>
                    <a:pt x="392"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01" name="Line 88"/>
            <p:cNvSpPr>
              <a:spLocks noChangeShapeType="1"/>
            </p:cNvSpPr>
            <p:nvPr/>
          </p:nvSpPr>
          <p:spPr bwMode="auto">
            <a:xfrm flipH="1">
              <a:off x="7036985" y="1600887"/>
              <a:ext cx="340362" cy="1540310"/>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02" name="Freeform 89"/>
            <p:cNvSpPr/>
            <p:nvPr/>
          </p:nvSpPr>
          <p:spPr bwMode="auto">
            <a:xfrm>
              <a:off x="6019374" y="2367569"/>
              <a:ext cx="1017612" cy="773628"/>
            </a:xfrm>
            <a:custGeom>
              <a:avLst/>
              <a:gdLst>
                <a:gd name="T0" fmla="*/ 1172 w 1172"/>
                <a:gd name="T1" fmla="*/ 891 h 891"/>
                <a:gd name="T2" fmla="*/ 0 w 1172"/>
                <a:gd name="T3" fmla="*/ 0 h 891"/>
                <a:gd name="T4" fmla="*/ 1172 w 1172"/>
                <a:gd name="T5" fmla="*/ 891 h 891"/>
              </a:gdLst>
              <a:ahLst/>
              <a:cxnLst>
                <a:cxn ang="0">
                  <a:pos x="T0" y="T1"/>
                </a:cxn>
                <a:cxn ang="0">
                  <a:pos x="T2" y="T3"/>
                </a:cxn>
                <a:cxn ang="0">
                  <a:pos x="T4" y="T5"/>
                </a:cxn>
              </a:cxnLst>
              <a:rect l="0" t="0" r="r" b="b"/>
              <a:pathLst>
                <a:path w="1172" h="891">
                  <a:moveTo>
                    <a:pt x="1172" y="891"/>
                  </a:moveTo>
                  <a:lnTo>
                    <a:pt x="0" y="0"/>
                  </a:lnTo>
                  <a:lnTo>
                    <a:pt x="1172" y="891"/>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03" name="Line 90"/>
            <p:cNvSpPr>
              <a:spLocks noChangeShapeType="1"/>
            </p:cNvSpPr>
            <p:nvPr/>
          </p:nvSpPr>
          <p:spPr bwMode="auto">
            <a:xfrm flipH="1" flipV="1">
              <a:off x="6019374" y="2367569"/>
              <a:ext cx="1017612" cy="773628"/>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04" name="Freeform 91"/>
            <p:cNvSpPr/>
            <p:nvPr/>
          </p:nvSpPr>
          <p:spPr bwMode="auto">
            <a:xfrm>
              <a:off x="6019374" y="1266603"/>
              <a:ext cx="118953" cy="1063630"/>
            </a:xfrm>
            <a:custGeom>
              <a:avLst/>
              <a:gdLst>
                <a:gd name="T0" fmla="*/ 137 w 137"/>
                <a:gd name="T1" fmla="*/ 0 h 1225"/>
                <a:gd name="T2" fmla="*/ 0 w 137"/>
                <a:gd name="T3" fmla="*/ 1225 h 1225"/>
                <a:gd name="T4" fmla="*/ 137 w 137"/>
                <a:gd name="T5" fmla="*/ 0 h 1225"/>
              </a:gdLst>
              <a:ahLst/>
              <a:cxnLst>
                <a:cxn ang="0">
                  <a:pos x="T0" y="T1"/>
                </a:cxn>
                <a:cxn ang="0">
                  <a:pos x="T2" y="T3"/>
                </a:cxn>
                <a:cxn ang="0">
                  <a:pos x="T4" y="T5"/>
                </a:cxn>
              </a:cxnLst>
              <a:rect l="0" t="0" r="r" b="b"/>
              <a:pathLst>
                <a:path w="137" h="1225">
                  <a:moveTo>
                    <a:pt x="137" y="0"/>
                  </a:moveTo>
                  <a:lnTo>
                    <a:pt x="0" y="1225"/>
                  </a:lnTo>
                  <a:lnTo>
                    <a:pt x="137"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05" name="Line 92"/>
            <p:cNvSpPr>
              <a:spLocks noChangeShapeType="1"/>
            </p:cNvSpPr>
            <p:nvPr/>
          </p:nvSpPr>
          <p:spPr bwMode="auto">
            <a:xfrm flipH="1">
              <a:off x="6019374" y="1266603"/>
              <a:ext cx="118953" cy="1063630"/>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06" name="Freeform 93"/>
            <p:cNvSpPr/>
            <p:nvPr/>
          </p:nvSpPr>
          <p:spPr bwMode="auto">
            <a:xfrm>
              <a:off x="6037608" y="2182628"/>
              <a:ext cx="558297" cy="165840"/>
            </a:xfrm>
            <a:custGeom>
              <a:avLst/>
              <a:gdLst>
                <a:gd name="T0" fmla="*/ 0 w 643"/>
                <a:gd name="T1" fmla="*/ 191 h 191"/>
                <a:gd name="T2" fmla="*/ 643 w 643"/>
                <a:gd name="T3" fmla="*/ 0 h 191"/>
                <a:gd name="T4" fmla="*/ 0 w 643"/>
                <a:gd name="T5" fmla="*/ 191 h 191"/>
              </a:gdLst>
              <a:ahLst/>
              <a:cxnLst>
                <a:cxn ang="0">
                  <a:pos x="T0" y="T1"/>
                </a:cxn>
                <a:cxn ang="0">
                  <a:pos x="T2" y="T3"/>
                </a:cxn>
                <a:cxn ang="0">
                  <a:pos x="T4" y="T5"/>
                </a:cxn>
              </a:cxnLst>
              <a:rect l="0" t="0" r="r" b="b"/>
              <a:pathLst>
                <a:path w="643" h="191">
                  <a:moveTo>
                    <a:pt x="0" y="191"/>
                  </a:moveTo>
                  <a:lnTo>
                    <a:pt x="643" y="0"/>
                  </a:lnTo>
                  <a:lnTo>
                    <a:pt x="0" y="191"/>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07" name="Line 94"/>
            <p:cNvSpPr>
              <a:spLocks noChangeShapeType="1"/>
            </p:cNvSpPr>
            <p:nvPr/>
          </p:nvSpPr>
          <p:spPr bwMode="auto">
            <a:xfrm flipV="1">
              <a:off x="6037608" y="2182628"/>
              <a:ext cx="558297" cy="165840"/>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08" name="Freeform 95"/>
            <p:cNvSpPr/>
            <p:nvPr/>
          </p:nvSpPr>
          <p:spPr bwMode="auto">
            <a:xfrm>
              <a:off x="6138327" y="1266603"/>
              <a:ext cx="457578" cy="916024"/>
            </a:xfrm>
            <a:custGeom>
              <a:avLst/>
              <a:gdLst>
                <a:gd name="T0" fmla="*/ 527 w 527"/>
                <a:gd name="T1" fmla="*/ 1055 h 1055"/>
                <a:gd name="T2" fmla="*/ 0 w 527"/>
                <a:gd name="T3" fmla="*/ 0 h 1055"/>
                <a:gd name="T4" fmla="*/ 527 w 527"/>
                <a:gd name="T5" fmla="*/ 1055 h 1055"/>
              </a:gdLst>
              <a:ahLst/>
              <a:cxnLst>
                <a:cxn ang="0">
                  <a:pos x="T0" y="T1"/>
                </a:cxn>
                <a:cxn ang="0">
                  <a:pos x="T2" y="T3"/>
                </a:cxn>
                <a:cxn ang="0">
                  <a:pos x="T4" y="T5"/>
                </a:cxn>
              </a:cxnLst>
              <a:rect l="0" t="0" r="r" b="b"/>
              <a:pathLst>
                <a:path w="527" h="1055">
                  <a:moveTo>
                    <a:pt x="527" y="1055"/>
                  </a:moveTo>
                  <a:lnTo>
                    <a:pt x="0" y="0"/>
                  </a:lnTo>
                  <a:lnTo>
                    <a:pt x="527" y="1055"/>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09" name="Line 96"/>
            <p:cNvSpPr>
              <a:spLocks noChangeShapeType="1"/>
            </p:cNvSpPr>
            <p:nvPr/>
          </p:nvSpPr>
          <p:spPr bwMode="auto">
            <a:xfrm flipH="1" flipV="1">
              <a:off x="6138327" y="1266603"/>
              <a:ext cx="457578" cy="916024"/>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10" name="Freeform 97"/>
            <p:cNvSpPr/>
            <p:nvPr/>
          </p:nvSpPr>
          <p:spPr bwMode="auto">
            <a:xfrm>
              <a:off x="4346219" y="1262262"/>
              <a:ext cx="1792108" cy="2644748"/>
            </a:xfrm>
            <a:custGeom>
              <a:avLst/>
              <a:gdLst>
                <a:gd name="T0" fmla="*/ 2064 w 2064"/>
                <a:gd name="T1" fmla="*/ 0 h 3046"/>
                <a:gd name="T2" fmla="*/ 0 w 2064"/>
                <a:gd name="T3" fmla="*/ 3046 h 3046"/>
                <a:gd name="T4" fmla="*/ 2064 w 2064"/>
                <a:gd name="T5" fmla="*/ 0 h 3046"/>
              </a:gdLst>
              <a:ahLst/>
              <a:cxnLst>
                <a:cxn ang="0">
                  <a:pos x="T0" y="T1"/>
                </a:cxn>
                <a:cxn ang="0">
                  <a:pos x="T2" y="T3"/>
                </a:cxn>
                <a:cxn ang="0">
                  <a:pos x="T4" y="T5"/>
                </a:cxn>
              </a:cxnLst>
              <a:rect l="0" t="0" r="r" b="b"/>
              <a:pathLst>
                <a:path w="2064" h="3046">
                  <a:moveTo>
                    <a:pt x="2064" y="0"/>
                  </a:moveTo>
                  <a:lnTo>
                    <a:pt x="0" y="3046"/>
                  </a:lnTo>
                  <a:lnTo>
                    <a:pt x="2064"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11" name="Line 98"/>
            <p:cNvSpPr>
              <a:spLocks noChangeShapeType="1"/>
            </p:cNvSpPr>
            <p:nvPr/>
          </p:nvSpPr>
          <p:spPr bwMode="auto">
            <a:xfrm flipH="1">
              <a:off x="4346219" y="1262262"/>
              <a:ext cx="1792108" cy="2644748"/>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12" name="Freeform 99"/>
            <p:cNvSpPr/>
            <p:nvPr/>
          </p:nvSpPr>
          <p:spPr bwMode="auto">
            <a:xfrm>
              <a:off x="4990475" y="3169849"/>
              <a:ext cx="1707886" cy="1517735"/>
            </a:xfrm>
            <a:custGeom>
              <a:avLst/>
              <a:gdLst>
                <a:gd name="T0" fmla="*/ 0 w 1967"/>
                <a:gd name="T1" fmla="*/ 0 h 1748"/>
                <a:gd name="T2" fmla="*/ 1967 w 1967"/>
                <a:gd name="T3" fmla="*/ 1748 h 1748"/>
                <a:gd name="T4" fmla="*/ 0 w 1967"/>
                <a:gd name="T5" fmla="*/ 0 h 1748"/>
              </a:gdLst>
              <a:ahLst/>
              <a:cxnLst>
                <a:cxn ang="0">
                  <a:pos x="T0" y="T1"/>
                </a:cxn>
                <a:cxn ang="0">
                  <a:pos x="T2" y="T3"/>
                </a:cxn>
                <a:cxn ang="0">
                  <a:pos x="T4" y="T5"/>
                </a:cxn>
              </a:cxnLst>
              <a:rect l="0" t="0" r="r" b="b"/>
              <a:pathLst>
                <a:path w="1967" h="1748">
                  <a:moveTo>
                    <a:pt x="0" y="0"/>
                  </a:moveTo>
                  <a:lnTo>
                    <a:pt x="1967" y="1748"/>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13" name="Line 100"/>
            <p:cNvSpPr>
              <a:spLocks noChangeShapeType="1"/>
            </p:cNvSpPr>
            <p:nvPr/>
          </p:nvSpPr>
          <p:spPr bwMode="auto">
            <a:xfrm>
              <a:off x="4990475" y="3169849"/>
              <a:ext cx="1707886" cy="1517735"/>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14" name="Freeform 101"/>
            <p:cNvSpPr/>
            <p:nvPr/>
          </p:nvSpPr>
          <p:spPr bwMode="auto">
            <a:xfrm>
              <a:off x="5584371" y="3036136"/>
              <a:ext cx="1464771" cy="133713"/>
            </a:xfrm>
            <a:custGeom>
              <a:avLst/>
              <a:gdLst>
                <a:gd name="T0" fmla="*/ 0 w 1687"/>
                <a:gd name="T1" fmla="*/ 0 h 154"/>
                <a:gd name="T2" fmla="*/ 1687 w 1687"/>
                <a:gd name="T3" fmla="*/ 154 h 154"/>
                <a:gd name="T4" fmla="*/ 0 w 1687"/>
                <a:gd name="T5" fmla="*/ 0 h 154"/>
              </a:gdLst>
              <a:ahLst/>
              <a:cxnLst>
                <a:cxn ang="0">
                  <a:pos x="T0" y="T1"/>
                </a:cxn>
                <a:cxn ang="0">
                  <a:pos x="T2" y="T3"/>
                </a:cxn>
                <a:cxn ang="0">
                  <a:pos x="T4" y="T5"/>
                </a:cxn>
              </a:cxnLst>
              <a:rect l="0" t="0" r="r" b="b"/>
              <a:pathLst>
                <a:path w="1687" h="154">
                  <a:moveTo>
                    <a:pt x="0" y="0"/>
                  </a:moveTo>
                  <a:lnTo>
                    <a:pt x="1687" y="154"/>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15" name="Line 102"/>
            <p:cNvSpPr>
              <a:spLocks noChangeShapeType="1"/>
            </p:cNvSpPr>
            <p:nvPr/>
          </p:nvSpPr>
          <p:spPr bwMode="auto">
            <a:xfrm>
              <a:off x="5584371" y="3036136"/>
              <a:ext cx="1464771" cy="133713"/>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16" name="Freeform 103"/>
            <p:cNvSpPr/>
            <p:nvPr/>
          </p:nvSpPr>
          <p:spPr bwMode="auto">
            <a:xfrm>
              <a:off x="3149744" y="3169849"/>
              <a:ext cx="1840731" cy="1554202"/>
            </a:xfrm>
            <a:custGeom>
              <a:avLst/>
              <a:gdLst>
                <a:gd name="T0" fmla="*/ 2120 w 2120"/>
                <a:gd name="T1" fmla="*/ 0 h 1790"/>
                <a:gd name="T2" fmla="*/ 0 w 2120"/>
                <a:gd name="T3" fmla="*/ 1790 h 1790"/>
                <a:gd name="T4" fmla="*/ 2120 w 2120"/>
                <a:gd name="T5" fmla="*/ 0 h 1790"/>
              </a:gdLst>
              <a:ahLst/>
              <a:cxnLst>
                <a:cxn ang="0">
                  <a:pos x="T0" y="T1"/>
                </a:cxn>
                <a:cxn ang="0">
                  <a:pos x="T2" y="T3"/>
                </a:cxn>
                <a:cxn ang="0">
                  <a:pos x="T4" y="T5"/>
                </a:cxn>
              </a:cxnLst>
              <a:rect l="0" t="0" r="r" b="b"/>
              <a:pathLst>
                <a:path w="2120" h="1790">
                  <a:moveTo>
                    <a:pt x="2120" y="0"/>
                  </a:moveTo>
                  <a:lnTo>
                    <a:pt x="0" y="1790"/>
                  </a:lnTo>
                  <a:lnTo>
                    <a:pt x="212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17" name="Line 104"/>
            <p:cNvSpPr>
              <a:spLocks noChangeShapeType="1"/>
            </p:cNvSpPr>
            <p:nvPr/>
          </p:nvSpPr>
          <p:spPr bwMode="auto">
            <a:xfrm flipH="1">
              <a:off x="3149744" y="3169849"/>
              <a:ext cx="1840731" cy="1554202"/>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18" name="Freeform 105"/>
            <p:cNvSpPr/>
            <p:nvPr/>
          </p:nvSpPr>
          <p:spPr bwMode="auto">
            <a:xfrm>
              <a:off x="6698360" y="4613781"/>
              <a:ext cx="903000" cy="79881"/>
            </a:xfrm>
            <a:custGeom>
              <a:avLst/>
              <a:gdLst>
                <a:gd name="T0" fmla="*/ 0 w 1040"/>
                <a:gd name="T1" fmla="*/ 92 h 92"/>
                <a:gd name="T2" fmla="*/ 1040 w 1040"/>
                <a:gd name="T3" fmla="*/ 0 h 92"/>
                <a:gd name="T4" fmla="*/ 0 w 1040"/>
                <a:gd name="T5" fmla="*/ 92 h 92"/>
              </a:gdLst>
              <a:ahLst/>
              <a:cxnLst>
                <a:cxn ang="0">
                  <a:pos x="T0" y="T1"/>
                </a:cxn>
                <a:cxn ang="0">
                  <a:pos x="T2" y="T3"/>
                </a:cxn>
                <a:cxn ang="0">
                  <a:pos x="T4" y="T5"/>
                </a:cxn>
              </a:cxnLst>
              <a:rect l="0" t="0" r="r" b="b"/>
              <a:pathLst>
                <a:path w="1040" h="92">
                  <a:moveTo>
                    <a:pt x="0" y="92"/>
                  </a:moveTo>
                  <a:lnTo>
                    <a:pt x="1040" y="0"/>
                  </a:lnTo>
                  <a:lnTo>
                    <a:pt x="0" y="92"/>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19" name="Line 106"/>
            <p:cNvSpPr>
              <a:spLocks noChangeShapeType="1"/>
            </p:cNvSpPr>
            <p:nvPr/>
          </p:nvSpPr>
          <p:spPr bwMode="auto">
            <a:xfrm flipV="1">
              <a:off x="6698360" y="4613781"/>
              <a:ext cx="903000" cy="79881"/>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20" name="Freeform 107"/>
            <p:cNvSpPr/>
            <p:nvPr/>
          </p:nvSpPr>
          <p:spPr bwMode="auto">
            <a:xfrm>
              <a:off x="7601361" y="4639830"/>
              <a:ext cx="1101834" cy="335152"/>
            </a:xfrm>
            <a:custGeom>
              <a:avLst/>
              <a:gdLst>
                <a:gd name="T0" fmla="*/ 0 w 1269"/>
                <a:gd name="T1" fmla="*/ 0 h 386"/>
                <a:gd name="T2" fmla="*/ 1269 w 1269"/>
                <a:gd name="T3" fmla="*/ 386 h 386"/>
                <a:gd name="T4" fmla="*/ 0 w 1269"/>
                <a:gd name="T5" fmla="*/ 0 h 386"/>
              </a:gdLst>
              <a:ahLst/>
              <a:cxnLst>
                <a:cxn ang="0">
                  <a:pos x="T0" y="T1"/>
                </a:cxn>
                <a:cxn ang="0">
                  <a:pos x="T2" y="T3"/>
                </a:cxn>
                <a:cxn ang="0">
                  <a:pos x="T4" y="T5"/>
                </a:cxn>
              </a:cxnLst>
              <a:rect l="0" t="0" r="r" b="b"/>
              <a:pathLst>
                <a:path w="1269" h="386">
                  <a:moveTo>
                    <a:pt x="0" y="0"/>
                  </a:moveTo>
                  <a:lnTo>
                    <a:pt x="1269" y="386"/>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21" name="Line 108"/>
            <p:cNvSpPr>
              <a:spLocks noChangeShapeType="1"/>
            </p:cNvSpPr>
            <p:nvPr/>
          </p:nvSpPr>
          <p:spPr bwMode="auto">
            <a:xfrm>
              <a:off x="7601361" y="4639830"/>
              <a:ext cx="1101834" cy="335152"/>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22" name="Freeform 109"/>
            <p:cNvSpPr/>
            <p:nvPr/>
          </p:nvSpPr>
          <p:spPr bwMode="auto">
            <a:xfrm>
              <a:off x="7291389" y="4913335"/>
              <a:ext cx="1411806" cy="61647"/>
            </a:xfrm>
            <a:custGeom>
              <a:avLst/>
              <a:gdLst>
                <a:gd name="T0" fmla="*/ 1626 w 1626"/>
                <a:gd name="T1" fmla="*/ 71 h 71"/>
                <a:gd name="T2" fmla="*/ 0 w 1626"/>
                <a:gd name="T3" fmla="*/ 0 h 71"/>
                <a:gd name="T4" fmla="*/ 1626 w 1626"/>
                <a:gd name="T5" fmla="*/ 71 h 71"/>
              </a:gdLst>
              <a:ahLst/>
              <a:cxnLst>
                <a:cxn ang="0">
                  <a:pos x="T0" y="T1"/>
                </a:cxn>
                <a:cxn ang="0">
                  <a:pos x="T2" y="T3"/>
                </a:cxn>
                <a:cxn ang="0">
                  <a:pos x="T4" y="T5"/>
                </a:cxn>
              </a:cxnLst>
              <a:rect l="0" t="0" r="r" b="b"/>
              <a:pathLst>
                <a:path w="1626" h="71">
                  <a:moveTo>
                    <a:pt x="1626" y="71"/>
                  </a:moveTo>
                  <a:lnTo>
                    <a:pt x="0" y="0"/>
                  </a:lnTo>
                  <a:lnTo>
                    <a:pt x="1626" y="71"/>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23" name="Line 110"/>
            <p:cNvSpPr>
              <a:spLocks noChangeShapeType="1"/>
            </p:cNvSpPr>
            <p:nvPr/>
          </p:nvSpPr>
          <p:spPr bwMode="auto">
            <a:xfrm flipH="1" flipV="1">
              <a:off x="7291389" y="4913335"/>
              <a:ext cx="1411806" cy="61647"/>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24" name="Freeform 111"/>
            <p:cNvSpPr/>
            <p:nvPr/>
          </p:nvSpPr>
          <p:spPr bwMode="auto">
            <a:xfrm>
              <a:off x="7273155" y="3052633"/>
              <a:ext cx="609525" cy="1842467"/>
            </a:xfrm>
            <a:custGeom>
              <a:avLst/>
              <a:gdLst>
                <a:gd name="T0" fmla="*/ 0 w 702"/>
                <a:gd name="T1" fmla="*/ 2122 h 2122"/>
                <a:gd name="T2" fmla="*/ 702 w 702"/>
                <a:gd name="T3" fmla="*/ 0 h 2122"/>
                <a:gd name="T4" fmla="*/ 0 w 702"/>
                <a:gd name="T5" fmla="*/ 2122 h 2122"/>
              </a:gdLst>
              <a:ahLst/>
              <a:cxnLst>
                <a:cxn ang="0">
                  <a:pos x="T0" y="T1"/>
                </a:cxn>
                <a:cxn ang="0">
                  <a:pos x="T2" y="T3"/>
                </a:cxn>
                <a:cxn ang="0">
                  <a:pos x="T4" y="T5"/>
                </a:cxn>
              </a:cxnLst>
              <a:rect l="0" t="0" r="r" b="b"/>
              <a:pathLst>
                <a:path w="702" h="2122">
                  <a:moveTo>
                    <a:pt x="0" y="2122"/>
                  </a:moveTo>
                  <a:lnTo>
                    <a:pt x="702" y="0"/>
                  </a:lnTo>
                  <a:lnTo>
                    <a:pt x="0" y="2122"/>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25" name="Line 112"/>
            <p:cNvSpPr>
              <a:spLocks noChangeShapeType="1"/>
            </p:cNvSpPr>
            <p:nvPr/>
          </p:nvSpPr>
          <p:spPr bwMode="auto">
            <a:xfrm flipV="1">
              <a:off x="7273155" y="3052633"/>
              <a:ext cx="609525" cy="1842467"/>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26" name="Freeform 113"/>
            <p:cNvSpPr/>
            <p:nvPr/>
          </p:nvSpPr>
          <p:spPr bwMode="auto">
            <a:xfrm>
              <a:off x="7077794" y="3052633"/>
              <a:ext cx="804886" cy="88563"/>
            </a:xfrm>
            <a:custGeom>
              <a:avLst/>
              <a:gdLst>
                <a:gd name="T0" fmla="*/ 927 w 927"/>
                <a:gd name="T1" fmla="*/ 0 h 102"/>
                <a:gd name="T2" fmla="*/ 0 w 927"/>
                <a:gd name="T3" fmla="*/ 102 h 102"/>
                <a:gd name="T4" fmla="*/ 927 w 927"/>
                <a:gd name="T5" fmla="*/ 0 h 102"/>
              </a:gdLst>
              <a:ahLst/>
              <a:cxnLst>
                <a:cxn ang="0">
                  <a:pos x="T0" y="T1"/>
                </a:cxn>
                <a:cxn ang="0">
                  <a:pos x="T2" y="T3"/>
                </a:cxn>
                <a:cxn ang="0">
                  <a:pos x="T4" y="T5"/>
                </a:cxn>
              </a:cxnLst>
              <a:rect l="0" t="0" r="r" b="b"/>
              <a:pathLst>
                <a:path w="927" h="102">
                  <a:moveTo>
                    <a:pt x="927" y="0"/>
                  </a:moveTo>
                  <a:lnTo>
                    <a:pt x="0" y="102"/>
                  </a:lnTo>
                  <a:lnTo>
                    <a:pt x="927"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27" name="Line 114"/>
            <p:cNvSpPr>
              <a:spLocks noChangeShapeType="1"/>
            </p:cNvSpPr>
            <p:nvPr/>
          </p:nvSpPr>
          <p:spPr bwMode="auto">
            <a:xfrm flipH="1">
              <a:off x="7077794" y="3052633"/>
              <a:ext cx="804886" cy="88563"/>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28" name="Freeform 115"/>
            <p:cNvSpPr/>
            <p:nvPr/>
          </p:nvSpPr>
          <p:spPr bwMode="auto">
            <a:xfrm>
              <a:off x="7049141" y="2081908"/>
              <a:ext cx="853509" cy="1106175"/>
            </a:xfrm>
            <a:custGeom>
              <a:avLst/>
              <a:gdLst>
                <a:gd name="T0" fmla="*/ 0 w 983"/>
                <a:gd name="T1" fmla="*/ 1274 h 1274"/>
                <a:gd name="T2" fmla="*/ 983 w 983"/>
                <a:gd name="T3" fmla="*/ 0 h 1274"/>
                <a:gd name="T4" fmla="*/ 0 w 983"/>
                <a:gd name="T5" fmla="*/ 1274 h 1274"/>
              </a:gdLst>
              <a:ahLst/>
              <a:cxnLst>
                <a:cxn ang="0">
                  <a:pos x="T0" y="T1"/>
                </a:cxn>
                <a:cxn ang="0">
                  <a:pos x="T2" y="T3"/>
                </a:cxn>
                <a:cxn ang="0">
                  <a:pos x="T4" y="T5"/>
                </a:cxn>
              </a:cxnLst>
              <a:rect l="0" t="0" r="r" b="b"/>
              <a:pathLst>
                <a:path w="983" h="1274">
                  <a:moveTo>
                    <a:pt x="0" y="1274"/>
                  </a:moveTo>
                  <a:lnTo>
                    <a:pt x="983" y="0"/>
                  </a:lnTo>
                  <a:lnTo>
                    <a:pt x="0" y="1274"/>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29" name="Line 116"/>
            <p:cNvSpPr>
              <a:spLocks noChangeShapeType="1"/>
            </p:cNvSpPr>
            <p:nvPr/>
          </p:nvSpPr>
          <p:spPr bwMode="auto">
            <a:xfrm flipV="1">
              <a:off x="7049141" y="2081908"/>
              <a:ext cx="853509" cy="1106175"/>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30" name="Freeform 117"/>
            <p:cNvSpPr/>
            <p:nvPr/>
          </p:nvSpPr>
          <p:spPr bwMode="auto">
            <a:xfrm>
              <a:off x="7896572" y="2069753"/>
              <a:ext cx="833538" cy="652938"/>
            </a:xfrm>
            <a:custGeom>
              <a:avLst/>
              <a:gdLst>
                <a:gd name="T0" fmla="*/ 0 w 960"/>
                <a:gd name="T1" fmla="*/ 0 h 752"/>
                <a:gd name="T2" fmla="*/ 960 w 960"/>
                <a:gd name="T3" fmla="*/ 752 h 752"/>
                <a:gd name="T4" fmla="*/ 0 w 960"/>
                <a:gd name="T5" fmla="*/ 0 h 752"/>
              </a:gdLst>
              <a:ahLst/>
              <a:cxnLst>
                <a:cxn ang="0">
                  <a:pos x="T0" y="T1"/>
                </a:cxn>
                <a:cxn ang="0">
                  <a:pos x="T2" y="T3"/>
                </a:cxn>
                <a:cxn ang="0">
                  <a:pos x="T4" y="T5"/>
                </a:cxn>
              </a:cxnLst>
              <a:rect l="0" t="0" r="r" b="b"/>
              <a:pathLst>
                <a:path w="960" h="752">
                  <a:moveTo>
                    <a:pt x="0" y="0"/>
                  </a:moveTo>
                  <a:lnTo>
                    <a:pt x="960" y="752"/>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31" name="Line 118"/>
            <p:cNvSpPr>
              <a:spLocks noChangeShapeType="1"/>
            </p:cNvSpPr>
            <p:nvPr/>
          </p:nvSpPr>
          <p:spPr bwMode="auto">
            <a:xfrm>
              <a:off x="7896572" y="2069753"/>
              <a:ext cx="833538" cy="652938"/>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32" name="Freeform 119"/>
            <p:cNvSpPr/>
            <p:nvPr/>
          </p:nvSpPr>
          <p:spPr bwMode="auto">
            <a:xfrm>
              <a:off x="8695380" y="2034153"/>
              <a:ext cx="34731" cy="688538"/>
            </a:xfrm>
            <a:custGeom>
              <a:avLst/>
              <a:gdLst>
                <a:gd name="T0" fmla="*/ 40 w 40"/>
                <a:gd name="T1" fmla="*/ 793 h 793"/>
                <a:gd name="T2" fmla="*/ 0 w 40"/>
                <a:gd name="T3" fmla="*/ 0 h 793"/>
                <a:gd name="T4" fmla="*/ 40 w 40"/>
                <a:gd name="T5" fmla="*/ 793 h 793"/>
              </a:gdLst>
              <a:ahLst/>
              <a:cxnLst>
                <a:cxn ang="0">
                  <a:pos x="T0" y="T1"/>
                </a:cxn>
                <a:cxn ang="0">
                  <a:pos x="T2" y="T3"/>
                </a:cxn>
                <a:cxn ang="0">
                  <a:pos x="T4" y="T5"/>
                </a:cxn>
              </a:cxnLst>
              <a:rect l="0" t="0" r="r" b="b"/>
              <a:pathLst>
                <a:path w="40" h="793">
                  <a:moveTo>
                    <a:pt x="40" y="793"/>
                  </a:moveTo>
                  <a:lnTo>
                    <a:pt x="0" y="0"/>
                  </a:lnTo>
                  <a:lnTo>
                    <a:pt x="40" y="793"/>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33" name="Line 120"/>
            <p:cNvSpPr>
              <a:spLocks noChangeShapeType="1"/>
            </p:cNvSpPr>
            <p:nvPr/>
          </p:nvSpPr>
          <p:spPr bwMode="auto">
            <a:xfrm flipH="1" flipV="1">
              <a:off x="8695380" y="2034153"/>
              <a:ext cx="34731" cy="688538"/>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34" name="Freeform 121"/>
            <p:cNvSpPr/>
            <p:nvPr/>
          </p:nvSpPr>
          <p:spPr bwMode="auto">
            <a:xfrm>
              <a:off x="7366928" y="1603492"/>
              <a:ext cx="1328452" cy="430662"/>
            </a:xfrm>
            <a:custGeom>
              <a:avLst/>
              <a:gdLst>
                <a:gd name="T0" fmla="*/ 1530 w 1530"/>
                <a:gd name="T1" fmla="*/ 496 h 496"/>
                <a:gd name="T2" fmla="*/ 0 w 1530"/>
                <a:gd name="T3" fmla="*/ 0 h 496"/>
                <a:gd name="T4" fmla="*/ 1530 w 1530"/>
                <a:gd name="T5" fmla="*/ 496 h 496"/>
              </a:gdLst>
              <a:ahLst/>
              <a:cxnLst>
                <a:cxn ang="0">
                  <a:pos x="T0" y="T1"/>
                </a:cxn>
                <a:cxn ang="0">
                  <a:pos x="T2" y="T3"/>
                </a:cxn>
                <a:cxn ang="0">
                  <a:pos x="T4" y="T5"/>
                </a:cxn>
              </a:cxnLst>
              <a:rect l="0" t="0" r="r" b="b"/>
              <a:pathLst>
                <a:path w="1530" h="496">
                  <a:moveTo>
                    <a:pt x="1530" y="496"/>
                  </a:moveTo>
                  <a:lnTo>
                    <a:pt x="0" y="0"/>
                  </a:lnTo>
                  <a:lnTo>
                    <a:pt x="1530" y="496"/>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35" name="Line 122"/>
            <p:cNvSpPr>
              <a:spLocks noChangeShapeType="1"/>
            </p:cNvSpPr>
            <p:nvPr/>
          </p:nvSpPr>
          <p:spPr bwMode="auto">
            <a:xfrm flipH="1" flipV="1">
              <a:off x="7366928" y="1603492"/>
              <a:ext cx="1328452" cy="430662"/>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36" name="Freeform 123"/>
            <p:cNvSpPr/>
            <p:nvPr/>
          </p:nvSpPr>
          <p:spPr bwMode="auto">
            <a:xfrm>
              <a:off x="7601361" y="3726410"/>
              <a:ext cx="299553" cy="923838"/>
            </a:xfrm>
            <a:custGeom>
              <a:avLst/>
              <a:gdLst>
                <a:gd name="T0" fmla="*/ 0 w 345"/>
                <a:gd name="T1" fmla="*/ 1064 h 1064"/>
                <a:gd name="T2" fmla="*/ 345 w 345"/>
                <a:gd name="T3" fmla="*/ 0 h 1064"/>
                <a:gd name="T4" fmla="*/ 0 w 345"/>
                <a:gd name="T5" fmla="*/ 1064 h 1064"/>
              </a:gdLst>
              <a:ahLst/>
              <a:cxnLst>
                <a:cxn ang="0">
                  <a:pos x="T0" y="T1"/>
                </a:cxn>
                <a:cxn ang="0">
                  <a:pos x="T2" y="T3"/>
                </a:cxn>
                <a:cxn ang="0">
                  <a:pos x="T4" y="T5"/>
                </a:cxn>
              </a:cxnLst>
              <a:rect l="0" t="0" r="r" b="b"/>
              <a:pathLst>
                <a:path w="345" h="1064">
                  <a:moveTo>
                    <a:pt x="0" y="1064"/>
                  </a:moveTo>
                  <a:lnTo>
                    <a:pt x="345" y="0"/>
                  </a:lnTo>
                  <a:lnTo>
                    <a:pt x="0" y="1064"/>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37" name="Line 124"/>
            <p:cNvSpPr>
              <a:spLocks noChangeShapeType="1"/>
            </p:cNvSpPr>
            <p:nvPr/>
          </p:nvSpPr>
          <p:spPr bwMode="auto">
            <a:xfrm flipV="1">
              <a:off x="7601361" y="3726410"/>
              <a:ext cx="299553" cy="923838"/>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38" name="Freeform 125"/>
            <p:cNvSpPr/>
            <p:nvPr/>
          </p:nvSpPr>
          <p:spPr bwMode="auto">
            <a:xfrm>
              <a:off x="7882680" y="3061316"/>
              <a:ext cx="32126" cy="665094"/>
            </a:xfrm>
            <a:custGeom>
              <a:avLst/>
              <a:gdLst>
                <a:gd name="T0" fmla="*/ 37 w 37"/>
                <a:gd name="T1" fmla="*/ 766 h 766"/>
                <a:gd name="T2" fmla="*/ 0 w 37"/>
                <a:gd name="T3" fmla="*/ 0 h 766"/>
                <a:gd name="T4" fmla="*/ 37 w 37"/>
                <a:gd name="T5" fmla="*/ 766 h 766"/>
              </a:gdLst>
              <a:ahLst/>
              <a:cxnLst>
                <a:cxn ang="0">
                  <a:pos x="T0" y="T1"/>
                </a:cxn>
                <a:cxn ang="0">
                  <a:pos x="T2" y="T3"/>
                </a:cxn>
                <a:cxn ang="0">
                  <a:pos x="T4" y="T5"/>
                </a:cxn>
              </a:cxnLst>
              <a:rect l="0" t="0" r="r" b="b"/>
              <a:pathLst>
                <a:path w="37" h="766">
                  <a:moveTo>
                    <a:pt x="37" y="766"/>
                  </a:moveTo>
                  <a:lnTo>
                    <a:pt x="0" y="0"/>
                  </a:lnTo>
                  <a:lnTo>
                    <a:pt x="37" y="766"/>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39" name="Line 126"/>
            <p:cNvSpPr>
              <a:spLocks noChangeShapeType="1"/>
            </p:cNvSpPr>
            <p:nvPr/>
          </p:nvSpPr>
          <p:spPr bwMode="auto">
            <a:xfrm flipH="1" flipV="1">
              <a:off x="7882680" y="3061316"/>
              <a:ext cx="32126" cy="665094"/>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40" name="Freeform 127"/>
            <p:cNvSpPr/>
            <p:nvPr/>
          </p:nvSpPr>
          <p:spPr bwMode="auto">
            <a:xfrm>
              <a:off x="7882680" y="2722691"/>
              <a:ext cx="832670" cy="338625"/>
            </a:xfrm>
            <a:custGeom>
              <a:avLst/>
              <a:gdLst>
                <a:gd name="T0" fmla="*/ 0 w 959"/>
                <a:gd name="T1" fmla="*/ 390 h 390"/>
                <a:gd name="T2" fmla="*/ 959 w 959"/>
                <a:gd name="T3" fmla="*/ 0 h 390"/>
                <a:gd name="T4" fmla="*/ 0 w 959"/>
                <a:gd name="T5" fmla="*/ 390 h 390"/>
              </a:gdLst>
              <a:ahLst/>
              <a:cxnLst>
                <a:cxn ang="0">
                  <a:pos x="T0" y="T1"/>
                </a:cxn>
                <a:cxn ang="0">
                  <a:pos x="T2" y="T3"/>
                </a:cxn>
                <a:cxn ang="0">
                  <a:pos x="T4" y="T5"/>
                </a:cxn>
              </a:cxnLst>
              <a:rect l="0" t="0" r="r" b="b"/>
              <a:pathLst>
                <a:path w="959" h="390">
                  <a:moveTo>
                    <a:pt x="0" y="390"/>
                  </a:moveTo>
                  <a:lnTo>
                    <a:pt x="959" y="0"/>
                  </a:lnTo>
                  <a:lnTo>
                    <a:pt x="0" y="39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41" name="Line 128"/>
            <p:cNvSpPr>
              <a:spLocks noChangeShapeType="1"/>
            </p:cNvSpPr>
            <p:nvPr/>
          </p:nvSpPr>
          <p:spPr bwMode="auto">
            <a:xfrm flipV="1">
              <a:off x="7882680" y="2722691"/>
              <a:ext cx="832670" cy="338625"/>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42" name="Freeform 129"/>
            <p:cNvSpPr/>
            <p:nvPr/>
          </p:nvSpPr>
          <p:spPr bwMode="auto">
            <a:xfrm>
              <a:off x="7900914" y="3726410"/>
              <a:ext cx="1596747" cy="8683"/>
            </a:xfrm>
            <a:custGeom>
              <a:avLst/>
              <a:gdLst>
                <a:gd name="T0" fmla="*/ 0 w 1839"/>
                <a:gd name="T1" fmla="*/ 0 h 10"/>
                <a:gd name="T2" fmla="*/ 1839 w 1839"/>
                <a:gd name="T3" fmla="*/ 10 h 10"/>
                <a:gd name="T4" fmla="*/ 0 w 1839"/>
                <a:gd name="T5" fmla="*/ 0 h 10"/>
              </a:gdLst>
              <a:ahLst/>
              <a:cxnLst>
                <a:cxn ang="0">
                  <a:pos x="T0" y="T1"/>
                </a:cxn>
                <a:cxn ang="0">
                  <a:pos x="T2" y="T3"/>
                </a:cxn>
                <a:cxn ang="0">
                  <a:pos x="T4" y="T5"/>
                </a:cxn>
              </a:cxnLst>
              <a:rect l="0" t="0" r="r" b="b"/>
              <a:pathLst>
                <a:path w="1839" h="10">
                  <a:moveTo>
                    <a:pt x="0" y="0"/>
                  </a:moveTo>
                  <a:lnTo>
                    <a:pt x="1839" y="10"/>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43" name="Line 130"/>
            <p:cNvSpPr>
              <a:spLocks noChangeShapeType="1"/>
            </p:cNvSpPr>
            <p:nvPr/>
          </p:nvSpPr>
          <p:spPr bwMode="auto">
            <a:xfrm>
              <a:off x="7900914" y="3726410"/>
              <a:ext cx="1596747" cy="8683"/>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44" name="Freeform 131"/>
            <p:cNvSpPr/>
            <p:nvPr/>
          </p:nvSpPr>
          <p:spPr bwMode="auto">
            <a:xfrm>
              <a:off x="9497661" y="3578804"/>
              <a:ext cx="1380548" cy="156288"/>
            </a:xfrm>
            <a:custGeom>
              <a:avLst/>
              <a:gdLst>
                <a:gd name="T0" fmla="*/ 0 w 1590"/>
                <a:gd name="T1" fmla="*/ 180 h 180"/>
                <a:gd name="T2" fmla="*/ 1590 w 1590"/>
                <a:gd name="T3" fmla="*/ 0 h 180"/>
                <a:gd name="T4" fmla="*/ 0 w 1590"/>
                <a:gd name="T5" fmla="*/ 180 h 180"/>
              </a:gdLst>
              <a:ahLst/>
              <a:cxnLst>
                <a:cxn ang="0">
                  <a:pos x="T0" y="T1"/>
                </a:cxn>
                <a:cxn ang="0">
                  <a:pos x="T2" y="T3"/>
                </a:cxn>
                <a:cxn ang="0">
                  <a:pos x="T4" y="T5"/>
                </a:cxn>
              </a:cxnLst>
              <a:rect l="0" t="0" r="r" b="b"/>
              <a:pathLst>
                <a:path w="1590" h="180">
                  <a:moveTo>
                    <a:pt x="0" y="180"/>
                  </a:moveTo>
                  <a:lnTo>
                    <a:pt x="1590" y="0"/>
                  </a:lnTo>
                  <a:lnTo>
                    <a:pt x="0" y="18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45" name="Line 132"/>
            <p:cNvSpPr>
              <a:spLocks noChangeShapeType="1"/>
            </p:cNvSpPr>
            <p:nvPr/>
          </p:nvSpPr>
          <p:spPr bwMode="auto">
            <a:xfrm flipV="1">
              <a:off x="9497661" y="3578804"/>
              <a:ext cx="1380548" cy="156288"/>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46" name="Freeform 133"/>
            <p:cNvSpPr/>
            <p:nvPr/>
          </p:nvSpPr>
          <p:spPr bwMode="auto">
            <a:xfrm>
              <a:off x="9497661" y="3735093"/>
              <a:ext cx="660753" cy="940336"/>
            </a:xfrm>
            <a:custGeom>
              <a:avLst/>
              <a:gdLst>
                <a:gd name="T0" fmla="*/ 0 w 761"/>
                <a:gd name="T1" fmla="*/ 0 h 1083"/>
                <a:gd name="T2" fmla="*/ 761 w 761"/>
                <a:gd name="T3" fmla="*/ 1083 h 1083"/>
                <a:gd name="T4" fmla="*/ 0 w 761"/>
                <a:gd name="T5" fmla="*/ 0 h 1083"/>
              </a:gdLst>
              <a:ahLst/>
              <a:cxnLst>
                <a:cxn ang="0">
                  <a:pos x="T0" y="T1"/>
                </a:cxn>
                <a:cxn ang="0">
                  <a:pos x="T2" y="T3"/>
                </a:cxn>
                <a:cxn ang="0">
                  <a:pos x="T4" y="T5"/>
                </a:cxn>
              </a:cxnLst>
              <a:rect l="0" t="0" r="r" b="b"/>
              <a:pathLst>
                <a:path w="761" h="1083">
                  <a:moveTo>
                    <a:pt x="0" y="0"/>
                  </a:moveTo>
                  <a:lnTo>
                    <a:pt x="761" y="1083"/>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47" name="Line 134"/>
            <p:cNvSpPr>
              <a:spLocks noChangeShapeType="1"/>
            </p:cNvSpPr>
            <p:nvPr/>
          </p:nvSpPr>
          <p:spPr bwMode="auto">
            <a:xfrm>
              <a:off x="9497661" y="3735093"/>
              <a:ext cx="660753" cy="940336"/>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48" name="Freeform 135"/>
            <p:cNvSpPr/>
            <p:nvPr/>
          </p:nvSpPr>
          <p:spPr bwMode="auto">
            <a:xfrm>
              <a:off x="7900914" y="2590714"/>
              <a:ext cx="2212350" cy="1135696"/>
            </a:xfrm>
            <a:custGeom>
              <a:avLst/>
              <a:gdLst>
                <a:gd name="T0" fmla="*/ 0 w 2548"/>
                <a:gd name="T1" fmla="*/ 1308 h 1308"/>
                <a:gd name="T2" fmla="*/ 2548 w 2548"/>
                <a:gd name="T3" fmla="*/ 0 h 1308"/>
                <a:gd name="T4" fmla="*/ 0 w 2548"/>
                <a:gd name="T5" fmla="*/ 1308 h 1308"/>
              </a:gdLst>
              <a:ahLst/>
              <a:cxnLst>
                <a:cxn ang="0">
                  <a:pos x="T0" y="T1"/>
                </a:cxn>
                <a:cxn ang="0">
                  <a:pos x="T2" y="T3"/>
                </a:cxn>
                <a:cxn ang="0">
                  <a:pos x="T4" y="T5"/>
                </a:cxn>
              </a:cxnLst>
              <a:rect l="0" t="0" r="r" b="b"/>
              <a:pathLst>
                <a:path w="2548" h="1308">
                  <a:moveTo>
                    <a:pt x="0" y="1308"/>
                  </a:moveTo>
                  <a:lnTo>
                    <a:pt x="2548" y="0"/>
                  </a:lnTo>
                  <a:lnTo>
                    <a:pt x="0" y="1308"/>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49" name="Line 136"/>
            <p:cNvSpPr>
              <a:spLocks noChangeShapeType="1"/>
            </p:cNvSpPr>
            <p:nvPr/>
          </p:nvSpPr>
          <p:spPr bwMode="auto">
            <a:xfrm flipV="1">
              <a:off x="7900914" y="2590714"/>
              <a:ext cx="2212350" cy="1135696"/>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50" name="Freeform 137"/>
            <p:cNvSpPr/>
            <p:nvPr/>
          </p:nvSpPr>
          <p:spPr bwMode="auto">
            <a:xfrm>
              <a:off x="10113264" y="2590714"/>
              <a:ext cx="781442" cy="953360"/>
            </a:xfrm>
            <a:custGeom>
              <a:avLst/>
              <a:gdLst>
                <a:gd name="T0" fmla="*/ 0 w 900"/>
                <a:gd name="T1" fmla="*/ 0 h 1098"/>
                <a:gd name="T2" fmla="*/ 900 w 900"/>
                <a:gd name="T3" fmla="*/ 1098 h 1098"/>
                <a:gd name="T4" fmla="*/ 0 w 900"/>
                <a:gd name="T5" fmla="*/ 0 h 1098"/>
              </a:gdLst>
              <a:ahLst/>
              <a:cxnLst>
                <a:cxn ang="0">
                  <a:pos x="T0" y="T1"/>
                </a:cxn>
                <a:cxn ang="0">
                  <a:pos x="T2" y="T3"/>
                </a:cxn>
                <a:cxn ang="0">
                  <a:pos x="T4" y="T5"/>
                </a:cxn>
              </a:cxnLst>
              <a:rect l="0" t="0" r="r" b="b"/>
              <a:pathLst>
                <a:path w="900" h="1098">
                  <a:moveTo>
                    <a:pt x="0" y="0"/>
                  </a:moveTo>
                  <a:lnTo>
                    <a:pt x="900" y="1098"/>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51" name="Line 138"/>
            <p:cNvSpPr>
              <a:spLocks noChangeShapeType="1"/>
            </p:cNvSpPr>
            <p:nvPr/>
          </p:nvSpPr>
          <p:spPr bwMode="auto">
            <a:xfrm>
              <a:off x="10113264" y="2590714"/>
              <a:ext cx="781442" cy="953360"/>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52" name="Freeform 139"/>
            <p:cNvSpPr/>
            <p:nvPr/>
          </p:nvSpPr>
          <p:spPr bwMode="auto">
            <a:xfrm>
              <a:off x="8715350" y="2722691"/>
              <a:ext cx="2179356" cy="821383"/>
            </a:xfrm>
            <a:custGeom>
              <a:avLst/>
              <a:gdLst>
                <a:gd name="T0" fmla="*/ 2510 w 2510"/>
                <a:gd name="T1" fmla="*/ 946 h 946"/>
                <a:gd name="T2" fmla="*/ 0 w 2510"/>
                <a:gd name="T3" fmla="*/ 0 h 946"/>
                <a:gd name="T4" fmla="*/ 2510 w 2510"/>
                <a:gd name="T5" fmla="*/ 946 h 946"/>
              </a:gdLst>
              <a:ahLst/>
              <a:cxnLst>
                <a:cxn ang="0">
                  <a:pos x="T0" y="T1"/>
                </a:cxn>
                <a:cxn ang="0">
                  <a:pos x="T2" y="T3"/>
                </a:cxn>
                <a:cxn ang="0">
                  <a:pos x="T4" y="T5"/>
                </a:cxn>
              </a:cxnLst>
              <a:rect l="0" t="0" r="r" b="b"/>
              <a:pathLst>
                <a:path w="2510" h="946">
                  <a:moveTo>
                    <a:pt x="2510" y="946"/>
                  </a:moveTo>
                  <a:lnTo>
                    <a:pt x="0" y="0"/>
                  </a:lnTo>
                  <a:lnTo>
                    <a:pt x="2510" y="946"/>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53" name="Line 140"/>
            <p:cNvSpPr>
              <a:spLocks noChangeShapeType="1"/>
            </p:cNvSpPr>
            <p:nvPr/>
          </p:nvSpPr>
          <p:spPr bwMode="auto">
            <a:xfrm flipH="1" flipV="1">
              <a:off x="8715350" y="2722691"/>
              <a:ext cx="2179356" cy="821383"/>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54" name="Freeform 141"/>
            <p:cNvSpPr/>
            <p:nvPr/>
          </p:nvSpPr>
          <p:spPr bwMode="auto">
            <a:xfrm>
              <a:off x="7933908" y="2034153"/>
              <a:ext cx="761472" cy="35599"/>
            </a:xfrm>
            <a:custGeom>
              <a:avLst/>
              <a:gdLst>
                <a:gd name="T0" fmla="*/ 0 w 877"/>
                <a:gd name="T1" fmla="*/ 41 h 41"/>
                <a:gd name="T2" fmla="*/ 877 w 877"/>
                <a:gd name="T3" fmla="*/ 0 h 41"/>
                <a:gd name="T4" fmla="*/ 0 w 877"/>
                <a:gd name="T5" fmla="*/ 41 h 41"/>
              </a:gdLst>
              <a:ahLst/>
              <a:cxnLst>
                <a:cxn ang="0">
                  <a:pos x="T0" y="T1"/>
                </a:cxn>
                <a:cxn ang="0">
                  <a:pos x="T2" y="T3"/>
                </a:cxn>
                <a:cxn ang="0">
                  <a:pos x="T4" y="T5"/>
                </a:cxn>
              </a:cxnLst>
              <a:rect l="0" t="0" r="r" b="b"/>
              <a:pathLst>
                <a:path w="877" h="41">
                  <a:moveTo>
                    <a:pt x="0" y="41"/>
                  </a:moveTo>
                  <a:lnTo>
                    <a:pt x="877" y="0"/>
                  </a:lnTo>
                  <a:lnTo>
                    <a:pt x="0" y="41"/>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55" name="Line 142"/>
            <p:cNvSpPr>
              <a:spLocks noChangeShapeType="1"/>
            </p:cNvSpPr>
            <p:nvPr/>
          </p:nvSpPr>
          <p:spPr bwMode="auto">
            <a:xfrm flipV="1">
              <a:off x="7933908" y="2034153"/>
              <a:ext cx="761472" cy="35599"/>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56" name="Freeform 143"/>
            <p:cNvSpPr/>
            <p:nvPr/>
          </p:nvSpPr>
          <p:spPr bwMode="auto">
            <a:xfrm>
              <a:off x="7601361" y="2593319"/>
              <a:ext cx="2517981" cy="2020463"/>
            </a:xfrm>
            <a:custGeom>
              <a:avLst/>
              <a:gdLst>
                <a:gd name="T0" fmla="*/ 2900 w 2900"/>
                <a:gd name="T1" fmla="*/ 0 h 2327"/>
                <a:gd name="T2" fmla="*/ 0 w 2900"/>
                <a:gd name="T3" fmla="*/ 2327 h 2327"/>
                <a:gd name="T4" fmla="*/ 2900 w 2900"/>
                <a:gd name="T5" fmla="*/ 0 h 2327"/>
              </a:gdLst>
              <a:ahLst/>
              <a:cxnLst>
                <a:cxn ang="0">
                  <a:pos x="T0" y="T1"/>
                </a:cxn>
                <a:cxn ang="0">
                  <a:pos x="T2" y="T3"/>
                </a:cxn>
                <a:cxn ang="0">
                  <a:pos x="T4" y="T5"/>
                </a:cxn>
              </a:cxnLst>
              <a:rect l="0" t="0" r="r" b="b"/>
              <a:pathLst>
                <a:path w="2900" h="2327">
                  <a:moveTo>
                    <a:pt x="2900" y="0"/>
                  </a:moveTo>
                  <a:lnTo>
                    <a:pt x="0" y="2327"/>
                  </a:lnTo>
                  <a:lnTo>
                    <a:pt x="290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57" name="Line 144"/>
            <p:cNvSpPr>
              <a:spLocks noChangeShapeType="1"/>
            </p:cNvSpPr>
            <p:nvPr/>
          </p:nvSpPr>
          <p:spPr bwMode="auto">
            <a:xfrm flipH="1">
              <a:off x="7601361" y="2593319"/>
              <a:ext cx="2517981" cy="2020463"/>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58" name="Freeform 145"/>
            <p:cNvSpPr/>
            <p:nvPr/>
          </p:nvSpPr>
          <p:spPr bwMode="auto">
            <a:xfrm>
              <a:off x="6698360" y="3052633"/>
              <a:ext cx="1148721" cy="1641029"/>
            </a:xfrm>
            <a:custGeom>
              <a:avLst/>
              <a:gdLst>
                <a:gd name="T0" fmla="*/ 1323 w 1323"/>
                <a:gd name="T1" fmla="*/ 0 h 1890"/>
                <a:gd name="T2" fmla="*/ 0 w 1323"/>
                <a:gd name="T3" fmla="*/ 1890 h 1890"/>
                <a:gd name="T4" fmla="*/ 1323 w 1323"/>
                <a:gd name="T5" fmla="*/ 0 h 1890"/>
              </a:gdLst>
              <a:ahLst/>
              <a:cxnLst>
                <a:cxn ang="0">
                  <a:pos x="T0" y="T1"/>
                </a:cxn>
                <a:cxn ang="0">
                  <a:pos x="T2" y="T3"/>
                </a:cxn>
                <a:cxn ang="0">
                  <a:pos x="T4" y="T5"/>
                </a:cxn>
              </a:cxnLst>
              <a:rect l="0" t="0" r="r" b="b"/>
              <a:pathLst>
                <a:path w="1323" h="1890">
                  <a:moveTo>
                    <a:pt x="1323" y="0"/>
                  </a:moveTo>
                  <a:lnTo>
                    <a:pt x="0" y="1890"/>
                  </a:lnTo>
                  <a:lnTo>
                    <a:pt x="1323"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59" name="Line 146"/>
            <p:cNvSpPr>
              <a:spLocks noChangeShapeType="1"/>
            </p:cNvSpPr>
            <p:nvPr/>
          </p:nvSpPr>
          <p:spPr bwMode="auto">
            <a:xfrm flipH="1">
              <a:off x="6698360" y="3052633"/>
              <a:ext cx="1148721" cy="1641029"/>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60" name="Freeform 147"/>
            <p:cNvSpPr/>
            <p:nvPr/>
          </p:nvSpPr>
          <p:spPr bwMode="auto">
            <a:xfrm>
              <a:off x="7601361" y="2712272"/>
              <a:ext cx="1130487" cy="1901510"/>
            </a:xfrm>
            <a:custGeom>
              <a:avLst/>
              <a:gdLst>
                <a:gd name="T0" fmla="*/ 1302 w 1302"/>
                <a:gd name="T1" fmla="*/ 0 h 2190"/>
                <a:gd name="T2" fmla="*/ 0 w 1302"/>
                <a:gd name="T3" fmla="*/ 2190 h 2190"/>
                <a:gd name="T4" fmla="*/ 1302 w 1302"/>
                <a:gd name="T5" fmla="*/ 0 h 2190"/>
              </a:gdLst>
              <a:ahLst/>
              <a:cxnLst>
                <a:cxn ang="0">
                  <a:pos x="T0" y="T1"/>
                </a:cxn>
                <a:cxn ang="0">
                  <a:pos x="T2" y="T3"/>
                </a:cxn>
                <a:cxn ang="0">
                  <a:pos x="T4" y="T5"/>
                </a:cxn>
              </a:cxnLst>
              <a:rect l="0" t="0" r="r" b="b"/>
              <a:pathLst>
                <a:path w="1302" h="2190">
                  <a:moveTo>
                    <a:pt x="1302" y="0"/>
                  </a:moveTo>
                  <a:lnTo>
                    <a:pt x="0" y="2190"/>
                  </a:lnTo>
                  <a:lnTo>
                    <a:pt x="1302"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61" name="Line 148"/>
            <p:cNvSpPr>
              <a:spLocks noChangeShapeType="1"/>
            </p:cNvSpPr>
            <p:nvPr/>
          </p:nvSpPr>
          <p:spPr bwMode="auto">
            <a:xfrm flipH="1">
              <a:off x="7601361" y="2712272"/>
              <a:ext cx="1130487" cy="1901510"/>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62" name="Freeform 149"/>
            <p:cNvSpPr/>
            <p:nvPr/>
          </p:nvSpPr>
          <p:spPr bwMode="auto">
            <a:xfrm>
              <a:off x="8731847" y="2590714"/>
              <a:ext cx="1381417" cy="121558"/>
            </a:xfrm>
            <a:custGeom>
              <a:avLst/>
              <a:gdLst>
                <a:gd name="T0" fmla="*/ 0 w 1591"/>
                <a:gd name="T1" fmla="*/ 140 h 140"/>
                <a:gd name="T2" fmla="*/ 1591 w 1591"/>
                <a:gd name="T3" fmla="*/ 0 h 140"/>
                <a:gd name="T4" fmla="*/ 0 w 1591"/>
                <a:gd name="T5" fmla="*/ 140 h 140"/>
              </a:gdLst>
              <a:ahLst/>
              <a:cxnLst>
                <a:cxn ang="0">
                  <a:pos x="T0" y="T1"/>
                </a:cxn>
                <a:cxn ang="0">
                  <a:pos x="T2" y="T3"/>
                </a:cxn>
                <a:cxn ang="0">
                  <a:pos x="T4" y="T5"/>
                </a:cxn>
              </a:cxnLst>
              <a:rect l="0" t="0" r="r" b="b"/>
              <a:pathLst>
                <a:path w="1591" h="140">
                  <a:moveTo>
                    <a:pt x="0" y="140"/>
                  </a:moveTo>
                  <a:lnTo>
                    <a:pt x="1591" y="0"/>
                  </a:lnTo>
                  <a:lnTo>
                    <a:pt x="0" y="14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63" name="Line 150"/>
            <p:cNvSpPr>
              <a:spLocks noChangeShapeType="1"/>
            </p:cNvSpPr>
            <p:nvPr/>
          </p:nvSpPr>
          <p:spPr bwMode="auto">
            <a:xfrm flipV="1">
              <a:off x="8731847" y="2590714"/>
              <a:ext cx="1381417" cy="121558"/>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64" name="Freeform 151"/>
            <p:cNvSpPr/>
            <p:nvPr/>
          </p:nvSpPr>
          <p:spPr bwMode="auto">
            <a:xfrm>
              <a:off x="8731847" y="2712272"/>
              <a:ext cx="765813" cy="1022821"/>
            </a:xfrm>
            <a:custGeom>
              <a:avLst/>
              <a:gdLst>
                <a:gd name="T0" fmla="*/ 0 w 882"/>
                <a:gd name="T1" fmla="*/ 0 h 1178"/>
                <a:gd name="T2" fmla="*/ 882 w 882"/>
                <a:gd name="T3" fmla="*/ 1178 h 1178"/>
                <a:gd name="T4" fmla="*/ 0 w 882"/>
                <a:gd name="T5" fmla="*/ 0 h 1178"/>
              </a:gdLst>
              <a:ahLst/>
              <a:cxnLst>
                <a:cxn ang="0">
                  <a:pos x="T0" y="T1"/>
                </a:cxn>
                <a:cxn ang="0">
                  <a:pos x="T2" y="T3"/>
                </a:cxn>
                <a:cxn ang="0">
                  <a:pos x="T4" y="T5"/>
                </a:cxn>
              </a:cxnLst>
              <a:rect l="0" t="0" r="r" b="b"/>
              <a:pathLst>
                <a:path w="882" h="1178">
                  <a:moveTo>
                    <a:pt x="0" y="0"/>
                  </a:moveTo>
                  <a:lnTo>
                    <a:pt x="882" y="1178"/>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65" name="Line 152"/>
            <p:cNvSpPr>
              <a:spLocks noChangeShapeType="1"/>
            </p:cNvSpPr>
            <p:nvPr/>
          </p:nvSpPr>
          <p:spPr bwMode="auto">
            <a:xfrm>
              <a:off x="8731847" y="2712272"/>
              <a:ext cx="765813" cy="1022821"/>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66" name="Freeform 153"/>
            <p:cNvSpPr/>
            <p:nvPr/>
          </p:nvSpPr>
          <p:spPr bwMode="auto">
            <a:xfrm>
              <a:off x="10158414" y="3578804"/>
              <a:ext cx="736292" cy="1108780"/>
            </a:xfrm>
            <a:custGeom>
              <a:avLst/>
              <a:gdLst>
                <a:gd name="T0" fmla="*/ 848 w 848"/>
                <a:gd name="T1" fmla="*/ 0 h 1277"/>
                <a:gd name="T2" fmla="*/ 0 w 848"/>
                <a:gd name="T3" fmla="*/ 1277 h 1277"/>
                <a:gd name="T4" fmla="*/ 848 w 848"/>
                <a:gd name="T5" fmla="*/ 0 h 1277"/>
              </a:gdLst>
              <a:ahLst/>
              <a:cxnLst>
                <a:cxn ang="0">
                  <a:pos x="T0" y="T1"/>
                </a:cxn>
                <a:cxn ang="0">
                  <a:pos x="T2" y="T3"/>
                </a:cxn>
                <a:cxn ang="0">
                  <a:pos x="T4" y="T5"/>
                </a:cxn>
              </a:cxnLst>
              <a:rect l="0" t="0" r="r" b="b"/>
              <a:pathLst>
                <a:path w="848" h="1277">
                  <a:moveTo>
                    <a:pt x="848" y="0"/>
                  </a:moveTo>
                  <a:lnTo>
                    <a:pt x="0" y="1277"/>
                  </a:lnTo>
                  <a:lnTo>
                    <a:pt x="848"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67" name="Line 154"/>
            <p:cNvSpPr>
              <a:spLocks noChangeShapeType="1"/>
            </p:cNvSpPr>
            <p:nvPr/>
          </p:nvSpPr>
          <p:spPr bwMode="auto">
            <a:xfrm flipH="1">
              <a:off x="10158414" y="3578804"/>
              <a:ext cx="736292" cy="1108780"/>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68" name="Freeform 155"/>
            <p:cNvSpPr/>
            <p:nvPr/>
          </p:nvSpPr>
          <p:spPr bwMode="auto">
            <a:xfrm>
              <a:off x="8703194" y="4687585"/>
              <a:ext cx="1455219" cy="287397"/>
            </a:xfrm>
            <a:custGeom>
              <a:avLst/>
              <a:gdLst>
                <a:gd name="T0" fmla="*/ 1676 w 1676"/>
                <a:gd name="T1" fmla="*/ 0 h 331"/>
                <a:gd name="T2" fmla="*/ 0 w 1676"/>
                <a:gd name="T3" fmla="*/ 331 h 331"/>
                <a:gd name="T4" fmla="*/ 1676 w 1676"/>
                <a:gd name="T5" fmla="*/ 0 h 331"/>
              </a:gdLst>
              <a:ahLst/>
              <a:cxnLst>
                <a:cxn ang="0">
                  <a:pos x="T0" y="T1"/>
                </a:cxn>
                <a:cxn ang="0">
                  <a:pos x="T2" y="T3"/>
                </a:cxn>
                <a:cxn ang="0">
                  <a:pos x="T4" y="T5"/>
                </a:cxn>
              </a:cxnLst>
              <a:rect l="0" t="0" r="r" b="b"/>
              <a:pathLst>
                <a:path w="1676" h="331">
                  <a:moveTo>
                    <a:pt x="1676" y="0"/>
                  </a:moveTo>
                  <a:lnTo>
                    <a:pt x="0" y="331"/>
                  </a:lnTo>
                  <a:lnTo>
                    <a:pt x="1676"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69" name="Line 156"/>
            <p:cNvSpPr>
              <a:spLocks noChangeShapeType="1"/>
            </p:cNvSpPr>
            <p:nvPr/>
          </p:nvSpPr>
          <p:spPr bwMode="auto">
            <a:xfrm flipH="1">
              <a:off x="8703194" y="4687585"/>
              <a:ext cx="1455219" cy="287397"/>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70" name="Freeform 157"/>
            <p:cNvSpPr/>
            <p:nvPr/>
          </p:nvSpPr>
          <p:spPr bwMode="auto">
            <a:xfrm>
              <a:off x="8703194" y="2734847"/>
              <a:ext cx="28653" cy="2240135"/>
            </a:xfrm>
            <a:custGeom>
              <a:avLst/>
              <a:gdLst>
                <a:gd name="T0" fmla="*/ 33 w 33"/>
                <a:gd name="T1" fmla="*/ 0 h 2580"/>
                <a:gd name="T2" fmla="*/ 0 w 33"/>
                <a:gd name="T3" fmla="*/ 2580 h 2580"/>
                <a:gd name="T4" fmla="*/ 33 w 33"/>
                <a:gd name="T5" fmla="*/ 0 h 2580"/>
              </a:gdLst>
              <a:ahLst/>
              <a:cxnLst>
                <a:cxn ang="0">
                  <a:pos x="T0" y="T1"/>
                </a:cxn>
                <a:cxn ang="0">
                  <a:pos x="T2" y="T3"/>
                </a:cxn>
                <a:cxn ang="0">
                  <a:pos x="T4" y="T5"/>
                </a:cxn>
              </a:cxnLst>
              <a:rect l="0" t="0" r="r" b="b"/>
              <a:pathLst>
                <a:path w="33" h="2580">
                  <a:moveTo>
                    <a:pt x="33" y="0"/>
                  </a:moveTo>
                  <a:lnTo>
                    <a:pt x="0" y="2580"/>
                  </a:lnTo>
                  <a:lnTo>
                    <a:pt x="33"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71" name="Line 158"/>
            <p:cNvSpPr>
              <a:spLocks noChangeShapeType="1"/>
            </p:cNvSpPr>
            <p:nvPr/>
          </p:nvSpPr>
          <p:spPr bwMode="auto">
            <a:xfrm flipH="1">
              <a:off x="8703194" y="2734847"/>
              <a:ext cx="28653" cy="2240135"/>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72" name="Freeform 159"/>
            <p:cNvSpPr/>
            <p:nvPr/>
          </p:nvSpPr>
          <p:spPr bwMode="auto">
            <a:xfrm>
              <a:off x="7049141" y="3188083"/>
              <a:ext cx="543537" cy="1451746"/>
            </a:xfrm>
            <a:custGeom>
              <a:avLst/>
              <a:gdLst>
                <a:gd name="T0" fmla="*/ 0 w 626"/>
                <a:gd name="T1" fmla="*/ 0 h 1672"/>
                <a:gd name="T2" fmla="*/ 626 w 626"/>
                <a:gd name="T3" fmla="*/ 1672 h 1672"/>
                <a:gd name="T4" fmla="*/ 0 w 626"/>
                <a:gd name="T5" fmla="*/ 0 h 1672"/>
              </a:gdLst>
              <a:ahLst/>
              <a:cxnLst>
                <a:cxn ang="0">
                  <a:pos x="T0" y="T1"/>
                </a:cxn>
                <a:cxn ang="0">
                  <a:pos x="T2" y="T3"/>
                </a:cxn>
                <a:cxn ang="0">
                  <a:pos x="T4" y="T5"/>
                </a:cxn>
              </a:cxnLst>
              <a:rect l="0" t="0" r="r" b="b"/>
              <a:pathLst>
                <a:path w="626" h="1672">
                  <a:moveTo>
                    <a:pt x="0" y="0"/>
                  </a:moveTo>
                  <a:lnTo>
                    <a:pt x="626" y="1672"/>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73" name="Line 160"/>
            <p:cNvSpPr>
              <a:spLocks noChangeShapeType="1"/>
            </p:cNvSpPr>
            <p:nvPr/>
          </p:nvSpPr>
          <p:spPr bwMode="auto">
            <a:xfrm>
              <a:off x="7049141" y="3188083"/>
              <a:ext cx="543537" cy="1451746"/>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74" name="Freeform 161"/>
            <p:cNvSpPr/>
            <p:nvPr/>
          </p:nvSpPr>
          <p:spPr bwMode="auto">
            <a:xfrm>
              <a:off x="7389503" y="1600887"/>
              <a:ext cx="494913" cy="1448273"/>
            </a:xfrm>
            <a:custGeom>
              <a:avLst/>
              <a:gdLst>
                <a:gd name="T0" fmla="*/ 0 w 570"/>
                <a:gd name="T1" fmla="*/ 0 h 1668"/>
                <a:gd name="T2" fmla="*/ 570 w 570"/>
                <a:gd name="T3" fmla="*/ 1668 h 1668"/>
                <a:gd name="T4" fmla="*/ 0 w 570"/>
                <a:gd name="T5" fmla="*/ 0 h 1668"/>
              </a:gdLst>
              <a:ahLst/>
              <a:cxnLst>
                <a:cxn ang="0">
                  <a:pos x="T0" y="T1"/>
                </a:cxn>
                <a:cxn ang="0">
                  <a:pos x="T2" y="T3"/>
                </a:cxn>
                <a:cxn ang="0">
                  <a:pos x="T4" y="T5"/>
                </a:cxn>
              </a:cxnLst>
              <a:rect l="0" t="0" r="r" b="b"/>
              <a:pathLst>
                <a:path w="570" h="1668">
                  <a:moveTo>
                    <a:pt x="0" y="0"/>
                  </a:moveTo>
                  <a:lnTo>
                    <a:pt x="570" y="1668"/>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75" name="Line 162"/>
            <p:cNvSpPr>
              <a:spLocks noChangeShapeType="1"/>
            </p:cNvSpPr>
            <p:nvPr/>
          </p:nvSpPr>
          <p:spPr bwMode="auto">
            <a:xfrm>
              <a:off x="7389503" y="1600887"/>
              <a:ext cx="494913" cy="1448273"/>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76" name="Freeform 163"/>
            <p:cNvSpPr/>
            <p:nvPr/>
          </p:nvSpPr>
          <p:spPr bwMode="auto">
            <a:xfrm>
              <a:off x="6595905" y="2182628"/>
              <a:ext cx="1286775" cy="878688"/>
            </a:xfrm>
            <a:custGeom>
              <a:avLst/>
              <a:gdLst>
                <a:gd name="T0" fmla="*/ 0 w 1482"/>
                <a:gd name="T1" fmla="*/ 0 h 1012"/>
                <a:gd name="T2" fmla="*/ 1482 w 1482"/>
                <a:gd name="T3" fmla="*/ 1012 h 1012"/>
                <a:gd name="T4" fmla="*/ 0 w 1482"/>
                <a:gd name="T5" fmla="*/ 0 h 1012"/>
              </a:gdLst>
              <a:ahLst/>
              <a:cxnLst>
                <a:cxn ang="0">
                  <a:pos x="T0" y="T1"/>
                </a:cxn>
                <a:cxn ang="0">
                  <a:pos x="T2" y="T3"/>
                </a:cxn>
                <a:cxn ang="0">
                  <a:pos x="T4" y="T5"/>
                </a:cxn>
              </a:cxnLst>
              <a:rect l="0" t="0" r="r" b="b"/>
              <a:pathLst>
                <a:path w="1482" h="1012">
                  <a:moveTo>
                    <a:pt x="0" y="0"/>
                  </a:moveTo>
                  <a:lnTo>
                    <a:pt x="1482" y="1012"/>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77" name="Line 164"/>
            <p:cNvSpPr>
              <a:spLocks noChangeShapeType="1"/>
            </p:cNvSpPr>
            <p:nvPr/>
          </p:nvSpPr>
          <p:spPr bwMode="auto">
            <a:xfrm>
              <a:off x="6595905" y="2182628"/>
              <a:ext cx="1286775" cy="878688"/>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78" name="Freeform 165"/>
            <p:cNvSpPr/>
            <p:nvPr/>
          </p:nvSpPr>
          <p:spPr bwMode="auto">
            <a:xfrm>
              <a:off x="7882680" y="2034153"/>
              <a:ext cx="812700" cy="1027163"/>
            </a:xfrm>
            <a:custGeom>
              <a:avLst/>
              <a:gdLst>
                <a:gd name="T0" fmla="*/ 0 w 936"/>
                <a:gd name="T1" fmla="*/ 1183 h 1183"/>
                <a:gd name="T2" fmla="*/ 936 w 936"/>
                <a:gd name="T3" fmla="*/ 0 h 1183"/>
                <a:gd name="T4" fmla="*/ 0 w 936"/>
                <a:gd name="T5" fmla="*/ 1183 h 1183"/>
              </a:gdLst>
              <a:ahLst/>
              <a:cxnLst>
                <a:cxn ang="0">
                  <a:pos x="T0" y="T1"/>
                </a:cxn>
                <a:cxn ang="0">
                  <a:pos x="T2" y="T3"/>
                </a:cxn>
                <a:cxn ang="0">
                  <a:pos x="T4" y="T5"/>
                </a:cxn>
              </a:cxnLst>
              <a:rect l="0" t="0" r="r" b="b"/>
              <a:pathLst>
                <a:path w="936" h="1183">
                  <a:moveTo>
                    <a:pt x="0" y="1183"/>
                  </a:moveTo>
                  <a:lnTo>
                    <a:pt x="936" y="0"/>
                  </a:lnTo>
                  <a:lnTo>
                    <a:pt x="0" y="1183"/>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79" name="Line 166"/>
            <p:cNvSpPr>
              <a:spLocks noChangeShapeType="1"/>
            </p:cNvSpPr>
            <p:nvPr/>
          </p:nvSpPr>
          <p:spPr bwMode="auto">
            <a:xfrm flipV="1">
              <a:off x="7882680" y="2034153"/>
              <a:ext cx="812700" cy="1027163"/>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80" name="Freeform 167"/>
            <p:cNvSpPr/>
            <p:nvPr/>
          </p:nvSpPr>
          <p:spPr bwMode="auto">
            <a:xfrm>
              <a:off x="8703194" y="3755063"/>
              <a:ext cx="797940" cy="1219919"/>
            </a:xfrm>
            <a:custGeom>
              <a:avLst/>
              <a:gdLst>
                <a:gd name="T0" fmla="*/ 919 w 919"/>
                <a:gd name="T1" fmla="*/ 0 h 1405"/>
                <a:gd name="T2" fmla="*/ 0 w 919"/>
                <a:gd name="T3" fmla="*/ 1405 h 1405"/>
                <a:gd name="T4" fmla="*/ 919 w 919"/>
                <a:gd name="T5" fmla="*/ 0 h 1405"/>
              </a:gdLst>
              <a:ahLst/>
              <a:cxnLst>
                <a:cxn ang="0">
                  <a:pos x="T0" y="T1"/>
                </a:cxn>
                <a:cxn ang="0">
                  <a:pos x="T2" y="T3"/>
                </a:cxn>
                <a:cxn ang="0">
                  <a:pos x="T4" y="T5"/>
                </a:cxn>
              </a:cxnLst>
              <a:rect l="0" t="0" r="r" b="b"/>
              <a:pathLst>
                <a:path w="919" h="1405">
                  <a:moveTo>
                    <a:pt x="919" y="0"/>
                  </a:moveTo>
                  <a:lnTo>
                    <a:pt x="0" y="1405"/>
                  </a:lnTo>
                  <a:lnTo>
                    <a:pt x="919"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81" name="Line 168"/>
            <p:cNvSpPr>
              <a:spLocks noChangeShapeType="1"/>
            </p:cNvSpPr>
            <p:nvPr/>
          </p:nvSpPr>
          <p:spPr bwMode="auto">
            <a:xfrm flipH="1">
              <a:off x="8703194" y="3755063"/>
              <a:ext cx="797940" cy="1219919"/>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82" name="Freeform 169"/>
            <p:cNvSpPr/>
            <p:nvPr/>
          </p:nvSpPr>
          <p:spPr bwMode="auto">
            <a:xfrm>
              <a:off x="4346219" y="3184610"/>
              <a:ext cx="2719419" cy="722400"/>
            </a:xfrm>
            <a:custGeom>
              <a:avLst/>
              <a:gdLst>
                <a:gd name="T0" fmla="*/ 0 w 3132"/>
                <a:gd name="T1" fmla="*/ 832 h 832"/>
                <a:gd name="T2" fmla="*/ 3132 w 3132"/>
                <a:gd name="T3" fmla="*/ 0 h 832"/>
                <a:gd name="T4" fmla="*/ 0 w 3132"/>
                <a:gd name="T5" fmla="*/ 832 h 832"/>
              </a:gdLst>
              <a:ahLst/>
              <a:cxnLst>
                <a:cxn ang="0">
                  <a:pos x="T0" y="T1"/>
                </a:cxn>
                <a:cxn ang="0">
                  <a:pos x="T2" y="T3"/>
                </a:cxn>
                <a:cxn ang="0">
                  <a:pos x="T4" y="T5"/>
                </a:cxn>
              </a:cxnLst>
              <a:rect l="0" t="0" r="r" b="b"/>
              <a:pathLst>
                <a:path w="3132" h="832">
                  <a:moveTo>
                    <a:pt x="0" y="832"/>
                  </a:moveTo>
                  <a:lnTo>
                    <a:pt x="3132" y="0"/>
                  </a:lnTo>
                  <a:lnTo>
                    <a:pt x="0" y="832"/>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83" name="Line 170"/>
            <p:cNvSpPr>
              <a:spLocks noChangeShapeType="1"/>
            </p:cNvSpPr>
            <p:nvPr/>
          </p:nvSpPr>
          <p:spPr bwMode="auto">
            <a:xfrm flipV="1">
              <a:off x="4346219" y="3184610"/>
              <a:ext cx="2719419" cy="722400"/>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84" name="Freeform 171"/>
            <p:cNvSpPr/>
            <p:nvPr/>
          </p:nvSpPr>
          <p:spPr bwMode="auto">
            <a:xfrm>
              <a:off x="7065639" y="3184610"/>
              <a:ext cx="835275" cy="541800"/>
            </a:xfrm>
            <a:custGeom>
              <a:avLst/>
              <a:gdLst>
                <a:gd name="T0" fmla="*/ 0 w 962"/>
                <a:gd name="T1" fmla="*/ 0 h 624"/>
                <a:gd name="T2" fmla="*/ 962 w 962"/>
                <a:gd name="T3" fmla="*/ 624 h 624"/>
                <a:gd name="T4" fmla="*/ 0 w 962"/>
                <a:gd name="T5" fmla="*/ 0 h 624"/>
              </a:gdLst>
              <a:ahLst/>
              <a:cxnLst>
                <a:cxn ang="0">
                  <a:pos x="T0" y="T1"/>
                </a:cxn>
                <a:cxn ang="0">
                  <a:pos x="T2" y="T3"/>
                </a:cxn>
                <a:cxn ang="0">
                  <a:pos x="T4" y="T5"/>
                </a:cxn>
              </a:cxnLst>
              <a:rect l="0" t="0" r="r" b="b"/>
              <a:pathLst>
                <a:path w="962" h="624">
                  <a:moveTo>
                    <a:pt x="0" y="0"/>
                  </a:moveTo>
                  <a:lnTo>
                    <a:pt x="962" y="624"/>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85" name="Line 172"/>
            <p:cNvSpPr>
              <a:spLocks noChangeShapeType="1"/>
            </p:cNvSpPr>
            <p:nvPr/>
          </p:nvSpPr>
          <p:spPr bwMode="auto">
            <a:xfrm>
              <a:off x="7065639" y="3184610"/>
              <a:ext cx="835275" cy="541800"/>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86" name="Freeform 173"/>
            <p:cNvSpPr/>
            <p:nvPr/>
          </p:nvSpPr>
          <p:spPr bwMode="auto">
            <a:xfrm>
              <a:off x="7601361" y="3755063"/>
              <a:ext cx="1899773" cy="895186"/>
            </a:xfrm>
            <a:custGeom>
              <a:avLst/>
              <a:gdLst>
                <a:gd name="T0" fmla="*/ 2188 w 2188"/>
                <a:gd name="T1" fmla="*/ 0 h 1031"/>
                <a:gd name="T2" fmla="*/ 0 w 2188"/>
                <a:gd name="T3" fmla="*/ 1031 h 1031"/>
                <a:gd name="T4" fmla="*/ 2188 w 2188"/>
                <a:gd name="T5" fmla="*/ 0 h 1031"/>
              </a:gdLst>
              <a:ahLst/>
              <a:cxnLst>
                <a:cxn ang="0">
                  <a:pos x="T0" y="T1"/>
                </a:cxn>
                <a:cxn ang="0">
                  <a:pos x="T2" y="T3"/>
                </a:cxn>
                <a:cxn ang="0">
                  <a:pos x="T4" y="T5"/>
                </a:cxn>
              </a:cxnLst>
              <a:rect l="0" t="0" r="r" b="b"/>
              <a:pathLst>
                <a:path w="2188" h="1031">
                  <a:moveTo>
                    <a:pt x="2188" y="0"/>
                  </a:moveTo>
                  <a:lnTo>
                    <a:pt x="0" y="1031"/>
                  </a:lnTo>
                  <a:lnTo>
                    <a:pt x="2188"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87" name="Line 174"/>
            <p:cNvSpPr>
              <a:spLocks noChangeShapeType="1"/>
            </p:cNvSpPr>
            <p:nvPr/>
          </p:nvSpPr>
          <p:spPr bwMode="auto">
            <a:xfrm flipH="1">
              <a:off x="7601361" y="3755063"/>
              <a:ext cx="1899773" cy="895186"/>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88" name="Freeform 175"/>
            <p:cNvSpPr/>
            <p:nvPr/>
          </p:nvSpPr>
          <p:spPr bwMode="auto">
            <a:xfrm>
              <a:off x="9501134" y="2590714"/>
              <a:ext cx="612130" cy="1164349"/>
            </a:xfrm>
            <a:custGeom>
              <a:avLst/>
              <a:gdLst>
                <a:gd name="T0" fmla="*/ 0 w 705"/>
                <a:gd name="T1" fmla="*/ 1341 h 1341"/>
                <a:gd name="T2" fmla="*/ 705 w 705"/>
                <a:gd name="T3" fmla="*/ 0 h 1341"/>
                <a:gd name="T4" fmla="*/ 0 w 705"/>
                <a:gd name="T5" fmla="*/ 1341 h 1341"/>
              </a:gdLst>
              <a:ahLst/>
              <a:cxnLst>
                <a:cxn ang="0">
                  <a:pos x="T0" y="T1"/>
                </a:cxn>
                <a:cxn ang="0">
                  <a:pos x="T2" y="T3"/>
                </a:cxn>
                <a:cxn ang="0">
                  <a:pos x="T4" y="T5"/>
                </a:cxn>
              </a:cxnLst>
              <a:rect l="0" t="0" r="r" b="b"/>
              <a:pathLst>
                <a:path w="705" h="1341">
                  <a:moveTo>
                    <a:pt x="0" y="1341"/>
                  </a:moveTo>
                  <a:lnTo>
                    <a:pt x="705" y="0"/>
                  </a:lnTo>
                  <a:lnTo>
                    <a:pt x="0" y="1341"/>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89" name="Line 176"/>
            <p:cNvSpPr>
              <a:spLocks noChangeShapeType="1"/>
            </p:cNvSpPr>
            <p:nvPr/>
          </p:nvSpPr>
          <p:spPr bwMode="auto">
            <a:xfrm flipV="1">
              <a:off x="9501134" y="2590714"/>
              <a:ext cx="612130" cy="1164349"/>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90" name="Freeform 177"/>
            <p:cNvSpPr/>
            <p:nvPr/>
          </p:nvSpPr>
          <p:spPr bwMode="auto">
            <a:xfrm>
              <a:off x="5584371" y="2034153"/>
              <a:ext cx="3111009" cy="1010665"/>
            </a:xfrm>
            <a:custGeom>
              <a:avLst/>
              <a:gdLst>
                <a:gd name="T0" fmla="*/ 0 w 3583"/>
                <a:gd name="T1" fmla="*/ 1164 h 1164"/>
                <a:gd name="T2" fmla="*/ 3583 w 3583"/>
                <a:gd name="T3" fmla="*/ 0 h 1164"/>
                <a:gd name="T4" fmla="*/ 0 w 3583"/>
                <a:gd name="T5" fmla="*/ 1164 h 1164"/>
              </a:gdLst>
              <a:ahLst/>
              <a:cxnLst>
                <a:cxn ang="0">
                  <a:pos x="T0" y="T1"/>
                </a:cxn>
                <a:cxn ang="0">
                  <a:pos x="T2" y="T3"/>
                </a:cxn>
                <a:cxn ang="0">
                  <a:pos x="T4" y="T5"/>
                </a:cxn>
              </a:cxnLst>
              <a:rect l="0" t="0" r="r" b="b"/>
              <a:pathLst>
                <a:path w="3583" h="1164">
                  <a:moveTo>
                    <a:pt x="0" y="1164"/>
                  </a:moveTo>
                  <a:lnTo>
                    <a:pt x="3583" y="0"/>
                  </a:lnTo>
                  <a:lnTo>
                    <a:pt x="0" y="1164"/>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91" name="Line 178"/>
            <p:cNvSpPr>
              <a:spLocks noChangeShapeType="1"/>
            </p:cNvSpPr>
            <p:nvPr/>
          </p:nvSpPr>
          <p:spPr bwMode="auto">
            <a:xfrm flipV="1">
              <a:off x="5584371" y="2034153"/>
              <a:ext cx="3111009" cy="1010665"/>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92" name="Freeform 179"/>
            <p:cNvSpPr/>
            <p:nvPr/>
          </p:nvSpPr>
          <p:spPr bwMode="auto">
            <a:xfrm>
              <a:off x="7882680" y="3061316"/>
              <a:ext cx="820515" cy="1913665"/>
            </a:xfrm>
            <a:custGeom>
              <a:avLst/>
              <a:gdLst>
                <a:gd name="T0" fmla="*/ 0 w 945"/>
                <a:gd name="T1" fmla="*/ 0 h 2204"/>
                <a:gd name="T2" fmla="*/ 945 w 945"/>
                <a:gd name="T3" fmla="*/ 2204 h 2204"/>
                <a:gd name="T4" fmla="*/ 0 w 945"/>
                <a:gd name="T5" fmla="*/ 0 h 2204"/>
              </a:gdLst>
              <a:ahLst/>
              <a:cxnLst>
                <a:cxn ang="0">
                  <a:pos x="T0" y="T1"/>
                </a:cxn>
                <a:cxn ang="0">
                  <a:pos x="T2" y="T3"/>
                </a:cxn>
                <a:cxn ang="0">
                  <a:pos x="T4" y="T5"/>
                </a:cxn>
              </a:cxnLst>
              <a:rect l="0" t="0" r="r" b="b"/>
              <a:pathLst>
                <a:path w="945" h="2204">
                  <a:moveTo>
                    <a:pt x="0" y="0"/>
                  </a:moveTo>
                  <a:lnTo>
                    <a:pt x="945" y="2204"/>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593" name="Line 180"/>
            <p:cNvSpPr>
              <a:spLocks noChangeShapeType="1"/>
            </p:cNvSpPr>
            <p:nvPr/>
          </p:nvSpPr>
          <p:spPr bwMode="auto">
            <a:xfrm>
              <a:off x="7882680" y="3061316"/>
              <a:ext cx="820515" cy="1913665"/>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94" name="Oval 181"/>
            <p:cNvSpPr>
              <a:spLocks noChangeArrowheads="1"/>
            </p:cNvSpPr>
            <p:nvPr/>
          </p:nvSpPr>
          <p:spPr bwMode="auto">
            <a:xfrm>
              <a:off x="7541450" y="5151240"/>
              <a:ext cx="35599" cy="37336"/>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95" name="Oval 182"/>
            <p:cNvSpPr>
              <a:spLocks noChangeArrowheads="1"/>
            </p:cNvSpPr>
            <p:nvPr/>
          </p:nvSpPr>
          <p:spPr bwMode="auto">
            <a:xfrm>
              <a:off x="5735450" y="5490733"/>
              <a:ext cx="37336" cy="36467"/>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96" name="Oval 183"/>
            <p:cNvSpPr>
              <a:spLocks noChangeArrowheads="1"/>
            </p:cNvSpPr>
            <p:nvPr/>
          </p:nvSpPr>
          <p:spPr bwMode="auto">
            <a:xfrm>
              <a:off x="3840018" y="5772053"/>
              <a:ext cx="36467" cy="34731"/>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97" name="Oval 184"/>
            <p:cNvSpPr>
              <a:spLocks noChangeArrowheads="1"/>
            </p:cNvSpPr>
            <p:nvPr/>
          </p:nvSpPr>
          <p:spPr bwMode="auto">
            <a:xfrm>
              <a:off x="4484274" y="2927603"/>
              <a:ext cx="34731" cy="34731"/>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98" name="Oval 185"/>
            <p:cNvSpPr>
              <a:spLocks noChangeArrowheads="1"/>
            </p:cNvSpPr>
            <p:nvPr/>
          </p:nvSpPr>
          <p:spPr bwMode="auto">
            <a:xfrm>
              <a:off x="860118" y="4278630"/>
              <a:ext cx="36467" cy="34731"/>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599" name="Oval 186"/>
            <p:cNvSpPr>
              <a:spLocks noChangeArrowheads="1"/>
            </p:cNvSpPr>
            <p:nvPr/>
          </p:nvSpPr>
          <p:spPr bwMode="auto">
            <a:xfrm>
              <a:off x="5553114" y="4093688"/>
              <a:ext cx="34731" cy="37336"/>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00" name="Oval 187"/>
            <p:cNvSpPr>
              <a:spLocks noChangeArrowheads="1"/>
            </p:cNvSpPr>
            <p:nvPr/>
          </p:nvSpPr>
          <p:spPr bwMode="auto">
            <a:xfrm>
              <a:off x="7386030" y="3909615"/>
              <a:ext cx="79881" cy="81617"/>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01" name="Oval 188"/>
            <p:cNvSpPr>
              <a:spLocks noChangeArrowheads="1"/>
            </p:cNvSpPr>
            <p:nvPr/>
          </p:nvSpPr>
          <p:spPr bwMode="auto">
            <a:xfrm>
              <a:off x="6708780" y="4613781"/>
              <a:ext cx="149342" cy="147606"/>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02" name="Oval 189"/>
            <p:cNvSpPr>
              <a:spLocks noChangeArrowheads="1"/>
            </p:cNvSpPr>
            <p:nvPr/>
          </p:nvSpPr>
          <p:spPr bwMode="auto">
            <a:xfrm>
              <a:off x="6156560" y="4788304"/>
              <a:ext cx="67725" cy="65120"/>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03" name="Freeform 190"/>
            <p:cNvSpPr/>
            <p:nvPr/>
          </p:nvSpPr>
          <p:spPr bwMode="auto">
            <a:xfrm>
              <a:off x="5584371" y="6541339"/>
              <a:ext cx="104192" cy="105061"/>
            </a:xfrm>
            <a:custGeom>
              <a:avLst/>
              <a:gdLst>
                <a:gd name="T0" fmla="*/ 14 w 51"/>
                <a:gd name="T1" fmla="*/ 38 h 51"/>
                <a:gd name="T2" fmla="*/ 38 w 51"/>
                <a:gd name="T3" fmla="*/ 14 h 51"/>
                <a:gd name="T4" fmla="*/ 14 w 51"/>
                <a:gd name="T5" fmla="*/ 38 h 51"/>
              </a:gdLst>
              <a:ahLst/>
              <a:cxnLst>
                <a:cxn ang="0">
                  <a:pos x="T0" y="T1"/>
                </a:cxn>
                <a:cxn ang="0">
                  <a:pos x="T2" y="T3"/>
                </a:cxn>
                <a:cxn ang="0">
                  <a:pos x="T4" y="T5"/>
                </a:cxn>
              </a:cxnLst>
              <a:rect l="0" t="0" r="r" b="b"/>
              <a:pathLst>
                <a:path w="51" h="51">
                  <a:moveTo>
                    <a:pt x="14" y="38"/>
                  </a:moveTo>
                  <a:cubicBezTo>
                    <a:pt x="0" y="20"/>
                    <a:pt x="20" y="0"/>
                    <a:pt x="38" y="14"/>
                  </a:cubicBezTo>
                  <a:cubicBezTo>
                    <a:pt x="51" y="31"/>
                    <a:pt x="31" y="51"/>
                    <a:pt x="14" y="38"/>
                  </a:cubicBez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04" name="Oval 191"/>
            <p:cNvSpPr>
              <a:spLocks noChangeArrowheads="1"/>
            </p:cNvSpPr>
            <p:nvPr/>
          </p:nvSpPr>
          <p:spPr bwMode="auto">
            <a:xfrm>
              <a:off x="8590319" y="3100388"/>
              <a:ext cx="67725" cy="67725"/>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05" name="Oval 192"/>
            <p:cNvSpPr>
              <a:spLocks noChangeArrowheads="1"/>
            </p:cNvSpPr>
            <p:nvPr/>
          </p:nvSpPr>
          <p:spPr bwMode="auto">
            <a:xfrm>
              <a:off x="5042571" y="3135119"/>
              <a:ext cx="67725" cy="67725"/>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06" name="Oval 193"/>
            <p:cNvSpPr>
              <a:spLocks noChangeArrowheads="1"/>
            </p:cNvSpPr>
            <p:nvPr/>
          </p:nvSpPr>
          <p:spPr bwMode="auto">
            <a:xfrm>
              <a:off x="3045552" y="5787681"/>
              <a:ext cx="67725" cy="67725"/>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07" name="Oval 194"/>
            <p:cNvSpPr>
              <a:spLocks noChangeArrowheads="1"/>
            </p:cNvSpPr>
            <p:nvPr/>
          </p:nvSpPr>
          <p:spPr bwMode="auto">
            <a:xfrm>
              <a:off x="3858252" y="4769202"/>
              <a:ext cx="67725" cy="67725"/>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08" name="Oval 195"/>
            <p:cNvSpPr>
              <a:spLocks noChangeArrowheads="1"/>
            </p:cNvSpPr>
            <p:nvPr/>
          </p:nvSpPr>
          <p:spPr bwMode="auto">
            <a:xfrm>
              <a:off x="3825258" y="4096293"/>
              <a:ext cx="67725" cy="67725"/>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09" name="Oval 196"/>
            <p:cNvSpPr>
              <a:spLocks noChangeArrowheads="1"/>
            </p:cNvSpPr>
            <p:nvPr/>
          </p:nvSpPr>
          <p:spPr bwMode="auto">
            <a:xfrm>
              <a:off x="1582518" y="3135119"/>
              <a:ext cx="65120" cy="67725"/>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10" name="Oval 197"/>
            <p:cNvSpPr>
              <a:spLocks noChangeArrowheads="1"/>
            </p:cNvSpPr>
            <p:nvPr/>
          </p:nvSpPr>
          <p:spPr bwMode="auto">
            <a:xfrm>
              <a:off x="5103350" y="5588848"/>
              <a:ext cx="150211" cy="150211"/>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11" name="Oval 198"/>
            <p:cNvSpPr>
              <a:spLocks noChangeArrowheads="1"/>
            </p:cNvSpPr>
            <p:nvPr/>
          </p:nvSpPr>
          <p:spPr bwMode="auto">
            <a:xfrm>
              <a:off x="2204199" y="4036383"/>
              <a:ext cx="147606" cy="147606"/>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12" name="Oval 199"/>
            <p:cNvSpPr>
              <a:spLocks noChangeArrowheads="1"/>
            </p:cNvSpPr>
            <p:nvPr/>
          </p:nvSpPr>
          <p:spPr bwMode="auto">
            <a:xfrm>
              <a:off x="4097894" y="3142933"/>
              <a:ext cx="148474" cy="148474"/>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13" name="Oval 200"/>
            <p:cNvSpPr>
              <a:spLocks noChangeArrowheads="1"/>
            </p:cNvSpPr>
            <p:nvPr/>
          </p:nvSpPr>
          <p:spPr bwMode="auto">
            <a:xfrm>
              <a:off x="7303544" y="3828866"/>
              <a:ext cx="243984" cy="242247"/>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14" name="Oval 201"/>
            <p:cNvSpPr>
              <a:spLocks noChangeArrowheads="1"/>
            </p:cNvSpPr>
            <p:nvPr/>
          </p:nvSpPr>
          <p:spPr bwMode="auto">
            <a:xfrm>
              <a:off x="6608060" y="5987383"/>
              <a:ext cx="174522" cy="174522"/>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15" name="Oval 202"/>
            <p:cNvSpPr>
              <a:spLocks noChangeArrowheads="1"/>
            </p:cNvSpPr>
            <p:nvPr/>
          </p:nvSpPr>
          <p:spPr bwMode="auto">
            <a:xfrm>
              <a:off x="6575066" y="5952653"/>
              <a:ext cx="242247" cy="243984"/>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16" name="Oval 203"/>
            <p:cNvSpPr>
              <a:spLocks noChangeArrowheads="1"/>
            </p:cNvSpPr>
            <p:nvPr/>
          </p:nvSpPr>
          <p:spPr bwMode="auto">
            <a:xfrm>
              <a:off x="4619724" y="4585129"/>
              <a:ext cx="174522" cy="174522"/>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17" name="Oval 204"/>
            <p:cNvSpPr>
              <a:spLocks noChangeArrowheads="1"/>
            </p:cNvSpPr>
            <p:nvPr/>
          </p:nvSpPr>
          <p:spPr bwMode="auto">
            <a:xfrm>
              <a:off x="4584993" y="4552135"/>
              <a:ext cx="243984" cy="242247"/>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18" name="Freeform 206"/>
            <p:cNvSpPr/>
            <p:nvPr/>
          </p:nvSpPr>
          <p:spPr bwMode="auto">
            <a:xfrm>
              <a:off x="6805158" y="2438767"/>
              <a:ext cx="192756" cy="193624"/>
            </a:xfrm>
            <a:custGeom>
              <a:avLst/>
              <a:gdLst>
                <a:gd name="T0" fmla="*/ 5 w 94"/>
                <a:gd name="T1" fmla="*/ 54 h 94"/>
                <a:gd name="T2" fmla="*/ 54 w 94"/>
                <a:gd name="T3" fmla="*/ 5 h 94"/>
                <a:gd name="T4" fmla="*/ 89 w 94"/>
                <a:gd name="T5" fmla="*/ 40 h 94"/>
                <a:gd name="T6" fmla="*/ 40 w 94"/>
                <a:gd name="T7" fmla="*/ 89 h 94"/>
                <a:gd name="T8" fmla="*/ 5 w 94"/>
                <a:gd name="T9" fmla="*/ 54 h 94"/>
              </a:gdLst>
              <a:ahLst/>
              <a:cxnLst>
                <a:cxn ang="0">
                  <a:pos x="T0" y="T1"/>
                </a:cxn>
                <a:cxn ang="0">
                  <a:pos x="T2" y="T3"/>
                </a:cxn>
                <a:cxn ang="0">
                  <a:pos x="T4" y="T5"/>
                </a:cxn>
                <a:cxn ang="0">
                  <a:pos x="T6" y="T7"/>
                </a:cxn>
                <a:cxn ang="0">
                  <a:pos x="T8" y="T9"/>
                </a:cxn>
              </a:cxnLst>
              <a:rect l="0" t="0" r="r" b="b"/>
              <a:pathLst>
                <a:path w="94" h="94">
                  <a:moveTo>
                    <a:pt x="5" y="54"/>
                  </a:moveTo>
                  <a:cubicBezTo>
                    <a:pt x="0" y="25"/>
                    <a:pt x="25" y="0"/>
                    <a:pt x="54" y="5"/>
                  </a:cubicBezTo>
                  <a:cubicBezTo>
                    <a:pt x="72" y="8"/>
                    <a:pt x="86" y="22"/>
                    <a:pt x="89" y="40"/>
                  </a:cubicBezTo>
                  <a:cubicBezTo>
                    <a:pt x="94" y="69"/>
                    <a:pt x="69" y="94"/>
                    <a:pt x="40" y="89"/>
                  </a:cubicBezTo>
                  <a:cubicBezTo>
                    <a:pt x="22" y="86"/>
                    <a:pt x="8" y="72"/>
                    <a:pt x="5" y="54"/>
                  </a:cubicBez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19" name="Freeform 207"/>
            <p:cNvSpPr/>
            <p:nvPr/>
          </p:nvSpPr>
          <p:spPr bwMode="auto">
            <a:xfrm>
              <a:off x="6772164" y="2405773"/>
              <a:ext cx="260481" cy="261349"/>
            </a:xfrm>
            <a:custGeom>
              <a:avLst/>
              <a:gdLst>
                <a:gd name="T0" fmla="*/ 4 w 127"/>
                <a:gd name="T1" fmla="*/ 71 h 127"/>
                <a:gd name="T2" fmla="*/ 71 w 127"/>
                <a:gd name="T3" fmla="*/ 5 h 127"/>
                <a:gd name="T4" fmla="*/ 122 w 127"/>
                <a:gd name="T5" fmla="*/ 56 h 127"/>
                <a:gd name="T6" fmla="*/ 55 w 127"/>
                <a:gd name="T7" fmla="*/ 122 h 127"/>
                <a:gd name="T8" fmla="*/ 4 w 127"/>
                <a:gd name="T9" fmla="*/ 71 h 127"/>
              </a:gdLst>
              <a:ahLst/>
              <a:cxnLst>
                <a:cxn ang="0">
                  <a:pos x="T0" y="T1"/>
                </a:cxn>
                <a:cxn ang="0">
                  <a:pos x="T2" y="T3"/>
                </a:cxn>
                <a:cxn ang="0">
                  <a:pos x="T4" y="T5"/>
                </a:cxn>
                <a:cxn ang="0">
                  <a:pos x="T6" y="T7"/>
                </a:cxn>
                <a:cxn ang="0">
                  <a:pos x="T8" y="T9"/>
                </a:cxn>
              </a:cxnLst>
              <a:rect l="0" t="0" r="r" b="b"/>
              <a:pathLst>
                <a:path w="127" h="127">
                  <a:moveTo>
                    <a:pt x="4" y="71"/>
                  </a:moveTo>
                  <a:cubicBezTo>
                    <a:pt x="0" y="32"/>
                    <a:pt x="32" y="0"/>
                    <a:pt x="71" y="5"/>
                  </a:cubicBezTo>
                  <a:cubicBezTo>
                    <a:pt x="97" y="8"/>
                    <a:pt x="119" y="29"/>
                    <a:pt x="122" y="56"/>
                  </a:cubicBezTo>
                  <a:cubicBezTo>
                    <a:pt x="127" y="94"/>
                    <a:pt x="94" y="127"/>
                    <a:pt x="55" y="122"/>
                  </a:cubicBezTo>
                  <a:cubicBezTo>
                    <a:pt x="29" y="119"/>
                    <a:pt x="8" y="97"/>
                    <a:pt x="4" y="71"/>
                  </a:cubicBezTo>
                  <a:close/>
                </a:path>
              </a:pathLst>
            </a:cu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20" name="Oval 208"/>
            <p:cNvSpPr>
              <a:spLocks noChangeArrowheads="1"/>
            </p:cNvSpPr>
            <p:nvPr/>
          </p:nvSpPr>
          <p:spPr bwMode="auto">
            <a:xfrm>
              <a:off x="4356638" y="6214870"/>
              <a:ext cx="79881" cy="82486"/>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21" name="Oval 209"/>
            <p:cNvSpPr>
              <a:spLocks noChangeArrowheads="1"/>
            </p:cNvSpPr>
            <p:nvPr/>
          </p:nvSpPr>
          <p:spPr bwMode="auto">
            <a:xfrm>
              <a:off x="4275021" y="6134990"/>
              <a:ext cx="243984" cy="242247"/>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22" name="Oval 210"/>
            <p:cNvSpPr>
              <a:spLocks noChangeArrowheads="1"/>
            </p:cNvSpPr>
            <p:nvPr/>
          </p:nvSpPr>
          <p:spPr bwMode="auto">
            <a:xfrm>
              <a:off x="3021240" y="2843381"/>
              <a:ext cx="81617" cy="82486"/>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23" name="Oval 211"/>
            <p:cNvSpPr>
              <a:spLocks noChangeArrowheads="1"/>
            </p:cNvSpPr>
            <p:nvPr/>
          </p:nvSpPr>
          <p:spPr bwMode="auto">
            <a:xfrm>
              <a:off x="2940491" y="2763500"/>
              <a:ext cx="242247" cy="242247"/>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24" name="Oval 212"/>
            <p:cNvSpPr>
              <a:spLocks noChangeArrowheads="1"/>
            </p:cNvSpPr>
            <p:nvPr/>
          </p:nvSpPr>
          <p:spPr bwMode="auto">
            <a:xfrm>
              <a:off x="1615512" y="5223307"/>
              <a:ext cx="81617" cy="82486"/>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25" name="Oval 213"/>
            <p:cNvSpPr>
              <a:spLocks noChangeArrowheads="1"/>
            </p:cNvSpPr>
            <p:nvPr/>
          </p:nvSpPr>
          <p:spPr bwMode="auto">
            <a:xfrm>
              <a:off x="1534763" y="5143426"/>
              <a:ext cx="242247" cy="242247"/>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26" name="Oval 214"/>
            <p:cNvSpPr>
              <a:spLocks noChangeArrowheads="1"/>
            </p:cNvSpPr>
            <p:nvPr/>
          </p:nvSpPr>
          <p:spPr bwMode="auto">
            <a:xfrm>
              <a:off x="3004743" y="5093935"/>
              <a:ext cx="81617" cy="82486"/>
            </a:xfrm>
            <a:prstGeom prst="ellipse">
              <a:avLst/>
            </a:pr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27" name="Oval 215"/>
            <p:cNvSpPr>
              <a:spLocks noChangeArrowheads="1"/>
            </p:cNvSpPr>
            <p:nvPr/>
          </p:nvSpPr>
          <p:spPr bwMode="auto">
            <a:xfrm>
              <a:off x="2923994" y="5014054"/>
              <a:ext cx="242247" cy="242247"/>
            </a:xfrm>
            <a:prstGeom prst="ellipse">
              <a:avLst/>
            </a:prstGeom>
            <a:solidFill>
              <a:schemeClr val="tx1">
                <a:lumMod val="25000"/>
                <a:lumOff val="75000"/>
              </a:schemeClr>
            </a:solidFill>
            <a:ln w="15875"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28" name="Freeform 216"/>
            <p:cNvSpPr/>
            <p:nvPr/>
          </p:nvSpPr>
          <p:spPr bwMode="auto">
            <a:xfrm>
              <a:off x="7560552" y="3133383"/>
              <a:ext cx="1062762" cy="2017858"/>
            </a:xfrm>
            <a:custGeom>
              <a:avLst/>
              <a:gdLst>
                <a:gd name="T0" fmla="*/ 0 w 1224"/>
                <a:gd name="T1" fmla="*/ 2324 h 2324"/>
                <a:gd name="T2" fmla="*/ 1224 w 1224"/>
                <a:gd name="T3" fmla="*/ 0 h 2324"/>
                <a:gd name="T4" fmla="*/ 0 w 1224"/>
                <a:gd name="T5" fmla="*/ 2324 h 2324"/>
              </a:gdLst>
              <a:ahLst/>
              <a:cxnLst>
                <a:cxn ang="0">
                  <a:pos x="T0" y="T1"/>
                </a:cxn>
                <a:cxn ang="0">
                  <a:pos x="T2" y="T3"/>
                </a:cxn>
                <a:cxn ang="0">
                  <a:pos x="T4" y="T5"/>
                </a:cxn>
              </a:cxnLst>
              <a:rect l="0" t="0" r="r" b="b"/>
              <a:pathLst>
                <a:path w="1224" h="2324">
                  <a:moveTo>
                    <a:pt x="0" y="2324"/>
                  </a:moveTo>
                  <a:lnTo>
                    <a:pt x="1224" y="0"/>
                  </a:lnTo>
                  <a:lnTo>
                    <a:pt x="0" y="2324"/>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29" name="Line 217"/>
            <p:cNvSpPr>
              <a:spLocks noChangeShapeType="1"/>
            </p:cNvSpPr>
            <p:nvPr/>
          </p:nvSpPr>
          <p:spPr bwMode="auto">
            <a:xfrm flipV="1">
              <a:off x="7560552" y="3133383"/>
              <a:ext cx="1062762" cy="2017858"/>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30" name="Freeform 218"/>
            <p:cNvSpPr/>
            <p:nvPr/>
          </p:nvSpPr>
          <p:spPr bwMode="auto">
            <a:xfrm>
              <a:off x="7426839" y="3133383"/>
              <a:ext cx="1196475" cy="817042"/>
            </a:xfrm>
            <a:custGeom>
              <a:avLst/>
              <a:gdLst>
                <a:gd name="T0" fmla="*/ 1378 w 1378"/>
                <a:gd name="T1" fmla="*/ 0 h 941"/>
                <a:gd name="T2" fmla="*/ 0 w 1378"/>
                <a:gd name="T3" fmla="*/ 941 h 941"/>
                <a:gd name="T4" fmla="*/ 1378 w 1378"/>
                <a:gd name="T5" fmla="*/ 0 h 941"/>
              </a:gdLst>
              <a:ahLst/>
              <a:cxnLst>
                <a:cxn ang="0">
                  <a:pos x="T0" y="T1"/>
                </a:cxn>
                <a:cxn ang="0">
                  <a:pos x="T2" y="T3"/>
                </a:cxn>
                <a:cxn ang="0">
                  <a:pos x="T4" y="T5"/>
                </a:cxn>
              </a:cxnLst>
              <a:rect l="0" t="0" r="r" b="b"/>
              <a:pathLst>
                <a:path w="1378" h="941">
                  <a:moveTo>
                    <a:pt x="1378" y="0"/>
                  </a:moveTo>
                  <a:lnTo>
                    <a:pt x="0" y="941"/>
                  </a:lnTo>
                  <a:lnTo>
                    <a:pt x="1378"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31" name="Line 219"/>
            <p:cNvSpPr>
              <a:spLocks noChangeShapeType="1"/>
            </p:cNvSpPr>
            <p:nvPr/>
          </p:nvSpPr>
          <p:spPr bwMode="auto">
            <a:xfrm flipH="1">
              <a:off x="7426839" y="3133383"/>
              <a:ext cx="1196475" cy="817042"/>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32" name="Freeform 220"/>
            <p:cNvSpPr/>
            <p:nvPr/>
          </p:nvSpPr>
          <p:spPr bwMode="auto">
            <a:xfrm>
              <a:off x="6901535" y="2519516"/>
              <a:ext cx="533117" cy="1414411"/>
            </a:xfrm>
            <a:custGeom>
              <a:avLst/>
              <a:gdLst>
                <a:gd name="T0" fmla="*/ 614 w 614"/>
                <a:gd name="T1" fmla="*/ 1629 h 1629"/>
                <a:gd name="T2" fmla="*/ 0 w 614"/>
                <a:gd name="T3" fmla="*/ 0 h 1629"/>
                <a:gd name="T4" fmla="*/ 614 w 614"/>
                <a:gd name="T5" fmla="*/ 1629 h 1629"/>
              </a:gdLst>
              <a:ahLst/>
              <a:cxnLst>
                <a:cxn ang="0">
                  <a:pos x="T0" y="T1"/>
                </a:cxn>
                <a:cxn ang="0">
                  <a:pos x="T2" y="T3"/>
                </a:cxn>
                <a:cxn ang="0">
                  <a:pos x="T4" y="T5"/>
                </a:cxn>
              </a:cxnLst>
              <a:rect l="0" t="0" r="r" b="b"/>
              <a:pathLst>
                <a:path w="614" h="1629">
                  <a:moveTo>
                    <a:pt x="614" y="1629"/>
                  </a:moveTo>
                  <a:lnTo>
                    <a:pt x="0" y="0"/>
                  </a:lnTo>
                  <a:lnTo>
                    <a:pt x="614" y="1629"/>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33" name="Line 221"/>
            <p:cNvSpPr>
              <a:spLocks noChangeShapeType="1"/>
            </p:cNvSpPr>
            <p:nvPr/>
          </p:nvSpPr>
          <p:spPr bwMode="auto">
            <a:xfrm flipH="1" flipV="1">
              <a:off x="6901535" y="2519516"/>
              <a:ext cx="533117" cy="1414411"/>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34" name="Freeform 222"/>
            <p:cNvSpPr/>
            <p:nvPr/>
          </p:nvSpPr>
          <p:spPr bwMode="auto">
            <a:xfrm>
              <a:off x="6696624" y="2519516"/>
              <a:ext cx="204912" cy="3553826"/>
            </a:xfrm>
            <a:custGeom>
              <a:avLst/>
              <a:gdLst>
                <a:gd name="T0" fmla="*/ 236 w 236"/>
                <a:gd name="T1" fmla="*/ 0 h 4093"/>
                <a:gd name="T2" fmla="*/ 0 w 236"/>
                <a:gd name="T3" fmla="*/ 4093 h 4093"/>
                <a:gd name="T4" fmla="*/ 236 w 236"/>
                <a:gd name="T5" fmla="*/ 0 h 4093"/>
              </a:gdLst>
              <a:ahLst/>
              <a:cxnLst>
                <a:cxn ang="0">
                  <a:pos x="T0" y="T1"/>
                </a:cxn>
                <a:cxn ang="0">
                  <a:pos x="T2" y="T3"/>
                </a:cxn>
                <a:cxn ang="0">
                  <a:pos x="T4" y="T5"/>
                </a:cxn>
              </a:cxnLst>
              <a:rect l="0" t="0" r="r" b="b"/>
              <a:pathLst>
                <a:path w="236" h="4093">
                  <a:moveTo>
                    <a:pt x="236" y="0"/>
                  </a:moveTo>
                  <a:lnTo>
                    <a:pt x="0" y="4093"/>
                  </a:lnTo>
                  <a:lnTo>
                    <a:pt x="236"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35" name="Line 223"/>
            <p:cNvSpPr>
              <a:spLocks noChangeShapeType="1"/>
            </p:cNvSpPr>
            <p:nvPr/>
          </p:nvSpPr>
          <p:spPr bwMode="auto">
            <a:xfrm flipH="1">
              <a:off x="6696624" y="2519516"/>
              <a:ext cx="204912" cy="3553826"/>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36" name="Freeform 224"/>
            <p:cNvSpPr/>
            <p:nvPr/>
          </p:nvSpPr>
          <p:spPr bwMode="auto">
            <a:xfrm>
              <a:off x="6696624" y="4687585"/>
              <a:ext cx="85959" cy="1403992"/>
            </a:xfrm>
            <a:custGeom>
              <a:avLst/>
              <a:gdLst>
                <a:gd name="T0" fmla="*/ 0 w 99"/>
                <a:gd name="T1" fmla="*/ 1617 h 1617"/>
                <a:gd name="T2" fmla="*/ 99 w 99"/>
                <a:gd name="T3" fmla="*/ 0 h 1617"/>
                <a:gd name="T4" fmla="*/ 0 w 99"/>
                <a:gd name="T5" fmla="*/ 1617 h 1617"/>
              </a:gdLst>
              <a:ahLst/>
              <a:cxnLst>
                <a:cxn ang="0">
                  <a:pos x="T0" y="T1"/>
                </a:cxn>
                <a:cxn ang="0">
                  <a:pos x="T2" y="T3"/>
                </a:cxn>
                <a:cxn ang="0">
                  <a:pos x="T4" y="T5"/>
                </a:cxn>
              </a:cxnLst>
              <a:rect l="0" t="0" r="r" b="b"/>
              <a:pathLst>
                <a:path w="99" h="1617">
                  <a:moveTo>
                    <a:pt x="0" y="1617"/>
                  </a:moveTo>
                  <a:lnTo>
                    <a:pt x="99" y="0"/>
                  </a:lnTo>
                  <a:lnTo>
                    <a:pt x="0" y="1617"/>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37" name="Line 225"/>
            <p:cNvSpPr>
              <a:spLocks noChangeShapeType="1"/>
            </p:cNvSpPr>
            <p:nvPr/>
          </p:nvSpPr>
          <p:spPr bwMode="auto">
            <a:xfrm flipV="1">
              <a:off x="6696624" y="4687585"/>
              <a:ext cx="85959" cy="1403992"/>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38" name="Freeform 226"/>
            <p:cNvSpPr/>
            <p:nvPr/>
          </p:nvSpPr>
          <p:spPr bwMode="auto">
            <a:xfrm>
              <a:off x="6191291" y="4687585"/>
              <a:ext cx="591292" cy="133713"/>
            </a:xfrm>
            <a:custGeom>
              <a:avLst/>
              <a:gdLst>
                <a:gd name="T0" fmla="*/ 681 w 681"/>
                <a:gd name="T1" fmla="*/ 0 h 154"/>
                <a:gd name="T2" fmla="*/ 0 w 681"/>
                <a:gd name="T3" fmla="*/ 154 h 154"/>
                <a:gd name="T4" fmla="*/ 681 w 681"/>
                <a:gd name="T5" fmla="*/ 0 h 154"/>
              </a:gdLst>
              <a:ahLst/>
              <a:cxnLst>
                <a:cxn ang="0">
                  <a:pos x="T0" y="T1"/>
                </a:cxn>
                <a:cxn ang="0">
                  <a:pos x="T2" y="T3"/>
                </a:cxn>
                <a:cxn ang="0">
                  <a:pos x="T4" y="T5"/>
                </a:cxn>
              </a:cxnLst>
              <a:rect l="0" t="0" r="r" b="b"/>
              <a:pathLst>
                <a:path w="681" h="154">
                  <a:moveTo>
                    <a:pt x="681" y="0"/>
                  </a:moveTo>
                  <a:lnTo>
                    <a:pt x="0" y="154"/>
                  </a:lnTo>
                  <a:lnTo>
                    <a:pt x="681"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39" name="Line 227"/>
            <p:cNvSpPr>
              <a:spLocks noChangeShapeType="1"/>
            </p:cNvSpPr>
            <p:nvPr/>
          </p:nvSpPr>
          <p:spPr bwMode="auto">
            <a:xfrm flipH="1">
              <a:off x="6191291" y="4687585"/>
              <a:ext cx="591292" cy="133713"/>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40" name="Freeform 228"/>
            <p:cNvSpPr/>
            <p:nvPr/>
          </p:nvSpPr>
          <p:spPr bwMode="auto">
            <a:xfrm>
              <a:off x="6191291" y="3950424"/>
              <a:ext cx="1235547" cy="870874"/>
            </a:xfrm>
            <a:custGeom>
              <a:avLst/>
              <a:gdLst>
                <a:gd name="T0" fmla="*/ 0 w 1423"/>
                <a:gd name="T1" fmla="*/ 1003 h 1003"/>
                <a:gd name="T2" fmla="*/ 1423 w 1423"/>
                <a:gd name="T3" fmla="*/ 0 h 1003"/>
                <a:gd name="T4" fmla="*/ 0 w 1423"/>
                <a:gd name="T5" fmla="*/ 1003 h 1003"/>
              </a:gdLst>
              <a:ahLst/>
              <a:cxnLst>
                <a:cxn ang="0">
                  <a:pos x="T0" y="T1"/>
                </a:cxn>
                <a:cxn ang="0">
                  <a:pos x="T2" y="T3"/>
                </a:cxn>
                <a:cxn ang="0">
                  <a:pos x="T4" y="T5"/>
                </a:cxn>
              </a:cxnLst>
              <a:rect l="0" t="0" r="r" b="b"/>
              <a:pathLst>
                <a:path w="1423" h="1003">
                  <a:moveTo>
                    <a:pt x="0" y="1003"/>
                  </a:moveTo>
                  <a:lnTo>
                    <a:pt x="1423" y="0"/>
                  </a:lnTo>
                  <a:lnTo>
                    <a:pt x="0" y="1003"/>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41" name="Line 229"/>
            <p:cNvSpPr>
              <a:spLocks noChangeShapeType="1"/>
            </p:cNvSpPr>
            <p:nvPr/>
          </p:nvSpPr>
          <p:spPr bwMode="auto">
            <a:xfrm flipV="1">
              <a:off x="6191291" y="3950424"/>
              <a:ext cx="1235547" cy="870874"/>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42" name="Freeform 230"/>
            <p:cNvSpPr/>
            <p:nvPr/>
          </p:nvSpPr>
          <p:spPr bwMode="auto">
            <a:xfrm>
              <a:off x="7426839" y="3950424"/>
              <a:ext cx="133713" cy="1200817"/>
            </a:xfrm>
            <a:custGeom>
              <a:avLst/>
              <a:gdLst>
                <a:gd name="T0" fmla="*/ 0 w 154"/>
                <a:gd name="T1" fmla="*/ 0 h 1383"/>
                <a:gd name="T2" fmla="*/ 154 w 154"/>
                <a:gd name="T3" fmla="*/ 1383 h 1383"/>
                <a:gd name="T4" fmla="*/ 0 w 154"/>
                <a:gd name="T5" fmla="*/ 0 h 1383"/>
              </a:gdLst>
              <a:ahLst/>
              <a:cxnLst>
                <a:cxn ang="0">
                  <a:pos x="T0" y="T1"/>
                </a:cxn>
                <a:cxn ang="0">
                  <a:pos x="T2" y="T3"/>
                </a:cxn>
                <a:cxn ang="0">
                  <a:pos x="T4" y="T5"/>
                </a:cxn>
              </a:cxnLst>
              <a:rect l="0" t="0" r="r" b="b"/>
              <a:pathLst>
                <a:path w="154" h="1383">
                  <a:moveTo>
                    <a:pt x="0" y="0"/>
                  </a:moveTo>
                  <a:lnTo>
                    <a:pt x="154" y="1383"/>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43" name="Line 231"/>
            <p:cNvSpPr>
              <a:spLocks noChangeShapeType="1"/>
            </p:cNvSpPr>
            <p:nvPr/>
          </p:nvSpPr>
          <p:spPr bwMode="auto">
            <a:xfrm>
              <a:off x="7426839" y="3950424"/>
              <a:ext cx="133713" cy="1200817"/>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44" name="Freeform 232"/>
            <p:cNvSpPr/>
            <p:nvPr/>
          </p:nvSpPr>
          <p:spPr bwMode="auto">
            <a:xfrm>
              <a:off x="6734828" y="3950424"/>
              <a:ext cx="692011" cy="2128996"/>
            </a:xfrm>
            <a:custGeom>
              <a:avLst/>
              <a:gdLst>
                <a:gd name="T0" fmla="*/ 797 w 797"/>
                <a:gd name="T1" fmla="*/ 0 h 2452"/>
                <a:gd name="T2" fmla="*/ 0 w 797"/>
                <a:gd name="T3" fmla="*/ 2452 h 2452"/>
                <a:gd name="T4" fmla="*/ 797 w 797"/>
                <a:gd name="T5" fmla="*/ 0 h 2452"/>
              </a:gdLst>
              <a:ahLst/>
              <a:cxnLst>
                <a:cxn ang="0">
                  <a:pos x="T0" y="T1"/>
                </a:cxn>
                <a:cxn ang="0">
                  <a:pos x="T2" y="T3"/>
                </a:cxn>
                <a:cxn ang="0">
                  <a:pos x="T4" y="T5"/>
                </a:cxn>
              </a:cxnLst>
              <a:rect l="0" t="0" r="r" b="b"/>
              <a:pathLst>
                <a:path w="797" h="2452">
                  <a:moveTo>
                    <a:pt x="797" y="0"/>
                  </a:moveTo>
                  <a:lnTo>
                    <a:pt x="0" y="2452"/>
                  </a:lnTo>
                  <a:lnTo>
                    <a:pt x="797"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45" name="Line 233"/>
            <p:cNvSpPr>
              <a:spLocks noChangeShapeType="1"/>
            </p:cNvSpPr>
            <p:nvPr/>
          </p:nvSpPr>
          <p:spPr bwMode="auto">
            <a:xfrm flipH="1">
              <a:off x="6734828" y="3950424"/>
              <a:ext cx="692011" cy="2128996"/>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46" name="Freeform 234"/>
            <p:cNvSpPr/>
            <p:nvPr/>
          </p:nvSpPr>
          <p:spPr bwMode="auto">
            <a:xfrm>
              <a:off x="6734828" y="5173815"/>
              <a:ext cx="806622" cy="905605"/>
            </a:xfrm>
            <a:custGeom>
              <a:avLst/>
              <a:gdLst>
                <a:gd name="T0" fmla="*/ 0 w 929"/>
                <a:gd name="T1" fmla="*/ 1043 h 1043"/>
                <a:gd name="T2" fmla="*/ 929 w 929"/>
                <a:gd name="T3" fmla="*/ 0 h 1043"/>
                <a:gd name="T4" fmla="*/ 0 w 929"/>
                <a:gd name="T5" fmla="*/ 1043 h 1043"/>
              </a:gdLst>
              <a:ahLst/>
              <a:cxnLst>
                <a:cxn ang="0">
                  <a:pos x="T0" y="T1"/>
                </a:cxn>
                <a:cxn ang="0">
                  <a:pos x="T2" y="T3"/>
                </a:cxn>
                <a:cxn ang="0">
                  <a:pos x="T4" y="T5"/>
                </a:cxn>
              </a:cxnLst>
              <a:rect l="0" t="0" r="r" b="b"/>
              <a:pathLst>
                <a:path w="929" h="1043">
                  <a:moveTo>
                    <a:pt x="0" y="1043"/>
                  </a:moveTo>
                  <a:lnTo>
                    <a:pt x="929" y="0"/>
                  </a:lnTo>
                  <a:lnTo>
                    <a:pt x="0" y="1043"/>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47" name="Line 235"/>
            <p:cNvSpPr>
              <a:spLocks noChangeShapeType="1"/>
            </p:cNvSpPr>
            <p:nvPr/>
          </p:nvSpPr>
          <p:spPr bwMode="auto">
            <a:xfrm flipV="1">
              <a:off x="6734828" y="5173815"/>
              <a:ext cx="806622" cy="905605"/>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48" name="Freeform 236"/>
            <p:cNvSpPr/>
            <p:nvPr/>
          </p:nvSpPr>
          <p:spPr bwMode="auto">
            <a:xfrm>
              <a:off x="6191291" y="4821298"/>
              <a:ext cx="466261" cy="1270278"/>
            </a:xfrm>
            <a:custGeom>
              <a:avLst/>
              <a:gdLst>
                <a:gd name="T0" fmla="*/ 537 w 537"/>
                <a:gd name="T1" fmla="*/ 1463 h 1463"/>
                <a:gd name="T2" fmla="*/ 0 w 537"/>
                <a:gd name="T3" fmla="*/ 0 h 1463"/>
                <a:gd name="T4" fmla="*/ 537 w 537"/>
                <a:gd name="T5" fmla="*/ 1463 h 1463"/>
              </a:gdLst>
              <a:ahLst/>
              <a:cxnLst>
                <a:cxn ang="0">
                  <a:pos x="T0" y="T1"/>
                </a:cxn>
                <a:cxn ang="0">
                  <a:pos x="T2" y="T3"/>
                </a:cxn>
                <a:cxn ang="0">
                  <a:pos x="T4" y="T5"/>
                </a:cxn>
              </a:cxnLst>
              <a:rect l="0" t="0" r="r" b="b"/>
              <a:pathLst>
                <a:path w="537" h="1463">
                  <a:moveTo>
                    <a:pt x="537" y="1463"/>
                  </a:moveTo>
                  <a:lnTo>
                    <a:pt x="0" y="0"/>
                  </a:lnTo>
                  <a:lnTo>
                    <a:pt x="537" y="1463"/>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49" name="Line 237"/>
            <p:cNvSpPr>
              <a:spLocks noChangeShapeType="1"/>
            </p:cNvSpPr>
            <p:nvPr/>
          </p:nvSpPr>
          <p:spPr bwMode="auto">
            <a:xfrm flipH="1" flipV="1">
              <a:off x="6191291" y="4821298"/>
              <a:ext cx="466261" cy="1270278"/>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50" name="Freeform 238"/>
            <p:cNvSpPr/>
            <p:nvPr/>
          </p:nvSpPr>
          <p:spPr bwMode="auto">
            <a:xfrm>
              <a:off x="5587844" y="2535145"/>
              <a:ext cx="1315428" cy="1577645"/>
            </a:xfrm>
            <a:custGeom>
              <a:avLst/>
              <a:gdLst>
                <a:gd name="T0" fmla="*/ 1515 w 1515"/>
                <a:gd name="T1" fmla="*/ 0 h 1817"/>
                <a:gd name="T2" fmla="*/ 0 w 1515"/>
                <a:gd name="T3" fmla="*/ 1817 h 1817"/>
                <a:gd name="T4" fmla="*/ 1515 w 1515"/>
                <a:gd name="T5" fmla="*/ 0 h 1817"/>
              </a:gdLst>
              <a:ahLst/>
              <a:cxnLst>
                <a:cxn ang="0">
                  <a:pos x="T0" y="T1"/>
                </a:cxn>
                <a:cxn ang="0">
                  <a:pos x="T2" y="T3"/>
                </a:cxn>
                <a:cxn ang="0">
                  <a:pos x="T4" y="T5"/>
                </a:cxn>
              </a:cxnLst>
              <a:rect l="0" t="0" r="r" b="b"/>
              <a:pathLst>
                <a:path w="1515" h="1817">
                  <a:moveTo>
                    <a:pt x="1515" y="0"/>
                  </a:moveTo>
                  <a:lnTo>
                    <a:pt x="0" y="1817"/>
                  </a:lnTo>
                  <a:lnTo>
                    <a:pt x="1515"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51" name="Line 239"/>
            <p:cNvSpPr>
              <a:spLocks noChangeShapeType="1"/>
            </p:cNvSpPr>
            <p:nvPr/>
          </p:nvSpPr>
          <p:spPr bwMode="auto">
            <a:xfrm flipH="1">
              <a:off x="5587844" y="2535145"/>
              <a:ext cx="1315428" cy="1577645"/>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52" name="Freeform 240"/>
            <p:cNvSpPr/>
            <p:nvPr/>
          </p:nvSpPr>
          <p:spPr bwMode="auto">
            <a:xfrm>
              <a:off x="5074697" y="3169850"/>
              <a:ext cx="494913" cy="923838"/>
            </a:xfrm>
            <a:custGeom>
              <a:avLst/>
              <a:gdLst>
                <a:gd name="T0" fmla="*/ 570 w 570"/>
                <a:gd name="T1" fmla="*/ 1064 h 1064"/>
                <a:gd name="T2" fmla="*/ 0 w 570"/>
                <a:gd name="T3" fmla="*/ 0 h 1064"/>
                <a:gd name="T4" fmla="*/ 570 w 570"/>
                <a:gd name="T5" fmla="*/ 1064 h 1064"/>
              </a:gdLst>
              <a:ahLst/>
              <a:cxnLst>
                <a:cxn ang="0">
                  <a:pos x="T0" y="T1"/>
                </a:cxn>
                <a:cxn ang="0">
                  <a:pos x="T2" y="T3"/>
                </a:cxn>
                <a:cxn ang="0">
                  <a:pos x="T4" y="T5"/>
                </a:cxn>
              </a:cxnLst>
              <a:rect l="0" t="0" r="r" b="b"/>
              <a:pathLst>
                <a:path w="570" h="1064">
                  <a:moveTo>
                    <a:pt x="570" y="1064"/>
                  </a:moveTo>
                  <a:lnTo>
                    <a:pt x="0" y="0"/>
                  </a:lnTo>
                  <a:lnTo>
                    <a:pt x="570" y="1064"/>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53" name="Line 241"/>
            <p:cNvSpPr>
              <a:spLocks noChangeShapeType="1"/>
            </p:cNvSpPr>
            <p:nvPr/>
          </p:nvSpPr>
          <p:spPr bwMode="auto">
            <a:xfrm flipH="1" flipV="1">
              <a:off x="5074697" y="3169850"/>
              <a:ext cx="494913" cy="923838"/>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54" name="Freeform 242"/>
            <p:cNvSpPr/>
            <p:nvPr/>
          </p:nvSpPr>
          <p:spPr bwMode="auto">
            <a:xfrm>
              <a:off x="5074697" y="2535145"/>
              <a:ext cx="1828575" cy="634705"/>
            </a:xfrm>
            <a:custGeom>
              <a:avLst/>
              <a:gdLst>
                <a:gd name="T0" fmla="*/ 0 w 2106"/>
                <a:gd name="T1" fmla="*/ 731 h 731"/>
                <a:gd name="T2" fmla="*/ 2106 w 2106"/>
                <a:gd name="T3" fmla="*/ 0 h 731"/>
                <a:gd name="T4" fmla="*/ 0 w 2106"/>
                <a:gd name="T5" fmla="*/ 731 h 731"/>
              </a:gdLst>
              <a:ahLst/>
              <a:cxnLst>
                <a:cxn ang="0">
                  <a:pos x="T0" y="T1"/>
                </a:cxn>
                <a:cxn ang="0">
                  <a:pos x="T2" y="T3"/>
                </a:cxn>
                <a:cxn ang="0">
                  <a:pos x="T4" y="T5"/>
                </a:cxn>
              </a:cxnLst>
              <a:rect l="0" t="0" r="r" b="b"/>
              <a:pathLst>
                <a:path w="2106" h="731">
                  <a:moveTo>
                    <a:pt x="0" y="731"/>
                  </a:moveTo>
                  <a:lnTo>
                    <a:pt x="2106" y="0"/>
                  </a:lnTo>
                  <a:lnTo>
                    <a:pt x="0" y="731"/>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55" name="Line 243"/>
            <p:cNvSpPr>
              <a:spLocks noChangeShapeType="1"/>
            </p:cNvSpPr>
            <p:nvPr/>
          </p:nvSpPr>
          <p:spPr bwMode="auto">
            <a:xfrm flipV="1">
              <a:off x="5074697" y="2535145"/>
              <a:ext cx="1828575" cy="634705"/>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56" name="Freeform 244"/>
            <p:cNvSpPr/>
            <p:nvPr/>
          </p:nvSpPr>
          <p:spPr bwMode="auto">
            <a:xfrm>
              <a:off x="6191291" y="2570744"/>
              <a:ext cx="710244" cy="2250554"/>
            </a:xfrm>
            <a:custGeom>
              <a:avLst/>
              <a:gdLst>
                <a:gd name="T0" fmla="*/ 0 w 818"/>
                <a:gd name="T1" fmla="*/ 2592 h 2592"/>
                <a:gd name="T2" fmla="*/ 818 w 818"/>
                <a:gd name="T3" fmla="*/ 0 h 2592"/>
                <a:gd name="T4" fmla="*/ 0 w 818"/>
                <a:gd name="T5" fmla="*/ 2592 h 2592"/>
              </a:gdLst>
              <a:ahLst/>
              <a:cxnLst>
                <a:cxn ang="0">
                  <a:pos x="T0" y="T1"/>
                </a:cxn>
                <a:cxn ang="0">
                  <a:pos x="T2" y="T3"/>
                </a:cxn>
                <a:cxn ang="0">
                  <a:pos x="T4" y="T5"/>
                </a:cxn>
              </a:cxnLst>
              <a:rect l="0" t="0" r="r" b="b"/>
              <a:pathLst>
                <a:path w="818" h="2592">
                  <a:moveTo>
                    <a:pt x="0" y="2592"/>
                  </a:moveTo>
                  <a:lnTo>
                    <a:pt x="818" y="0"/>
                  </a:lnTo>
                  <a:lnTo>
                    <a:pt x="0" y="2592"/>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57" name="Line 245"/>
            <p:cNvSpPr>
              <a:spLocks noChangeShapeType="1"/>
            </p:cNvSpPr>
            <p:nvPr/>
          </p:nvSpPr>
          <p:spPr bwMode="auto">
            <a:xfrm flipV="1">
              <a:off x="6191291" y="2570744"/>
              <a:ext cx="710244" cy="2250554"/>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58" name="Freeform 246"/>
            <p:cNvSpPr/>
            <p:nvPr/>
          </p:nvSpPr>
          <p:spPr bwMode="auto">
            <a:xfrm>
              <a:off x="5196255" y="4821298"/>
              <a:ext cx="995037" cy="829197"/>
            </a:xfrm>
            <a:custGeom>
              <a:avLst/>
              <a:gdLst>
                <a:gd name="T0" fmla="*/ 1146 w 1146"/>
                <a:gd name="T1" fmla="*/ 0 h 955"/>
                <a:gd name="T2" fmla="*/ 0 w 1146"/>
                <a:gd name="T3" fmla="*/ 955 h 955"/>
                <a:gd name="T4" fmla="*/ 1146 w 1146"/>
                <a:gd name="T5" fmla="*/ 0 h 955"/>
              </a:gdLst>
              <a:ahLst/>
              <a:cxnLst>
                <a:cxn ang="0">
                  <a:pos x="T0" y="T1"/>
                </a:cxn>
                <a:cxn ang="0">
                  <a:pos x="T2" y="T3"/>
                </a:cxn>
                <a:cxn ang="0">
                  <a:pos x="T4" y="T5"/>
                </a:cxn>
              </a:cxnLst>
              <a:rect l="0" t="0" r="r" b="b"/>
              <a:pathLst>
                <a:path w="1146" h="955">
                  <a:moveTo>
                    <a:pt x="1146" y="0"/>
                  </a:moveTo>
                  <a:lnTo>
                    <a:pt x="0" y="955"/>
                  </a:lnTo>
                  <a:lnTo>
                    <a:pt x="1146"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59" name="Line 247"/>
            <p:cNvSpPr>
              <a:spLocks noChangeShapeType="1"/>
            </p:cNvSpPr>
            <p:nvPr/>
          </p:nvSpPr>
          <p:spPr bwMode="auto">
            <a:xfrm flipH="1">
              <a:off x="5196255" y="4821298"/>
              <a:ext cx="995037" cy="829197"/>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60" name="Freeform 248"/>
            <p:cNvSpPr/>
            <p:nvPr/>
          </p:nvSpPr>
          <p:spPr bwMode="auto">
            <a:xfrm>
              <a:off x="5754552" y="4821298"/>
              <a:ext cx="436740" cy="669436"/>
            </a:xfrm>
            <a:custGeom>
              <a:avLst/>
              <a:gdLst>
                <a:gd name="T0" fmla="*/ 0 w 503"/>
                <a:gd name="T1" fmla="*/ 771 h 771"/>
                <a:gd name="T2" fmla="*/ 503 w 503"/>
                <a:gd name="T3" fmla="*/ 0 h 771"/>
                <a:gd name="T4" fmla="*/ 0 w 503"/>
                <a:gd name="T5" fmla="*/ 771 h 771"/>
              </a:gdLst>
              <a:ahLst/>
              <a:cxnLst>
                <a:cxn ang="0">
                  <a:pos x="T0" y="T1"/>
                </a:cxn>
                <a:cxn ang="0">
                  <a:pos x="T2" y="T3"/>
                </a:cxn>
                <a:cxn ang="0">
                  <a:pos x="T4" y="T5"/>
                </a:cxn>
              </a:cxnLst>
              <a:rect l="0" t="0" r="r" b="b"/>
              <a:pathLst>
                <a:path w="503" h="771">
                  <a:moveTo>
                    <a:pt x="0" y="771"/>
                  </a:moveTo>
                  <a:lnTo>
                    <a:pt x="503" y="0"/>
                  </a:lnTo>
                  <a:lnTo>
                    <a:pt x="0" y="771"/>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61" name="Line 249"/>
            <p:cNvSpPr>
              <a:spLocks noChangeShapeType="1"/>
            </p:cNvSpPr>
            <p:nvPr/>
          </p:nvSpPr>
          <p:spPr bwMode="auto">
            <a:xfrm flipV="1">
              <a:off x="5754552" y="4821298"/>
              <a:ext cx="436740" cy="669436"/>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62" name="Freeform 250"/>
            <p:cNvSpPr/>
            <p:nvPr/>
          </p:nvSpPr>
          <p:spPr bwMode="auto">
            <a:xfrm>
              <a:off x="5772785" y="5508967"/>
              <a:ext cx="923838" cy="570453"/>
            </a:xfrm>
            <a:custGeom>
              <a:avLst/>
              <a:gdLst>
                <a:gd name="T0" fmla="*/ 0 w 1064"/>
                <a:gd name="T1" fmla="*/ 0 h 657"/>
                <a:gd name="T2" fmla="*/ 1064 w 1064"/>
                <a:gd name="T3" fmla="*/ 657 h 657"/>
                <a:gd name="T4" fmla="*/ 0 w 1064"/>
                <a:gd name="T5" fmla="*/ 0 h 657"/>
              </a:gdLst>
              <a:ahLst/>
              <a:cxnLst>
                <a:cxn ang="0">
                  <a:pos x="T0" y="T1"/>
                </a:cxn>
                <a:cxn ang="0">
                  <a:pos x="T2" y="T3"/>
                </a:cxn>
                <a:cxn ang="0">
                  <a:pos x="T4" y="T5"/>
                </a:cxn>
              </a:cxnLst>
              <a:rect l="0" t="0" r="r" b="b"/>
              <a:pathLst>
                <a:path w="1064" h="657">
                  <a:moveTo>
                    <a:pt x="0" y="0"/>
                  </a:moveTo>
                  <a:lnTo>
                    <a:pt x="1064" y="657"/>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63" name="Line 251"/>
            <p:cNvSpPr>
              <a:spLocks noChangeShapeType="1"/>
            </p:cNvSpPr>
            <p:nvPr/>
          </p:nvSpPr>
          <p:spPr bwMode="auto">
            <a:xfrm>
              <a:off x="5772785" y="5508967"/>
              <a:ext cx="923838" cy="570453"/>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64" name="Freeform 252"/>
            <p:cNvSpPr/>
            <p:nvPr/>
          </p:nvSpPr>
          <p:spPr bwMode="auto">
            <a:xfrm>
              <a:off x="5637335" y="6071606"/>
              <a:ext cx="1032372" cy="523567"/>
            </a:xfrm>
            <a:custGeom>
              <a:avLst/>
              <a:gdLst>
                <a:gd name="T0" fmla="*/ 0 w 1189"/>
                <a:gd name="T1" fmla="*/ 603 h 603"/>
                <a:gd name="T2" fmla="*/ 1189 w 1189"/>
                <a:gd name="T3" fmla="*/ 0 h 603"/>
                <a:gd name="T4" fmla="*/ 0 w 1189"/>
                <a:gd name="T5" fmla="*/ 603 h 603"/>
              </a:gdLst>
              <a:ahLst/>
              <a:cxnLst>
                <a:cxn ang="0">
                  <a:pos x="T0" y="T1"/>
                </a:cxn>
                <a:cxn ang="0">
                  <a:pos x="T2" y="T3"/>
                </a:cxn>
                <a:cxn ang="0">
                  <a:pos x="T4" y="T5"/>
                </a:cxn>
              </a:cxnLst>
              <a:rect l="0" t="0" r="r" b="b"/>
              <a:pathLst>
                <a:path w="1189" h="603">
                  <a:moveTo>
                    <a:pt x="0" y="603"/>
                  </a:moveTo>
                  <a:lnTo>
                    <a:pt x="1189" y="0"/>
                  </a:lnTo>
                  <a:lnTo>
                    <a:pt x="0" y="603"/>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65" name="Line 253"/>
            <p:cNvSpPr>
              <a:spLocks noChangeShapeType="1"/>
            </p:cNvSpPr>
            <p:nvPr/>
          </p:nvSpPr>
          <p:spPr bwMode="auto">
            <a:xfrm flipV="1">
              <a:off x="5637335" y="6071606"/>
              <a:ext cx="1032372" cy="523567"/>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66" name="Freeform 254"/>
            <p:cNvSpPr/>
            <p:nvPr/>
          </p:nvSpPr>
          <p:spPr bwMode="auto">
            <a:xfrm>
              <a:off x="4697868" y="3169850"/>
              <a:ext cx="376829" cy="1546388"/>
            </a:xfrm>
            <a:custGeom>
              <a:avLst/>
              <a:gdLst>
                <a:gd name="T0" fmla="*/ 434 w 434"/>
                <a:gd name="T1" fmla="*/ 0 h 1781"/>
                <a:gd name="T2" fmla="*/ 0 w 434"/>
                <a:gd name="T3" fmla="*/ 1781 h 1781"/>
                <a:gd name="T4" fmla="*/ 434 w 434"/>
                <a:gd name="T5" fmla="*/ 0 h 1781"/>
              </a:gdLst>
              <a:ahLst/>
              <a:cxnLst>
                <a:cxn ang="0">
                  <a:pos x="T0" y="T1"/>
                </a:cxn>
                <a:cxn ang="0">
                  <a:pos x="T2" y="T3"/>
                </a:cxn>
                <a:cxn ang="0">
                  <a:pos x="T4" y="T5"/>
                </a:cxn>
              </a:cxnLst>
              <a:rect l="0" t="0" r="r" b="b"/>
              <a:pathLst>
                <a:path w="434" h="1781">
                  <a:moveTo>
                    <a:pt x="434" y="0"/>
                  </a:moveTo>
                  <a:lnTo>
                    <a:pt x="0" y="1781"/>
                  </a:lnTo>
                  <a:lnTo>
                    <a:pt x="434"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67" name="Line 255"/>
            <p:cNvSpPr>
              <a:spLocks noChangeShapeType="1"/>
            </p:cNvSpPr>
            <p:nvPr/>
          </p:nvSpPr>
          <p:spPr bwMode="auto">
            <a:xfrm flipH="1">
              <a:off x="4697868" y="3169850"/>
              <a:ext cx="376829" cy="1546388"/>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68" name="Freeform 256"/>
            <p:cNvSpPr/>
            <p:nvPr/>
          </p:nvSpPr>
          <p:spPr bwMode="auto">
            <a:xfrm>
              <a:off x="5193650" y="4131024"/>
              <a:ext cx="375961" cy="1515130"/>
            </a:xfrm>
            <a:custGeom>
              <a:avLst/>
              <a:gdLst>
                <a:gd name="T0" fmla="*/ 433 w 433"/>
                <a:gd name="T1" fmla="*/ 0 h 1745"/>
                <a:gd name="T2" fmla="*/ 0 w 433"/>
                <a:gd name="T3" fmla="*/ 1745 h 1745"/>
                <a:gd name="T4" fmla="*/ 433 w 433"/>
                <a:gd name="T5" fmla="*/ 0 h 1745"/>
              </a:gdLst>
              <a:ahLst/>
              <a:cxnLst>
                <a:cxn ang="0">
                  <a:pos x="T0" y="T1"/>
                </a:cxn>
                <a:cxn ang="0">
                  <a:pos x="T2" y="T3"/>
                </a:cxn>
                <a:cxn ang="0">
                  <a:pos x="T4" y="T5"/>
                </a:cxn>
              </a:cxnLst>
              <a:rect l="0" t="0" r="r" b="b"/>
              <a:pathLst>
                <a:path w="433" h="1745">
                  <a:moveTo>
                    <a:pt x="433" y="0"/>
                  </a:moveTo>
                  <a:lnTo>
                    <a:pt x="0" y="1745"/>
                  </a:lnTo>
                  <a:lnTo>
                    <a:pt x="433"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69" name="Line 257"/>
            <p:cNvSpPr>
              <a:spLocks noChangeShapeType="1"/>
            </p:cNvSpPr>
            <p:nvPr/>
          </p:nvSpPr>
          <p:spPr bwMode="auto">
            <a:xfrm flipH="1">
              <a:off x="5193650" y="4131024"/>
              <a:ext cx="375961" cy="1515130"/>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70" name="Freeform 258"/>
            <p:cNvSpPr/>
            <p:nvPr/>
          </p:nvSpPr>
          <p:spPr bwMode="auto">
            <a:xfrm>
              <a:off x="5196255" y="2570744"/>
              <a:ext cx="1705281" cy="3079751"/>
            </a:xfrm>
            <a:custGeom>
              <a:avLst/>
              <a:gdLst>
                <a:gd name="T0" fmla="*/ 0 w 1964"/>
                <a:gd name="T1" fmla="*/ 3547 h 3547"/>
                <a:gd name="T2" fmla="*/ 1964 w 1964"/>
                <a:gd name="T3" fmla="*/ 0 h 3547"/>
                <a:gd name="T4" fmla="*/ 0 w 1964"/>
                <a:gd name="T5" fmla="*/ 3547 h 3547"/>
              </a:gdLst>
              <a:ahLst/>
              <a:cxnLst>
                <a:cxn ang="0">
                  <a:pos x="T0" y="T1"/>
                </a:cxn>
                <a:cxn ang="0">
                  <a:pos x="T2" y="T3"/>
                </a:cxn>
                <a:cxn ang="0">
                  <a:pos x="T4" y="T5"/>
                </a:cxn>
              </a:cxnLst>
              <a:rect l="0" t="0" r="r" b="b"/>
              <a:pathLst>
                <a:path w="1964" h="3547">
                  <a:moveTo>
                    <a:pt x="0" y="3547"/>
                  </a:moveTo>
                  <a:lnTo>
                    <a:pt x="1964" y="0"/>
                  </a:lnTo>
                  <a:lnTo>
                    <a:pt x="0" y="3547"/>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72" name="Freeform 260"/>
            <p:cNvSpPr/>
            <p:nvPr/>
          </p:nvSpPr>
          <p:spPr bwMode="auto">
            <a:xfrm>
              <a:off x="4707419" y="4740549"/>
              <a:ext cx="488836" cy="909946"/>
            </a:xfrm>
            <a:custGeom>
              <a:avLst/>
              <a:gdLst>
                <a:gd name="T0" fmla="*/ 563 w 563"/>
                <a:gd name="T1" fmla="*/ 1048 h 1048"/>
                <a:gd name="T2" fmla="*/ 0 w 563"/>
                <a:gd name="T3" fmla="*/ 0 h 1048"/>
                <a:gd name="T4" fmla="*/ 563 w 563"/>
                <a:gd name="T5" fmla="*/ 1048 h 1048"/>
              </a:gdLst>
              <a:ahLst/>
              <a:cxnLst>
                <a:cxn ang="0">
                  <a:pos x="T0" y="T1"/>
                </a:cxn>
                <a:cxn ang="0">
                  <a:pos x="T2" y="T3"/>
                </a:cxn>
                <a:cxn ang="0">
                  <a:pos x="T4" y="T5"/>
                </a:cxn>
              </a:cxnLst>
              <a:rect l="0" t="0" r="r" b="b"/>
              <a:pathLst>
                <a:path w="563" h="1048">
                  <a:moveTo>
                    <a:pt x="563" y="1048"/>
                  </a:moveTo>
                  <a:lnTo>
                    <a:pt x="0" y="0"/>
                  </a:lnTo>
                  <a:lnTo>
                    <a:pt x="563" y="1048"/>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73" name="Line 261"/>
            <p:cNvSpPr>
              <a:spLocks noChangeShapeType="1"/>
            </p:cNvSpPr>
            <p:nvPr/>
          </p:nvSpPr>
          <p:spPr bwMode="auto">
            <a:xfrm flipH="1" flipV="1">
              <a:off x="4707419" y="4740549"/>
              <a:ext cx="488836" cy="909946"/>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74" name="Freeform 262"/>
            <p:cNvSpPr/>
            <p:nvPr/>
          </p:nvSpPr>
          <p:spPr bwMode="auto">
            <a:xfrm>
              <a:off x="4397447" y="5650495"/>
              <a:ext cx="798808" cy="606052"/>
            </a:xfrm>
            <a:custGeom>
              <a:avLst/>
              <a:gdLst>
                <a:gd name="T0" fmla="*/ 920 w 920"/>
                <a:gd name="T1" fmla="*/ 0 h 698"/>
                <a:gd name="T2" fmla="*/ 0 w 920"/>
                <a:gd name="T3" fmla="*/ 698 h 698"/>
                <a:gd name="T4" fmla="*/ 920 w 920"/>
                <a:gd name="T5" fmla="*/ 0 h 698"/>
              </a:gdLst>
              <a:ahLst/>
              <a:cxnLst>
                <a:cxn ang="0">
                  <a:pos x="T0" y="T1"/>
                </a:cxn>
                <a:cxn ang="0">
                  <a:pos x="T2" y="T3"/>
                </a:cxn>
                <a:cxn ang="0">
                  <a:pos x="T4" y="T5"/>
                </a:cxn>
              </a:cxnLst>
              <a:rect l="0" t="0" r="r" b="b"/>
              <a:pathLst>
                <a:path w="920" h="698">
                  <a:moveTo>
                    <a:pt x="920" y="0"/>
                  </a:moveTo>
                  <a:lnTo>
                    <a:pt x="0" y="698"/>
                  </a:lnTo>
                  <a:lnTo>
                    <a:pt x="92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75" name="Line 263"/>
            <p:cNvSpPr>
              <a:spLocks noChangeShapeType="1"/>
            </p:cNvSpPr>
            <p:nvPr/>
          </p:nvSpPr>
          <p:spPr bwMode="auto">
            <a:xfrm flipH="1">
              <a:off x="4397447" y="5650495"/>
              <a:ext cx="798808" cy="606052"/>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76" name="Freeform 264"/>
            <p:cNvSpPr/>
            <p:nvPr/>
          </p:nvSpPr>
          <p:spPr bwMode="auto">
            <a:xfrm>
              <a:off x="4397447" y="4716238"/>
              <a:ext cx="338625" cy="1540310"/>
            </a:xfrm>
            <a:custGeom>
              <a:avLst/>
              <a:gdLst>
                <a:gd name="T0" fmla="*/ 0 w 390"/>
                <a:gd name="T1" fmla="*/ 1774 h 1774"/>
                <a:gd name="T2" fmla="*/ 390 w 390"/>
                <a:gd name="T3" fmla="*/ 0 h 1774"/>
                <a:gd name="T4" fmla="*/ 0 w 390"/>
                <a:gd name="T5" fmla="*/ 1774 h 1774"/>
              </a:gdLst>
              <a:ahLst/>
              <a:cxnLst>
                <a:cxn ang="0">
                  <a:pos x="T0" y="T1"/>
                </a:cxn>
                <a:cxn ang="0">
                  <a:pos x="T2" y="T3"/>
                </a:cxn>
                <a:cxn ang="0">
                  <a:pos x="T4" y="T5"/>
                </a:cxn>
              </a:cxnLst>
              <a:rect l="0" t="0" r="r" b="b"/>
              <a:pathLst>
                <a:path w="390" h="1774">
                  <a:moveTo>
                    <a:pt x="0" y="1774"/>
                  </a:moveTo>
                  <a:lnTo>
                    <a:pt x="390" y="0"/>
                  </a:lnTo>
                  <a:lnTo>
                    <a:pt x="0" y="1774"/>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77" name="Line 265"/>
            <p:cNvSpPr>
              <a:spLocks noChangeShapeType="1"/>
            </p:cNvSpPr>
            <p:nvPr/>
          </p:nvSpPr>
          <p:spPr bwMode="auto">
            <a:xfrm flipV="1">
              <a:off x="4397447" y="4716238"/>
              <a:ext cx="338625" cy="1540310"/>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78" name="Freeform 266"/>
            <p:cNvSpPr/>
            <p:nvPr/>
          </p:nvSpPr>
          <p:spPr bwMode="auto">
            <a:xfrm>
              <a:off x="4736072" y="4716238"/>
              <a:ext cx="1018480" cy="774496"/>
            </a:xfrm>
            <a:custGeom>
              <a:avLst/>
              <a:gdLst>
                <a:gd name="T0" fmla="*/ 0 w 1173"/>
                <a:gd name="T1" fmla="*/ 0 h 892"/>
                <a:gd name="T2" fmla="*/ 1173 w 1173"/>
                <a:gd name="T3" fmla="*/ 892 h 892"/>
                <a:gd name="T4" fmla="*/ 0 w 1173"/>
                <a:gd name="T5" fmla="*/ 0 h 892"/>
              </a:gdLst>
              <a:ahLst/>
              <a:cxnLst>
                <a:cxn ang="0">
                  <a:pos x="T0" y="T1"/>
                </a:cxn>
                <a:cxn ang="0">
                  <a:pos x="T2" y="T3"/>
                </a:cxn>
                <a:cxn ang="0">
                  <a:pos x="T4" y="T5"/>
                </a:cxn>
              </a:cxnLst>
              <a:rect l="0" t="0" r="r" b="b"/>
              <a:pathLst>
                <a:path w="1173" h="892">
                  <a:moveTo>
                    <a:pt x="0" y="0"/>
                  </a:moveTo>
                  <a:lnTo>
                    <a:pt x="1173" y="892"/>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79" name="Line 267"/>
            <p:cNvSpPr>
              <a:spLocks noChangeShapeType="1"/>
            </p:cNvSpPr>
            <p:nvPr/>
          </p:nvSpPr>
          <p:spPr bwMode="auto">
            <a:xfrm>
              <a:off x="4736072" y="4716238"/>
              <a:ext cx="1018480" cy="774496"/>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80" name="Freeform 268"/>
            <p:cNvSpPr/>
            <p:nvPr/>
          </p:nvSpPr>
          <p:spPr bwMode="auto">
            <a:xfrm>
              <a:off x="5635599" y="5527201"/>
              <a:ext cx="118953" cy="1063630"/>
            </a:xfrm>
            <a:custGeom>
              <a:avLst/>
              <a:gdLst>
                <a:gd name="T0" fmla="*/ 0 w 137"/>
                <a:gd name="T1" fmla="*/ 1225 h 1225"/>
                <a:gd name="T2" fmla="*/ 137 w 137"/>
                <a:gd name="T3" fmla="*/ 0 h 1225"/>
                <a:gd name="T4" fmla="*/ 0 w 137"/>
                <a:gd name="T5" fmla="*/ 1225 h 1225"/>
              </a:gdLst>
              <a:ahLst/>
              <a:cxnLst>
                <a:cxn ang="0">
                  <a:pos x="T0" y="T1"/>
                </a:cxn>
                <a:cxn ang="0">
                  <a:pos x="T2" y="T3"/>
                </a:cxn>
                <a:cxn ang="0">
                  <a:pos x="T4" y="T5"/>
                </a:cxn>
              </a:cxnLst>
              <a:rect l="0" t="0" r="r" b="b"/>
              <a:pathLst>
                <a:path w="137" h="1225">
                  <a:moveTo>
                    <a:pt x="0" y="1225"/>
                  </a:moveTo>
                  <a:lnTo>
                    <a:pt x="137" y="0"/>
                  </a:lnTo>
                  <a:lnTo>
                    <a:pt x="0" y="1225"/>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81" name="Line 269"/>
            <p:cNvSpPr>
              <a:spLocks noChangeShapeType="1"/>
            </p:cNvSpPr>
            <p:nvPr/>
          </p:nvSpPr>
          <p:spPr bwMode="auto">
            <a:xfrm flipV="1">
              <a:off x="5635599" y="5527201"/>
              <a:ext cx="118953" cy="1063630"/>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82" name="Freeform 270"/>
            <p:cNvSpPr/>
            <p:nvPr/>
          </p:nvSpPr>
          <p:spPr bwMode="auto">
            <a:xfrm>
              <a:off x="5178021" y="5508967"/>
              <a:ext cx="557429" cy="165840"/>
            </a:xfrm>
            <a:custGeom>
              <a:avLst/>
              <a:gdLst>
                <a:gd name="T0" fmla="*/ 642 w 642"/>
                <a:gd name="T1" fmla="*/ 0 h 191"/>
                <a:gd name="T2" fmla="*/ 0 w 642"/>
                <a:gd name="T3" fmla="*/ 191 h 191"/>
                <a:gd name="T4" fmla="*/ 642 w 642"/>
                <a:gd name="T5" fmla="*/ 0 h 191"/>
              </a:gdLst>
              <a:ahLst/>
              <a:cxnLst>
                <a:cxn ang="0">
                  <a:pos x="T0" y="T1"/>
                </a:cxn>
                <a:cxn ang="0">
                  <a:pos x="T2" y="T3"/>
                </a:cxn>
                <a:cxn ang="0">
                  <a:pos x="T4" y="T5"/>
                </a:cxn>
              </a:cxnLst>
              <a:rect l="0" t="0" r="r" b="b"/>
              <a:pathLst>
                <a:path w="642" h="191">
                  <a:moveTo>
                    <a:pt x="642" y="0"/>
                  </a:moveTo>
                  <a:lnTo>
                    <a:pt x="0" y="191"/>
                  </a:lnTo>
                  <a:lnTo>
                    <a:pt x="642"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83" name="Line 271"/>
            <p:cNvSpPr>
              <a:spLocks noChangeShapeType="1"/>
            </p:cNvSpPr>
            <p:nvPr/>
          </p:nvSpPr>
          <p:spPr bwMode="auto">
            <a:xfrm flipH="1">
              <a:off x="5178021" y="5508967"/>
              <a:ext cx="557429" cy="165840"/>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84" name="Freeform 272"/>
            <p:cNvSpPr/>
            <p:nvPr/>
          </p:nvSpPr>
          <p:spPr bwMode="auto">
            <a:xfrm>
              <a:off x="5178021" y="5674807"/>
              <a:ext cx="457578" cy="916024"/>
            </a:xfrm>
            <a:custGeom>
              <a:avLst/>
              <a:gdLst>
                <a:gd name="T0" fmla="*/ 0 w 527"/>
                <a:gd name="T1" fmla="*/ 0 h 1055"/>
                <a:gd name="T2" fmla="*/ 527 w 527"/>
                <a:gd name="T3" fmla="*/ 1055 h 1055"/>
                <a:gd name="T4" fmla="*/ 0 w 527"/>
                <a:gd name="T5" fmla="*/ 0 h 1055"/>
              </a:gdLst>
              <a:ahLst/>
              <a:cxnLst>
                <a:cxn ang="0">
                  <a:pos x="T0" y="T1"/>
                </a:cxn>
                <a:cxn ang="0">
                  <a:pos x="T2" y="T3"/>
                </a:cxn>
                <a:cxn ang="0">
                  <a:pos x="T4" y="T5"/>
                </a:cxn>
              </a:cxnLst>
              <a:rect l="0" t="0" r="r" b="b"/>
              <a:pathLst>
                <a:path w="527" h="1055">
                  <a:moveTo>
                    <a:pt x="0" y="0"/>
                  </a:moveTo>
                  <a:lnTo>
                    <a:pt x="527" y="1055"/>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85" name="Line 273"/>
            <p:cNvSpPr>
              <a:spLocks noChangeShapeType="1"/>
            </p:cNvSpPr>
            <p:nvPr/>
          </p:nvSpPr>
          <p:spPr bwMode="auto">
            <a:xfrm>
              <a:off x="5178021" y="5674807"/>
              <a:ext cx="457578" cy="916024"/>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86" name="Freeform 274"/>
            <p:cNvSpPr/>
            <p:nvPr/>
          </p:nvSpPr>
          <p:spPr bwMode="auto">
            <a:xfrm>
              <a:off x="5637335" y="3950424"/>
              <a:ext cx="1789503" cy="2644748"/>
            </a:xfrm>
            <a:custGeom>
              <a:avLst/>
              <a:gdLst>
                <a:gd name="T0" fmla="*/ 0 w 2061"/>
                <a:gd name="T1" fmla="*/ 3046 h 3046"/>
                <a:gd name="T2" fmla="*/ 2061 w 2061"/>
                <a:gd name="T3" fmla="*/ 0 h 3046"/>
                <a:gd name="T4" fmla="*/ 0 w 2061"/>
                <a:gd name="T5" fmla="*/ 3046 h 3046"/>
              </a:gdLst>
              <a:ahLst/>
              <a:cxnLst>
                <a:cxn ang="0">
                  <a:pos x="T0" y="T1"/>
                </a:cxn>
                <a:cxn ang="0">
                  <a:pos x="T2" y="T3"/>
                </a:cxn>
                <a:cxn ang="0">
                  <a:pos x="T4" y="T5"/>
                </a:cxn>
              </a:cxnLst>
              <a:rect l="0" t="0" r="r" b="b"/>
              <a:pathLst>
                <a:path w="2061" h="3046">
                  <a:moveTo>
                    <a:pt x="0" y="3046"/>
                  </a:moveTo>
                  <a:lnTo>
                    <a:pt x="2061" y="0"/>
                  </a:lnTo>
                  <a:lnTo>
                    <a:pt x="0" y="3046"/>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87" name="Line 275"/>
            <p:cNvSpPr>
              <a:spLocks noChangeShapeType="1"/>
            </p:cNvSpPr>
            <p:nvPr/>
          </p:nvSpPr>
          <p:spPr bwMode="auto">
            <a:xfrm flipV="1">
              <a:off x="5637335" y="3950424"/>
              <a:ext cx="1789503" cy="2644748"/>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88" name="Freeform 276"/>
            <p:cNvSpPr/>
            <p:nvPr/>
          </p:nvSpPr>
          <p:spPr bwMode="auto">
            <a:xfrm>
              <a:off x="5074697" y="3169850"/>
              <a:ext cx="1707886" cy="1517735"/>
            </a:xfrm>
            <a:custGeom>
              <a:avLst/>
              <a:gdLst>
                <a:gd name="T0" fmla="*/ 1967 w 1967"/>
                <a:gd name="T1" fmla="*/ 1748 h 1748"/>
                <a:gd name="T2" fmla="*/ 0 w 1967"/>
                <a:gd name="T3" fmla="*/ 0 h 1748"/>
                <a:gd name="T4" fmla="*/ 1967 w 1967"/>
                <a:gd name="T5" fmla="*/ 1748 h 1748"/>
              </a:gdLst>
              <a:ahLst/>
              <a:cxnLst>
                <a:cxn ang="0">
                  <a:pos x="T0" y="T1"/>
                </a:cxn>
                <a:cxn ang="0">
                  <a:pos x="T2" y="T3"/>
                </a:cxn>
                <a:cxn ang="0">
                  <a:pos x="T4" y="T5"/>
                </a:cxn>
              </a:cxnLst>
              <a:rect l="0" t="0" r="r" b="b"/>
              <a:pathLst>
                <a:path w="1967" h="1748">
                  <a:moveTo>
                    <a:pt x="1967" y="1748"/>
                  </a:moveTo>
                  <a:lnTo>
                    <a:pt x="0" y="0"/>
                  </a:lnTo>
                  <a:lnTo>
                    <a:pt x="1967" y="1748"/>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89" name="Line 277"/>
            <p:cNvSpPr>
              <a:spLocks noChangeShapeType="1"/>
            </p:cNvSpPr>
            <p:nvPr/>
          </p:nvSpPr>
          <p:spPr bwMode="auto">
            <a:xfrm flipH="1" flipV="1">
              <a:off x="5074697" y="3169850"/>
              <a:ext cx="1707886" cy="1517735"/>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90" name="Freeform 278"/>
            <p:cNvSpPr/>
            <p:nvPr/>
          </p:nvSpPr>
          <p:spPr bwMode="auto">
            <a:xfrm>
              <a:off x="4723916" y="4687585"/>
              <a:ext cx="1467375" cy="133713"/>
            </a:xfrm>
            <a:custGeom>
              <a:avLst/>
              <a:gdLst>
                <a:gd name="T0" fmla="*/ 1690 w 1690"/>
                <a:gd name="T1" fmla="*/ 154 h 154"/>
                <a:gd name="T2" fmla="*/ 0 w 1690"/>
                <a:gd name="T3" fmla="*/ 0 h 154"/>
                <a:gd name="T4" fmla="*/ 1690 w 1690"/>
                <a:gd name="T5" fmla="*/ 154 h 154"/>
              </a:gdLst>
              <a:ahLst/>
              <a:cxnLst>
                <a:cxn ang="0">
                  <a:pos x="T0" y="T1"/>
                </a:cxn>
                <a:cxn ang="0">
                  <a:pos x="T2" y="T3"/>
                </a:cxn>
                <a:cxn ang="0">
                  <a:pos x="T4" y="T5"/>
                </a:cxn>
              </a:cxnLst>
              <a:rect l="0" t="0" r="r" b="b"/>
              <a:pathLst>
                <a:path w="1690" h="154">
                  <a:moveTo>
                    <a:pt x="1690" y="154"/>
                  </a:moveTo>
                  <a:lnTo>
                    <a:pt x="0" y="0"/>
                  </a:lnTo>
                  <a:lnTo>
                    <a:pt x="1690" y="154"/>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91" name="Line 279"/>
            <p:cNvSpPr>
              <a:spLocks noChangeShapeType="1"/>
            </p:cNvSpPr>
            <p:nvPr/>
          </p:nvSpPr>
          <p:spPr bwMode="auto">
            <a:xfrm flipH="1" flipV="1">
              <a:off x="4723916" y="4687585"/>
              <a:ext cx="1467375" cy="133713"/>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92" name="Freeform 280"/>
            <p:cNvSpPr/>
            <p:nvPr/>
          </p:nvSpPr>
          <p:spPr bwMode="auto">
            <a:xfrm>
              <a:off x="6782583" y="3133383"/>
              <a:ext cx="1840731" cy="1554202"/>
            </a:xfrm>
            <a:custGeom>
              <a:avLst/>
              <a:gdLst>
                <a:gd name="T0" fmla="*/ 0 w 2120"/>
                <a:gd name="T1" fmla="*/ 1790 h 1790"/>
                <a:gd name="T2" fmla="*/ 2120 w 2120"/>
                <a:gd name="T3" fmla="*/ 0 h 1790"/>
                <a:gd name="T4" fmla="*/ 0 w 2120"/>
                <a:gd name="T5" fmla="*/ 1790 h 1790"/>
              </a:gdLst>
              <a:ahLst/>
              <a:cxnLst>
                <a:cxn ang="0">
                  <a:pos x="T0" y="T1"/>
                </a:cxn>
                <a:cxn ang="0">
                  <a:pos x="T2" y="T3"/>
                </a:cxn>
                <a:cxn ang="0">
                  <a:pos x="T4" y="T5"/>
                </a:cxn>
              </a:cxnLst>
              <a:rect l="0" t="0" r="r" b="b"/>
              <a:pathLst>
                <a:path w="2120" h="1790">
                  <a:moveTo>
                    <a:pt x="0" y="1790"/>
                  </a:moveTo>
                  <a:lnTo>
                    <a:pt x="2120" y="0"/>
                  </a:lnTo>
                  <a:lnTo>
                    <a:pt x="0" y="179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93" name="Line 281"/>
            <p:cNvSpPr>
              <a:spLocks noChangeShapeType="1"/>
            </p:cNvSpPr>
            <p:nvPr/>
          </p:nvSpPr>
          <p:spPr bwMode="auto">
            <a:xfrm flipV="1">
              <a:off x="6782583" y="3133383"/>
              <a:ext cx="1840731" cy="1554202"/>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94" name="Freeform 282"/>
            <p:cNvSpPr/>
            <p:nvPr/>
          </p:nvSpPr>
          <p:spPr bwMode="auto">
            <a:xfrm>
              <a:off x="4171697" y="3163772"/>
              <a:ext cx="903000" cy="79881"/>
            </a:xfrm>
            <a:custGeom>
              <a:avLst/>
              <a:gdLst>
                <a:gd name="T0" fmla="*/ 1040 w 1040"/>
                <a:gd name="T1" fmla="*/ 0 h 92"/>
                <a:gd name="T2" fmla="*/ 0 w 1040"/>
                <a:gd name="T3" fmla="*/ 92 h 92"/>
                <a:gd name="T4" fmla="*/ 1040 w 1040"/>
                <a:gd name="T5" fmla="*/ 0 h 92"/>
              </a:gdLst>
              <a:ahLst/>
              <a:cxnLst>
                <a:cxn ang="0">
                  <a:pos x="T0" y="T1"/>
                </a:cxn>
                <a:cxn ang="0">
                  <a:pos x="T2" y="T3"/>
                </a:cxn>
                <a:cxn ang="0">
                  <a:pos x="T4" y="T5"/>
                </a:cxn>
              </a:cxnLst>
              <a:rect l="0" t="0" r="r" b="b"/>
              <a:pathLst>
                <a:path w="1040" h="92">
                  <a:moveTo>
                    <a:pt x="1040" y="0"/>
                  </a:moveTo>
                  <a:lnTo>
                    <a:pt x="0" y="92"/>
                  </a:lnTo>
                  <a:lnTo>
                    <a:pt x="104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95" name="Line 283"/>
            <p:cNvSpPr>
              <a:spLocks noChangeShapeType="1"/>
            </p:cNvSpPr>
            <p:nvPr/>
          </p:nvSpPr>
          <p:spPr bwMode="auto">
            <a:xfrm flipH="1">
              <a:off x="4171697" y="3163772"/>
              <a:ext cx="903000" cy="79881"/>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96" name="Freeform 284"/>
            <p:cNvSpPr/>
            <p:nvPr/>
          </p:nvSpPr>
          <p:spPr bwMode="auto">
            <a:xfrm>
              <a:off x="3069863" y="2882453"/>
              <a:ext cx="1101834" cy="335152"/>
            </a:xfrm>
            <a:custGeom>
              <a:avLst/>
              <a:gdLst>
                <a:gd name="T0" fmla="*/ 1269 w 1269"/>
                <a:gd name="T1" fmla="*/ 386 h 386"/>
                <a:gd name="T2" fmla="*/ 0 w 1269"/>
                <a:gd name="T3" fmla="*/ 0 h 386"/>
                <a:gd name="T4" fmla="*/ 1269 w 1269"/>
                <a:gd name="T5" fmla="*/ 386 h 386"/>
              </a:gdLst>
              <a:ahLst/>
              <a:cxnLst>
                <a:cxn ang="0">
                  <a:pos x="T0" y="T1"/>
                </a:cxn>
                <a:cxn ang="0">
                  <a:pos x="T2" y="T3"/>
                </a:cxn>
                <a:cxn ang="0">
                  <a:pos x="T4" y="T5"/>
                </a:cxn>
              </a:cxnLst>
              <a:rect l="0" t="0" r="r" b="b"/>
              <a:pathLst>
                <a:path w="1269" h="386">
                  <a:moveTo>
                    <a:pt x="1269" y="386"/>
                  </a:moveTo>
                  <a:lnTo>
                    <a:pt x="0" y="0"/>
                  </a:lnTo>
                  <a:lnTo>
                    <a:pt x="1269" y="386"/>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97" name="Line 285"/>
            <p:cNvSpPr>
              <a:spLocks noChangeShapeType="1"/>
            </p:cNvSpPr>
            <p:nvPr/>
          </p:nvSpPr>
          <p:spPr bwMode="auto">
            <a:xfrm flipH="1" flipV="1">
              <a:off x="3069863" y="2882453"/>
              <a:ext cx="1101834" cy="335152"/>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698" name="Freeform 286"/>
            <p:cNvSpPr/>
            <p:nvPr/>
          </p:nvSpPr>
          <p:spPr bwMode="auto">
            <a:xfrm>
              <a:off x="3069863" y="2882453"/>
              <a:ext cx="1414411" cy="61647"/>
            </a:xfrm>
            <a:custGeom>
              <a:avLst/>
              <a:gdLst>
                <a:gd name="T0" fmla="*/ 0 w 1629"/>
                <a:gd name="T1" fmla="*/ 0 h 71"/>
                <a:gd name="T2" fmla="*/ 1629 w 1629"/>
                <a:gd name="T3" fmla="*/ 71 h 71"/>
                <a:gd name="T4" fmla="*/ 0 w 1629"/>
                <a:gd name="T5" fmla="*/ 0 h 71"/>
              </a:gdLst>
              <a:ahLst/>
              <a:cxnLst>
                <a:cxn ang="0">
                  <a:pos x="T0" y="T1"/>
                </a:cxn>
                <a:cxn ang="0">
                  <a:pos x="T2" y="T3"/>
                </a:cxn>
                <a:cxn ang="0">
                  <a:pos x="T4" y="T5"/>
                </a:cxn>
              </a:cxnLst>
              <a:rect l="0" t="0" r="r" b="b"/>
              <a:pathLst>
                <a:path w="1629" h="71">
                  <a:moveTo>
                    <a:pt x="0" y="0"/>
                  </a:moveTo>
                  <a:lnTo>
                    <a:pt x="1629" y="71"/>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699" name="Line 287"/>
            <p:cNvSpPr>
              <a:spLocks noChangeShapeType="1"/>
            </p:cNvSpPr>
            <p:nvPr/>
          </p:nvSpPr>
          <p:spPr bwMode="auto">
            <a:xfrm>
              <a:off x="3069863" y="2882453"/>
              <a:ext cx="1414411" cy="61647"/>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00" name="Freeform 288"/>
            <p:cNvSpPr/>
            <p:nvPr/>
          </p:nvSpPr>
          <p:spPr bwMode="auto">
            <a:xfrm>
              <a:off x="3892982" y="2962333"/>
              <a:ext cx="607788" cy="1842467"/>
            </a:xfrm>
            <a:custGeom>
              <a:avLst/>
              <a:gdLst>
                <a:gd name="T0" fmla="*/ 700 w 700"/>
                <a:gd name="T1" fmla="*/ 0 h 2122"/>
                <a:gd name="T2" fmla="*/ 0 w 700"/>
                <a:gd name="T3" fmla="*/ 2122 h 2122"/>
                <a:gd name="T4" fmla="*/ 700 w 700"/>
                <a:gd name="T5" fmla="*/ 0 h 2122"/>
              </a:gdLst>
              <a:ahLst/>
              <a:cxnLst>
                <a:cxn ang="0">
                  <a:pos x="T0" y="T1"/>
                </a:cxn>
                <a:cxn ang="0">
                  <a:pos x="T2" y="T3"/>
                </a:cxn>
                <a:cxn ang="0">
                  <a:pos x="T4" y="T5"/>
                </a:cxn>
              </a:cxnLst>
              <a:rect l="0" t="0" r="r" b="b"/>
              <a:pathLst>
                <a:path w="700" h="2122">
                  <a:moveTo>
                    <a:pt x="700" y="0"/>
                  </a:moveTo>
                  <a:lnTo>
                    <a:pt x="0" y="2122"/>
                  </a:lnTo>
                  <a:lnTo>
                    <a:pt x="70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01" name="Line 289"/>
            <p:cNvSpPr>
              <a:spLocks noChangeShapeType="1"/>
            </p:cNvSpPr>
            <p:nvPr/>
          </p:nvSpPr>
          <p:spPr bwMode="auto">
            <a:xfrm flipH="1">
              <a:off x="3892982" y="2962333"/>
              <a:ext cx="607788" cy="1842467"/>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02" name="Freeform 290"/>
            <p:cNvSpPr/>
            <p:nvPr/>
          </p:nvSpPr>
          <p:spPr bwMode="auto">
            <a:xfrm>
              <a:off x="3892982" y="4716238"/>
              <a:ext cx="804886" cy="88563"/>
            </a:xfrm>
            <a:custGeom>
              <a:avLst/>
              <a:gdLst>
                <a:gd name="T0" fmla="*/ 0 w 927"/>
                <a:gd name="T1" fmla="*/ 102 h 102"/>
                <a:gd name="T2" fmla="*/ 927 w 927"/>
                <a:gd name="T3" fmla="*/ 0 h 102"/>
                <a:gd name="T4" fmla="*/ 0 w 927"/>
                <a:gd name="T5" fmla="*/ 102 h 102"/>
              </a:gdLst>
              <a:ahLst/>
              <a:cxnLst>
                <a:cxn ang="0">
                  <a:pos x="T0" y="T1"/>
                </a:cxn>
                <a:cxn ang="0">
                  <a:pos x="T2" y="T3"/>
                </a:cxn>
                <a:cxn ang="0">
                  <a:pos x="T4" y="T5"/>
                </a:cxn>
              </a:cxnLst>
              <a:rect l="0" t="0" r="r" b="b"/>
              <a:pathLst>
                <a:path w="927" h="102">
                  <a:moveTo>
                    <a:pt x="0" y="102"/>
                  </a:moveTo>
                  <a:lnTo>
                    <a:pt x="927" y="0"/>
                  </a:lnTo>
                  <a:lnTo>
                    <a:pt x="0" y="102"/>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03" name="Line 291"/>
            <p:cNvSpPr>
              <a:spLocks noChangeShapeType="1"/>
            </p:cNvSpPr>
            <p:nvPr/>
          </p:nvSpPr>
          <p:spPr bwMode="auto">
            <a:xfrm flipV="1">
              <a:off x="3892982" y="4716238"/>
              <a:ext cx="804886" cy="88563"/>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04" name="Freeform 292"/>
            <p:cNvSpPr/>
            <p:nvPr/>
          </p:nvSpPr>
          <p:spPr bwMode="auto">
            <a:xfrm>
              <a:off x="3870407" y="4669351"/>
              <a:ext cx="853509" cy="1106175"/>
            </a:xfrm>
            <a:custGeom>
              <a:avLst/>
              <a:gdLst>
                <a:gd name="T0" fmla="*/ 983 w 983"/>
                <a:gd name="T1" fmla="*/ 0 h 1274"/>
                <a:gd name="T2" fmla="*/ 0 w 983"/>
                <a:gd name="T3" fmla="*/ 1274 h 1274"/>
                <a:gd name="T4" fmla="*/ 983 w 983"/>
                <a:gd name="T5" fmla="*/ 0 h 1274"/>
              </a:gdLst>
              <a:ahLst/>
              <a:cxnLst>
                <a:cxn ang="0">
                  <a:pos x="T0" y="T1"/>
                </a:cxn>
                <a:cxn ang="0">
                  <a:pos x="T2" y="T3"/>
                </a:cxn>
                <a:cxn ang="0">
                  <a:pos x="T4" y="T5"/>
                </a:cxn>
              </a:cxnLst>
              <a:rect l="0" t="0" r="r" b="b"/>
              <a:pathLst>
                <a:path w="983" h="1274">
                  <a:moveTo>
                    <a:pt x="983" y="0"/>
                  </a:moveTo>
                  <a:lnTo>
                    <a:pt x="0" y="1274"/>
                  </a:lnTo>
                  <a:lnTo>
                    <a:pt x="983"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05" name="Line 293"/>
            <p:cNvSpPr>
              <a:spLocks noChangeShapeType="1"/>
            </p:cNvSpPr>
            <p:nvPr/>
          </p:nvSpPr>
          <p:spPr bwMode="auto">
            <a:xfrm flipH="1">
              <a:off x="3870407" y="4669351"/>
              <a:ext cx="853509" cy="1106175"/>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06" name="Freeform 294"/>
            <p:cNvSpPr/>
            <p:nvPr/>
          </p:nvSpPr>
          <p:spPr bwMode="auto">
            <a:xfrm>
              <a:off x="3045551" y="5134744"/>
              <a:ext cx="830934" cy="652938"/>
            </a:xfrm>
            <a:custGeom>
              <a:avLst/>
              <a:gdLst>
                <a:gd name="T0" fmla="*/ 957 w 957"/>
                <a:gd name="T1" fmla="*/ 752 h 752"/>
                <a:gd name="T2" fmla="*/ 0 w 957"/>
                <a:gd name="T3" fmla="*/ 0 h 752"/>
                <a:gd name="T4" fmla="*/ 957 w 957"/>
                <a:gd name="T5" fmla="*/ 752 h 752"/>
              </a:gdLst>
              <a:ahLst/>
              <a:cxnLst>
                <a:cxn ang="0">
                  <a:pos x="T0" y="T1"/>
                </a:cxn>
                <a:cxn ang="0">
                  <a:pos x="T2" y="T3"/>
                </a:cxn>
                <a:cxn ang="0">
                  <a:pos x="T4" y="T5"/>
                </a:cxn>
              </a:cxnLst>
              <a:rect l="0" t="0" r="r" b="b"/>
              <a:pathLst>
                <a:path w="957" h="752">
                  <a:moveTo>
                    <a:pt x="957" y="752"/>
                  </a:moveTo>
                  <a:lnTo>
                    <a:pt x="0" y="0"/>
                  </a:lnTo>
                  <a:lnTo>
                    <a:pt x="957" y="752"/>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07" name="Line 295"/>
            <p:cNvSpPr>
              <a:spLocks noChangeShapeType="1"/>
            </p:cNvSpPr>
            <p:nvPr/>
          </p:nvSpPr>
          <p:spPr bwMode="auto">
            <a:xfrm flipH="1" flipV="1">
              <a:off x="3045551" y="5134744"/>
              <a:ext cx="830934" cy="652938"/>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08" name="Freeform 296"/>
            <p:cNvSpPr/>
            <p:nvPr/>
          </p:nvSpPr>
          <p:spPr bwMode="auto">
            <a:xfrm>
              <a:off x="3045551" y="5134744"/>
              <a:ext cx="32994" cy="688538"/>
            </a:xfrm>
            <a:custGeom>
              <a:avLst/>
              <a:gdLst>
                <a:gd name="T0" fmla="*/ 0 w 38"/>
                <a:gd name="T1" fmla="*/ 0 h 793"/>
                <a:gd name="T2" fmla="*/ 38 w 38"/>
                <a:gd name="T3" fmla="*/ 793 h 793"/>
                <a:gd name="T4" fmla="*/ 0 w 38"/>
                <a:gd name="T5" fmla="*/ 0 h 793"/>
              </a:gdLst>
              <a:ahLst/>
              <a:cxnLst>
                <a:cxn ang="0">
                  <a:pos x="T0" y="T1"/>
                </a:cxn>
                <a:cxn ang="0">
                  <a:pos x="T2" y="T3"/>
                </a:cxn>
                <a:cxn ang="0">
                  <a:pos x="T4" y="T5"/>
                </a:cxn>
              </a:cxnLst>
              <a:rect l="0" t="0" r="r" b="b"/>
              <a:pathLst>
                <a:path w="38" h="793">
                  <a:moveTo>
                    <a:pt x="0" y="0"/>
                  </a:moveTo>
                  <a:lnTo>
                    <a:pt x="38" y="793"/>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09" name="Line 297"/>
            <p:cNvSpPr>
              <a:spLocks noChangeShapeType="1"/>
            </p:cNvSpPr>
            <p:nvPr/>
          </p:nvSpPr>
          <p:spPr bwMode="auto">
            <a:xfrm>
              <a:off x="3045551" y="5134744"/>
              <a:ext cx="32994" cy="688538"/>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10" name="Freeform 298"/>
            <p:cNvSpPr/>
            <p:nvPr/>
          </p:nvSpPr>
          <p:spPr bwMode="auto">
            <a:xfrm>
              <a:off x="3078546" y="5823281"/>
              <a:ext cx="1327584" cy="430662"/>
            </a:xfrm>
            <a:custGeom>
              <a:avLst/>
              <a:gdLst>
                <a:gd name="T0" fmla="*/ 0 w 1529"/>
                <a:gd name="T1" fmla="*/ 0 h 496"/>
                <a:gd name="T2" fmla="*/ 1529 w 1529"/>
                <a:gd name="T3" fmla="*/ 496 h 496"/>
                <a:gd name="T4" fmla="*/ 0 w 1529"/>
                <a:gd name="T5" fmla="*/ 0 h 496"/>
              </a:gdLst>
              <a:ahLst/>
              <a:cxnLst>
                <a:cxn ang="0">
                  <a:pos x="T0" y="T1"/>
                </a:cxn>
                <a:cxn ang="0">
                  <a:pos x="T2" y="T3"/>
                </a:cxn>
                <a:cxn ang="0">
                  <a:pos x="T4" y="T5"/>
                </a:cxn>
              </a:cxnLst>
              <a:rect l="0" t="0" r="r" b="b"/>
              <a:pathLst>
                <a:path w="1529" h="496">
                  <a:moveTo>
                    <a:pt x="0" y="0"/>
                  </a:moveTo>
                  <a:lnTo>
                    <a:pt x="1529" y="496"/>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11" name="Line 299"/>
            <p:cNvSpPr>
              <a:spLocks noChangeShapeType="1"/>
            </p:cNvSpPr>
            <p:nvPr/>
          </p:nvSpPr>
          <p:spPr bwMode="auto">
            <a:xfrm>
              <a:off x="3078546" y="5823281"/>
              <a:ext cx="1327584" cy="430662"/>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12" name="Freeform 300"/>
            <p:cNvSpPr/>
            <p:nvPr/>
          </p:nvSpPr>
          <p:spPr bwMode="auto">
            <a:xfrm>
              <a:off x="3874749" y="3207185"/>
              <a:ext cx="296948" cy="923838"/>
            </a:xfrm>
            <a:custGeom>
              <a:avLst/>
              <a:gdLst>
                <a:gd name="T0" fmla="*/ 342 w 342"/>
                <a:gd name="T1" fmla="*/ 0 h 1064"/>
                <a:gd name="T2" fmla="*/ 0 w 342"/>
                <a:gd name="T3" fmla="*/ 1064 h 1064"/>
                <a:gd name="T4" fmla="*/ 342 w 342"/>
                <a:gd name="T5" fmla="*/ 0 h 1064"/>
              </a:gdLst>
              <a:ahLst/>
              <a:cxnLst>
                <a:cxn ang="0">
                  <a:pos x="T0" y="T1"/>
                </a:cxn>
                <a:cxn ang="0">
                  <a:pos x="T2" y="T3"/>
                </a:cxn>
                <a:cxn ang="0">
                  <a:pos x="T4" y="T5"/>
                </a:cxn>
              </a:cxnLst>
              <a:rect l="0" t="0" r="r" b="b"/>
              <a:pathLst>
                <a:path w="342" h="1064">
                  <a:moveTo>
                    <a:pt x="342" y="0"/>
                  </a:moveTo>
                  <a:lnTo>
                    <a:pt x="0" y="1064"/>
                  </a:lnTo>
                  <a:lnTo>
                    <a:pt x="342"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13" name="Line 301"/>
            <p:cNvSpPr>
              <a:spLocks noChangeShapeType="1"/>
            </p:cNvSpPr>
            <p:nvPr/>
          </p:nvSpPr>
          <p:spPr bwMode="auto">
            <a:xfrm flipH="1">
              <a:off x="3874749" y="3207185"/>
              <a:ext cx="296948" cy="923838"/>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14" name="Freeform 302"/>
            <p:cNvSpPr/>
            <p:nvPr/>
          </p:nvSpPr>
          <p:spPr bwMode="auto">
            <a:xfrm>
              <a:off x="3858251" y="4131024"/>
              <a:ext cx="34731" cy="665094"/>
            </a:xfrm>
            <a:custGeom>
              <a:avLst/>
              <a:gdLst>
                <a:gd name="T0" fmla="*/ 0 w 40"/>
                <a:gd name="T1" fmla="*/ 0 h 766"/>
                <a:gd name="T2" fmla="*/ 40 w 40"/>
                <a:gd name="T3" fmla="*/ 766 h 766"/>
                <a:gd name="T4" fmla="*/ 0 w 40"/>
                <a:gd name="T5" fmla="*/ 0 h 766"/>
              </a:gdLst>
              <a:ahLst/>
              <a:cxnLst>
                <a:cxn ang="0">
                  <a:pos x="T0" y="T1"/>
                </a:cxn>
                <a:cxn ang="0">
                  <a:pos x="T2" y="T3"/>
                </a:cxn>
                <a:cxn ang="0">
                  <a:pos x="T4" y="T5"/>
                </a:cxn>
              </a:cxnLst>
              <a:rect l="0" t="0" r="r" b="b"/>
              <a:pathLst>
                <a:path w="40" h="766">
                  <a:moveTo>
                    <a:pt x="0" y="0"/>
                  </a:moveTo>
                  <a:lnTo>
                    <a:pt x="40" y="766"/>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15" name="Line 303"/>
            <p:cNvSpPr>
              <a:spLocks noChangeShapeType="1"/>
            </p:cNvSpPr>
            <p:nvPr/>
          </p:nvSpPr>
          <p:spPr bwMode="auto">
            <a:xfrm>
              <a:off x="3858251" y="4131024"/>
              <a:ext cx="34731" cy="665094"/>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16" name="Freeform 304"/>
            <p:cNvSpPr/>
            <p:nvPr/>
          </p:nvSpPr>
          <p:spPr bwMode="auto">
            <a:xfrm>
              <a:off x="3057707" y="4796119"/>
              <a:ext cx="835275" cy="338625"/>
            </a:xfrm>
            <a:custGeom>
              <a:avLst/>
              <a:gdLst>
                <a:gd name="T0" fmla="*/ 962 w 962"/>
                <a:gd name="T1" fmla="*/ 0 h 390"/>
                <a:gd name="T2" fmla="*/ 0 w 962"/>
                <a:gd name="T3" fmla="*/ 390 h 390"/>
                <a:gd name="T4" fmla="*/ 962 w 962"/>
                <a:gd name="T5" fmla="*/ 0 h 390"/>
              </a:gdLst>
              <a:ahLst/>
              <a:cxnLst>
                <a:cxn ang="0">
                  <a:pos x="T0" y="T1"/>
                </a:cxn>
                <a:cxn ang="0">
                  <a:pos x="T2" y="T3"/>
                </a:cxn>
                <a:cxn ang="0">
                  <a:pos x="T4" y="T5"/>
                </a:cxn>
              </a:cxnLst>
              <a:rect l="0" t="0" r="r" b="b"/>
              <a:pathLst>
                <a:path w="962" h="390">
                  <a:moveTo>
                    <a:pt x="962" y="0"/>
                  </a:moveTo>
                  <a:lnTo>
                    <a:pt x="0" y="390"/>
                  </a:lnTo>
                  <a:lnTo>
                    <a:pt x="962"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17" name="Line 305"/>
            <p:cNvSpPr>
              <a:spLocks noChangeShapeType="1"/>
            </p:cNvSpPr>
            <p:nvPr/>
          </p:nvSpPr>
          <p:spPr bwMode="auto">
            <a:xfrm flipH="1">
              <a:off x="3057707" y="4796119"/>
              <a:ext cx="835275" cy="338625"/>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18" name="Freeform 306"/>
            <p:cNvSpPr/>
            <p:nvPr/>
          </p:nvSpPr>
          <p:spPr bwMode="auto">
            <a:xfrm>
              <a:off x="2278001" y="4123210"/>
              <a:ext cx="1596747" cy="7815"/>
            </a:xfrm>
            <a:custGeom>
              <a:avLst/>
              <a:gdLst>
                <a:gd name="T0" fmla="*/ 1839 w 1839"/>
                <a:gd name="T1" fmla="*/ 9 h 9"/>
                <a:gd name="T2" fmla="*/ 0 w 1839"/>
                <a:gd name="T3" fmla="*/ 0 h 9"/>
                <a:gd name="T4" fmla="*/ 1839 w 1839"/>
                <a:gd name="T5" fmla="*/ 9 h 9"/>
              </a:gdLst>
              <a:ahLst/>
              <a:cxnLst>
                <a:cxn ang="0">
                  <a:pos x="T0" y="T1"/>
                </a:cxn>
                <a:cxn ang="0">
                  <a:pos x="T2" y="T3"/>
                </a:cxn>
                <a:cxn ang="0">
                  <a:pos x="T4" y="T5"/>
                </a:cxn>
              </a:cxnLst>
              <a:rect l="0" t="0" r="r" b="b"/>
              <a:pathLst>
                <a:path w="1839" h="9">
                  <a:moveTo>
                    <a:pt x="1839" y="9"/>
                  </a:moveTo>
                  <a:lnTo>
                    <a:pt x="0" y="0"/>
                  </a:lnTo>
                  <a:lnTo>
                    <a:pt x="1839" y="9"/>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19" name="Line 307"/>
            <p:cNvSpPr>
              <a:spLocks noChangeShapeType="1"/>
            </p:cNvSpPr>
            <p:nvPr/>
          </p:nvSpPr>
          <p:spPr bwMode="auto">
            <a:xfrm flipH="1" flipV="1">
              <a:off x="2278001" y="4123210"/>
              <a:ext cx="1596747" cy="7815"/>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20" name="Freeform 308"/>
            <p:cNvSpPr/>
            <p:nvPr/>
          </p:nvSpPr>
          <p:spPr bwMode="auto">
            <a:xfrm>
              <a:off x="896585" y="4123210"/>
              <a:ext cx="1381417" cy="155420"/>
            </a:xfrm>
            <a:custGeom>
              <a:avLst/>
              <a:gdLst>
                <a:gd name="T0" fmla="*/ 1591 w 1591"/>
                <a:gd name="T1" fmla="*/ 0 h 179"/>
                <a:gd name="T2" fmla="*/ 0 w 1591"/>
                <a:gd name="T3" fmla="*/ 179 h 179"/>
                <a:gd name="T4" fmla="*/ 1591 w 1591"/>
                <a:gd name="T5" fmla="*/ 0 h 179"/>
              </a:gdLst>
              <a:ahLst/>
              <a:cxnLst>
                <a:cxn ang="0">
                  <a:pos x="T0" y="T1"/>
                </a:cxn>
                <a:cxn ang="0">
                  <a:pos x="T2" y="T3"/>
                </a:cxn>
                <a:cxn ang="0">
                  <a:pos x="T4" y="T5"/>
                </a:cxn>
              </a:cxnLst>
              <a:rect l="0" t="0" r="r" b="b"/>
              <a:pathLst>
                <a:path w="1591" h="179">
                  <a:moveTo>
                    <a:pt x="1591" y="0"/>
                  </a:moveTo>
                  <a:lnTo>
                    <a:pt x="0" y="179"/>
                  </a:lnTo>
                  <a:lnTo>
                    <a:pt x="1591"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21" name="Line 309"/>
            <p:cNvSpPr>
              <a:spLocks noChangeShapeType="1"/>
            </p:cNvSpPr>
            <p:nvPr/>
          </p:nvSpPr>
          <p:spPr bwMode="auto">
            <a:xfrm flipH="1">
              <a:off x="896585" y="4123210"/>
              <a:ext cx="1381417" cy="155420"/>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22" name="Freeform 310"/>
            <p:cNvSpPr/>
            <p:nvPr/>
          </p:nvSpPr>
          <p:spPr bwMode="auto">
            <a:xfrm>
              <a:off x="1615512" y="3182006"/>
              <a:ext cx="662490" cy="941204"/>
            </a:xfrm>
            <a:custGeom>
              <a:avLst/>
              <a:gdLst>
                <a:gd name="T0" fmla="*/ 763 w 763"/>
                <a:gd name="T1" fmla="*/ 1084 h 1084"/>
                <a:gd name="T2" fmla="*/ 0 w 763"/>
                <a:gd name="T3" fmla="*/ 0 h 1084"/>
                <a:gd name="T4" fmla="*/ 763 w 763"/>
                <a:gd name="T5" fmla="*/ 1084 h 1084"/>
              </a:gdLst>
              <a:ahLst/>
              <a:cxnLst>
                <a:cxn ang="0">
                  <a:pos x="T0" y="T1"/>
                </a:cxn>
                <a:cxn ang="0">
                  <a:pos x="T2" y="T3"/>
                </a:cxn>
                <a:cxn ang="0">
                  <a:pos x="T4" y="T5"/>
                </a:cxn>
              </a:cxnLst>
              <a:rect l="0" t="0" r="r" b="b"/>
              <a:pathLst>
                <a:path w="763" h="1084">
                  <a:moveTo>
                    <a:pt x="763" y="1084"/>
                  </a:moveTo>
                  <a:lnTo>
                    <a:pt x="0" y="0"/>
                  </a:lnTo>
                  <a:lnTo>
                    <a:pt x="763" y="1084"/>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23" name="Line 311"/>
            <p:cNvSpPr>
              <a:spLocks noChangeShapeType="1"/>
            </p:cNvSpPr>
            <p:nvPr/>
          </p:nvSpPr>
          <p:spPr bwMode="auto">
            <a:xfrm flipH="1" flipV="1">
              <a:off x="1615512" y="3182006"/>
              <a:ext cx="662490" cy="941204"/>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24" name="Freeform 312"/>
            <p:cNvSpPr/>
            <p:nvPr/>
          </p:nvSpPr>
          <p:spPr bwMode="auto">
            <a:xfrm>
              <a:off x="1662399" y="4131024"/>
              <a:ext cx="2212350" cy="1135696"/>
            </a:xfrm>
            <a:custGeom>
              <a:avLst/>
              <a:gdLst>
                <a:gd name="T0" fmla="*/ 2548 w 2548"/>
                <a:gd name="T1" fmla="*/ 0 h 1308"/>
                <a:gd name="T2" fmla="*/ 0 w 2548"/>
                <a:gd name="T3" fmla="*/ 1308 h 1308"/>
                <a:gd name="T4" fmla="*/ 2548 w 2548"/>
                <a:gd name="T5" fmla="*/ 0 h 1308"/>
              </a:gdLst>
              <a:ahLst/>
              <a:cxnLst>
                <a:cxn ang="0">
                  <a:pos x="T0" y="T1"/>
                </a:cxn>
                <a:cxn ang="0">
                  <a:pos x="T2" y="T3"/>
                </a:cxn>
                <a:cxn ang="0">
                  <a:pos x="T4" y="T5"/>
                </a:cxn>
              </a:cxnLst>
              <a:rect l="0" t="0" r="r" b="b"/>
              <a:pathLst>
                <a:path w="2548" h="1308">
                  <a:moveTo>
                    <a:pt x="2548" y="0"/>
                  </a:moveTo>
                  <a:lnTo>
                    <a:pt x="0" y="1308"/>
                  </a:lnTo>
                  <a:lnTo>
                    <a:pt x="2548"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25" name="Line 313"/>
            <p:cNvSpPr>
              <a:spLocks noChangeShapeType="1"/>
            </p:cNvSpPr>
            <p:nvPr/>
          </p:nvSpPr>
          <p:spPr bwMode="auto">
            <a:xfrm flipH="1">
              <a:off x="1662399" y="4131024"/>
              <a:ext cx="2212350" cy="1135696"/>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26" name="Freeform 314"/>
            <p:cNvSpPr/>
            <p:nvPr/>
          </p:nvSpPr>
          <p:spPr bwMode="auto">
            <a:xfrm>
              <a:off x="878351" y="4313361"/>
              <a:ext cx="784047" cy="953360"/>
            </a:xfrm>
            <a:custGeom>
              <a:avLst/>
              <a:gdLst>
                <a:gd name="T0" fmla="*/ 903 w 903"/>
                <a:gd name="T1" fmla="*/ 1098 h 1098"/>
                <a:gd name="T2" fmla="*/ 0 w 903"/>
                <a:gd name="T3" fmla="*/ 0 h 1098"/>
                <a:gd name="T4" fmla="*/ 903 w 903"/>
                <a:gd name="T5" fmla="*/ 1098 h 1098"/>
              </a:gdLst>
              <a:ahLst/>
              <a:cxnLst>
                <a:cxn ang="0">
                  <a:pos x="T0" y="T1"/>
                </a:cxn>
                <a:cxn ang="0">
                  <a:pos x="T2" y="T3"/>
                </a:cxn>
                <a:cxn ang="0">
                  <a:pos x="T4" y="T5"/>
                </a:cxn>
              </a:cxnLst>
              <a:rect l="0" t="0" r="r" b="b"/>
              <a:pathLst>
                <a:path w="903" h="1098">
                  <a:moveTo>
                    <a:pt x="903" y="1098"/>
                  </a:moveTo>
                  <a:lnTo>
                    <a:pt x="0" y="0"/>
                  </a:lnTo>
                  <a:lnTo>
                    <a:pt x="903" y="1098"/>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27" name="Line 315"/>
            <p:cNvSpPr>
              <a:spLocks noChangeShapeType="1"/>
            </p:cNvSpPr>
            <p:nvPr/>
          </p:nvSpPr>
          <p:spPr bwMode="auto">
            <a:xfrm flipH="1" flipV="1">
              <a:off x="878351" y="4313361"/>
              <a:ext cx="784047" cy="953360"/>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28" name="Freeform 316"/>
            <p:cNvSpPr/>
            <p:nvPr/>
          </p:nvSpPr>
          <p:spPr bwMode="auto">
            <a:xfrm>
              <a:off x="878351" y="4313361"/>
              <a:ext cx="2179356" cy="821383"/>
            </a:xfrm>
            <a:custGeom>
              <a:avLst/>
              <a:gdLst>
                <a:gd name="T0" fmla="*/ 0 w 2510"/>
                <a:gd name="T1" fmla="*/ 0 h 946"/>
                <a:gd name="T2" fmla="*/ 2510 w 2510"/>
                <a:gd name="T3" fmla="*/ 946 h 946"/>
                <a:gd name="T4" fmla="*/ 0 w 2510"/>
                <a:gd name="T5" fmla="*/ 0 h 946"/>
              </a:gdLst>
              <a:ahLst/>
              <a:cxnLst>
                <a:cxn ang="0">
                  <a:pos x="T0" y="T1"/>
                </a:cxn>
                <a:cxn ang="0">
                  <a:pos x="T2" y="T3"/>
                </a:cxn>
                <a:cxn ang="0">
                  <a:pos x="T4" y="T5"/>
                </a:cxn>
              </a:cxnLst>
              <a:rect l="0" t="0" r="r" b="b"/>
              <a:pathLst>
                <a:path w="2510" h="946">
                  <a:moveTo>
                    <a:pt x="0" y="0"/>
                  </a:moveTo>
                  <a:lnTo>
                    <a:pt x="2510" y="946"/>
                  </a:lnTo>
                  <a:lnTo>
                    <a:pt x="0"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29" name="Line 317"/>
            <p:cNvSpPr>
              <a:spLocks noChangeShapeType="1"/>
            </p:cNvSpPr>
            <p:nvPr/>
          </p:nvSpPr>
          <p:spPr bwMode="auto">
            <a:xfrm>
              <a:off x="878351" y="4313361"/>
              <a:ext cx="2179356" cy="821383"/>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30" name="Freeform 318"/>
            <p:cNvSpPr/>
            <p:nvPr/>
          </p:nvSpPr>
          <p:spPr bwMode="auto">
            <a:xfrm>
              <a:off x="3078546" y="5787682"/>
              <a:ext cx="761472" cy="35599"/>
            </a:xfrm>
            <a:custGeom>
              <a:avLst/>
              <a:gdLst>
                <a:gd name="T0" fmla="*/ 877 w 877"/>
                <a:gd name="T1" fmla="*/ 0 h 41"/>
                <a:gd name="T2" fmla="*/ 0 w 877"/>
                <a:gd name="T3" fmla="*/ 41 h 41"/>
                <a:gd name="T4" fmla="*/ 877 w 877"/>
                <a:gd name="T5" fmla="*/ 0 h 41"/>
              </a:gdLst>
              <a:ahLst/>
              <a:cxnLst>
                <a:cxn ang="0">
                  <a:pos x="T0" y="T1"/>
                </a:cxn>
                <a:cxn ang="0">
                  <a:pos x="T2" y="T3"/>
                </a:cxn>
                <a:cxn ang="0">
                  <a:pos x="T4" y="T5"/>
                </a:cxn>
              </a:cxnLst>
              <a:rect l="0" t="0" r="r" b="b"/>
              <a:pathLst>
                <a:path w="877" h="41">
                  <a:moveTo>
                    <a:pt x="877" y="0"/>
                  </a:moveTo>
                  <a:lnTo>
                    <a:pt x="0" y="41"/>
                  </a:lnTo>
                  <a:lnTo>
                    <a:pt x="877"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31" name="Line 319"/>
            <p:cNvSpPr>
              <a:spLocks noChangeShapeType="1"/>
            </p:cNvSpPr>
            <p:nvPr/>
          </p:nvSpPr>
          <p:spPr bwMode="auto">
            <a:xfrm flipH="1">
              <a:off x="3078546" y="5787682"/>
              <a:ext cx="761472" cy="35599"/>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32" name="Freeform 320"/>
            <p:cNvSpPr/>
            <p:nvPr/>
          </p:nvSpPr>
          <p:spPr bwMode="auto">
            <a:xfrm>
              <a:off x="1656321" y="3243653"/>
              <a:ext cx="2515376" cy="2020463"/>
            </a:xfrm>
            <a:custGeom>
              <a:avLst/>
              <a:gdLst>
                <a:gd name="T0" fmla="*/ 0 w 2897"/>
                <a:gd name="T1" fmla="*/ 2327 h 2327"/>
                <a:gd name="T2" fmla="*/ 2897 w 2897"/>
                <a:gd name="T3" fmla="*/ 0 h 2327"/>
                <a:gd name="T4" fmla="*/ 0 w 2897"/>
                <a:gd name="T5" fmla="*/ 2327 h 2327"/>
              </a:gdLst>
              <a:ahLst/>
              <a:cxnLst>
                <a:cxn ang="0">
                  <a:pos x="T0" y="T1"/>
                </a:cxn>
                <a:cxn ang="0">
                  <a:pos x="T2" y="T3"/>
                </a:cxn>
                <a:cxn ang="0">
                  <a:pos x="T4" y="T5"/>
                </a:cxn>
              </a:cxnLst>
              <a:rect l="0" t="0" r="r" b="b"/>
              <a:pathLst>
                <a:path w="2897" h="2327">
                  <a:moveTo>
                    <a:pt x="0" y="2327"/>
                  </a:moveTo>
                  <a:lnTo>
                    <a:pt x="2897" y="0"/>
                  </a:lnTo>
                  <a:lnTo>
                    <a:pt x="0" y="2327"/>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33" name="Line 321"/>
            <p:cNvSpPr>
              <a:spLocks noChangeShapeType="1"/>
            </p:cNvSpPr>
            <p:nvPr/>
          </p:nvSpPr>
          <p:spPr bwMode="auto">
            <a:xfrm flipV="1">
              <a:off x="1656321" y="3243653"/>
              <a:ext cx="2515376" cy="2020463"/>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34" name="Freeform 322"/>
            <p:cNvSpPr/>
            <p:nvPr/>
          </p:nvSpPr>
          <p:spPr bwMode="auto">
            <a:xfrm>
              <a:off x="3925976" y="3163772"/>
              <a:ext cx="1148721" cy="1641029"/>
            </a:xfrm>
            <a:custGeom>
              <a:avLst/>
              <a:gdLst>
                <a:gd name="T0" fmla="*/ 0 w 1323"/>
                <a:gd name="T1" fmla="*/ 1890 h 1890"/>
                <a:gd name="T2" fmla="*/ 1323 w 1323"/>
                <a:gd name="T3" fmla="*/ 0 h 1890"/>
                <a:gd name="T4" fmla="*/ 0 w 1323"/>
                <a:gd name="T5" fmla="*/ 1890 h 1890"/>
              </a:gdLst>
              <a:ahLst/>
              <a:cxnLst>
                <a:cxn ang="0">
                  <a:pos x="T0" y="T1"/>
                </a:cxn>
                <a:cxn ang="0">
                  <a:pos x="T2" y="T3"/>
                </a:cxn>
                <a:cxn ang="0">
                  <a:pos x="T4" y="T5"/>
                </a:cxn>
              </a:cxnLst>
              <a:rect l="0" t="0" r="r" b="b"/>
              <a:pathLst>
                <a:path w="1323" h="1890">
                  <a:moveTo>
                    <a:pt x="0" y="1890"/>
                  </a:moveTo>
                  <a:lnTo>
                    <a:pt x="1323" y="0"/>
                  </a:lnTo>
                  <a:lnTo>
                    <a:pt x="0" y="189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35" name="Line 323"/>
            <p:cNvSpPr>
              <a:spLocks noChangeShapeType="1"/>
            </p:cNvSpPr>
            <p:nvPr/>
          </p:nvSpPr>
          <p:spPr bwMode="auto">
            <a:xfrm flipV="1">
              <a:off x="4073581" y="3223682"/>
              <a:ext cx="1148721" cy="1641029"/>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36" name="Freeform 324"/>
            <p:cNvSpPr/>
            <p:nvPr/>
          </p:nvSpPr>
          <p:spPr bwMode="auto">
            <a:xfrm>
              <a:off x="3041210" y="3243653"/>
              <a:ext cx="1130487" cy="1901510"/>
            </a:xfrm>
            <a:custGeom>
              <a:avLst/>
              <a:gdLst>
                <a:gd name="T0" fmla="*/ 0 w 1302"/>
                <a:gd name="T1" fmla="*/ 2190 h 2190"/>
                <a:gd name="T2" fmla="*/ 1302 w 1302"/>
                <a:gd name="T3" fmla="*/ 0 h 2190"/>
                <a:gd name="T4" fmla="*/ 0 w 1302"/>
                <a:gd name="T5" fmla="*/ 2190 h 2190"/>
              </a:gdLst>
              <a:ahLst/>
              <a:cxnLst>
                <a:cxn ang="0">
                  <a:pos x="T0" y="T1"/>
                </a:cxn>
                <a:cxn ang="0">
                  <a:pos x="T2" y="T3"/>
                </a:cxn>
                <a:cxn ang="0">
                  <a:pos x="T4" y="T5"/>
                </a:cxn>
              </a:cxnLst>
              <a:rect l="0" t="0" r="r" b="b"/>
              <a:pathLst>
                <a:path w="1302" h="2190">
                  <a:moveTo>
                    <a:pt x="0" y="2190"/>
                  </a:moveTo>
                  <a:lnTo>
                    <a:pt x="1302" y="0"/>
                  </a:lnTo>
                  <a:lnTo>
                    <a:pt x="0" y="219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37" name="Line 325"/>
            <p:cNvSpPr>
              <a:spLocks noChangeShapeType="1"/>
            </p:cNvSpPr>
            <p:nvPr/>
          </p:nvSpPr>
          <p:spPr bwMode="auto">
            <a:xfrm flipV="1">
              <a:off x="3041210" y="3243653"/>
              <a:ext cx="1130487" cy="1901510"/>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38" name="Freeform 326"/>
            <p:cNvSpPr/>
            <p:nvPr/>
          </p:nvSpPr>
          <p:spPr bwMode="auto">
            <a:xfrm>
              <a:off x="1662399" y="5145163"/>
              <a:ext cx="1378812" cy="121558"/>
            </a:xfrm>
            <a:custGeom>
              <a:avLst/>
              <a:gdLst>
                <a:gd name="T0" fmla="*/ 1588 w 1588"/>
                <a:gd name="T1" fmla="*/ 0 h 140"/>
                <a:gd name="T2" fmla="*/ 0 w 1588"/>
                <a:gd name="T3" fmla="*/ 140 h 140"/>
                <a:gd name="T4" fmla="*/ 1588 w 1588"/>
                <a:gd name="T5" fmla="*/ 0 h 140"/>
              </a:gdLst>
              <a:ahLst/>
              <a:cxnLst>
                <a:cxn ang="0">
                  <a:pos x="T0" y="T1"/>
                </a:cxn>
                <a:cxn ang="0">
                  <a:pos x="T2" y="T3"/>
                </a:cxn>
                <a:cxn ang="0">
                  <a:pos x="T4" y="T5"/>
                </a:cxn>
              </a:cxnLst>
              <a:rect l="0" t="0" r="r" b="b"/>
              <a:pathLst>
                <a:path w="1588" h="140">
                  <a:moveTo>
                    <a:pt x="1588" y="0"/>
                  </a:moveTo>
                  <a:lnTo>
                    <a:pt x="0" y="140"/>
                  </a:lnTo>
                  <a:lnTo>
                    <a:pt x="1588"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39" name="Line 327"/>
            <p:cNvSpPr>
              <a:spLocks noChangeShapeType="1"/>
            </p:cNvSpPr>
            <p:nvPr/>
          </p:nvSpPr>
          <p:spPr bwMode="auto">
            <a:xfrm flipH="1">
              <a:off x="1662399" y="5145163"/>
              <a:ext cx="1378812" cy="121558"/>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40" name="Freeform 328"/>
            <p:cNvSpPr/>
            <p:nvPr/>
          </p:nvSpPr>
          <p:spPr bwMode="auto">
            <a:xfrm>
              <a:off x="2278001" y="4123210"/>
              <a:ext cx="763209" cy="1021953"/>
            </a:xfrm>
            <a:custGeom>
              <a:avLst/>
              <a:gdLst>
                <a:gd name="T0" fmla="*/ 879 w 879"/>
                <a:gd name="T1" fmla="*/ 1177 h 1177"/>
                <a:gd name="T2" fmla="*/ 0 w 879"/>
                <a:gd name="T3" fmla="*/ 0 h 1177"/>
                <a:gd name="T4" fmla="*/ 879 w 879"/>
                <a:gd name="T5" fmla="*/ 1177 h 1177"/>
              </a:gdLst>
              <a:ahLst/>
              <a:cxnLst>
                <a:cxn ang="0">
                  <a:pos x="T0" y="T1"/>
                </a:cxn>
                <a:cxn ang="0">
                  <a:pos x="T2" y="T3"/>
                </a:cxn>
                <a:cxn ang="0">
                  <a:pos x="T4" y="T5"/>
                </a:cxn>
              </a:cxnLst>
              <a:rect l="0" t="0" r="r" b="b"/>
              <a:pathLst>
                <a:path w="879" h="1177">
                  <a:moveTo>
                    <a:pt x="879" y="1177"/>
                  </a:moveTo>
                  <a:lnTo>
                    <a:pt x="0" y="0"/>
                  </a:lnTo>
                  <a:lnTo>
                    <a:pt x="879" y="1177"/>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41" name="Line 329"/>
            <p:cNvSpPr>
              <a:spLocks noChangeShapeType="1"/>
            </p:cNvSpPr>
            <p:nvPr/>
          </p:nvSpPr>
          <p:spPr bwMode="auto">
            <a:xfrm flipH="1" flipV="1">
              <a:off x="2278001" y="4123210"/>
              <a:ext cx="763209" cy="1021953"/>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42" name="Freeform 330"/>
            <p:cNvSpPr/>
            <p:nvPr/>
          </p:nvSpPr>
          <p:spPr bwMode="auto">
            <a:xfrm>
              <a:off x="878351" y="3169850"/>
              <a:ext cx="737161" cy="1108780"/>
            </a:xfrm>
            <a:custGeom>
              <a:avLst/>
              <a:gdLst>
                <a:gd name="T0" fmla="*/ 0 w 849"/>
                <a:gd name="T1" fmla="*/ 1277 h 1277"/>
                <a:gd name="T2" fmla="*/ 849 w 849"/>
                <a:gd name="T3" fmla="*/ 0 h 1277"/>
                <a:gd name="T4" fmla="*/ 0 w 849"/>
                <a:gd name="T5" fmla="*/ 1277 h 1277"/>
              </a:gdLst>
              <a:ahLst/>
              <a:cxnLst>
                <a:cxn ang="0">
                  <a:pos x="T0" y="T1"/>
                </a:cxn>
                <a:cxn ang="0">
                  <a:pos x="T2" y="T3"/>
                </a:cxn>
                <a:cxn ang="0">
                  <a:pos x="T4" y="T5"/>
                </a:cxn>
              </a:cxnLst>
              <a:rect l="0" t="0" r="r" b="b"/>
              <a:pathLst>
                <a:path w="849" h="1277">
                  <a:moveTo>
                    <a:pt x="0" y="1277"/>
                  </a:moveTo>
                  <a:lnTo>
                    <a:pt x="849" y="0"/>
                  </a:lnTo>
                  <a:lnTo>
                    <a:pt x="0" y="1277"/>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43" name="Line 331"/>
            <p:cNvSpPr>
              <a:spLocks noChangeShapeType="1"/>
            </p:cNvSpPr>
            <p:nvPr/>
          </p:nvSpPr>
          <p:spPr bwMode="auto">
            <a:xfrm flipV="1">
              <a:off x="878351" y="3169850"/>
              <a:ext cx="737161" cy="1108780"/>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44" name="Freeform 332"/>
            <p:cNvSpPr/>
            <p:nvPr/>
          </p:nvSpPr>
          <p:spPr bwMode="auto">
            <a:xfrm>
              <a:off x="1615512" y="2882453"/>
              <a:ext cx="1454351" cy="287397"/>
            </a:xfrm>
            <a:custGeom>
              <a:avLst/>
              <a:gdLst>
                <a:gd name="T0" fmla="*/ 0 w 1675"/>
                <a:gd name="T1" fmla="*/ 331 h 331"/>
                <a:gd name="T2" fmla="*/ 1675 w 1675"/>
                <a:gd name="T3" fmla="*/ 0 h 331"/>
                <a:gd name="T4" fmla="*/ 0 w 1675"/>
                <a:gd name="T5" fmla="*/ 331 h 331"/>
              </a:gdLst>
              <a:ahLst/>
              <a:cxnLst>
                <a:cxn ang="0">
                  <a:pos x="T0" y="T1"/>
                </a:cxn>
                <a:cxn ang="0">
                  <a:pos x="T2" y="T3"/>
                </a:cxn>
                <a:cxn ang="0">
                  <a:pos x="T4" y="T5"/>
                </a:cxn>
              </a:cxnLst>
              <a:rect l="0" t="0" r="r" b="b"/>
              <a:pathLst>
                <a:path w="1675" h="331">
                  <a:moveTo>
                    <a:pt x="0" y="331"/>
                  </a:moveTo>
                  <a:lnTo>
                    <a:pt x="1675" y="0"/>
                  </a:lnTo>
                  <a:lnTo>
                    <a:pt x="0" y="331"/>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45" name="Line 333"/>
            <p:cNvSpPr>
              <a:spLocks noChangeShapeType="1"/>
            </p:cNvSpPr>
            <p:nvPr/>
          </p:nvSpPr>
          <p:spPr bwMode="auto">
            <a:xfrm flipV="1">
              <a:off x="1615512" y="2882453"/>
              <a:ext cx="1454351" cy="287397"/>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46" name="Freeform 334"/>
            <p:cNvSpPr/>
            <p:nvPr/>
          </p:nvSpPr>
          <p:spPr bwMode="auto">
            <a:xfrm>
              <a:off x="3041210" y="2882453"/>
              <a:ext cx="28653" cy="2240135"/>
            </a:xfrm>
            <a:custGeom>
              <a:avLst/>
              <a:gdLst>
                <a:gd name="T0" fmla="*/ 0 w 33"/>
                <a:gd name="T1" fmla="*/ 2580 h 2580"/>
                <a:gd name="T2" fmla="*/ 33 w 33"/>
                <a:gd name="T3" fmla="*/ 0 h 2580"/>
                <a:gd name="T4" fmla="*/ 0 w 33"/>
                <a:gd name="T5" fmla="*/ 2580 h 2580"/>
              </a:gdLst>
              <a:ahLst/>
              <a:cxnLst>
                <a:cxn ang="0">
                  <a:pos x="T0" y="T1"/>
                </a:cxn>
                <a:cxn ang="0">
                  <a:pos x="T2" y="T3"/>
                </a:cxn>
                <a:cxn ang="0">
                  <a:pos x="T4" y="T5"/>
                </a:cxn>
              </a:cxnLst>
              <a:rect l="0" t="0" r="r" b="b"/>
              <a:pathLst>
                <a:path w="33" h="2580">
                  <a:moveTo>
                    <a:pt x="0" y="2580"/>
                  </a:moveTo>
                  <a:lnTo>
                    <a:pt x="33" y="0"/>
                  </a:lnTo>
                  <a:lnTo>
                    <a:pt x="0" y="258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47" name="Line 335"/>
            <p:cNvSpPr>
              <a:spLocks noChangeShapeType="1"/>
            </p:cNvSpPr>
            <p:nvPr/>
          </p:nvSpPr>
          <p:spPr bwMode="auto">
            <a:xfrm flipV="1">
              <a:off x="3041210" y="2882453"/>
              <a:ext cx="28653" cy="2240135"/>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48" name="Freeform 336"/>
            <p:cNvSpPr/>
            <p:nvPr/>
          </p:nvSpPr>
          <p:spPr bwMode="auto">
            <a:xfrm>
              <a:off x="4182116" y="3217604"/>
              <a:ext cx="541800" cy="1451746"/>
            </a:xfrm>
            <a:custGeom>
              <a:avLst/>
              <a:gdLst>
                <a:gd name="T0" fmla="*/ 624 w 624"/>
                <a:gd name="T1" fmla="*/ 1672 h 1672"/>
                <a:gd name="T2" fmla="*/ 0 w 624"/>
                <a:gd name="T3" fmla="*/ 0 h 1672"/>
                <a:gd name="T4" fmla="*/ 624 w 624"/>
                <a:gd name="T5" fmla="*/ 1672 h 1672"/>
              </a:gdLst>
              <a:ahLst/>
              <a:cxnLst>
                <a:cxn ang="0">
                  <a:pos x="T0" y="T1"/>
                </a:cxn>
                <a:cxn ang="0">
                  <a:pos x="T2" y="T3"/>
                </a:cxn>
                <a:cxn ang="0">
                  <a:pos x="T4" y="T5"/>
                </a:cxn>
              </a:cxnLst>
              <a:rect l="0" t="0" r="r" b="b"/>
              <a:pathLst>
                <a:path w="624" h="1672">
                  <a:moveTo>
                    <a:pt x="624" y="1672"/>
                  </a:moveTo>
                  <a:lnTo>
                    <a:pt x="0" y="0"/>
                  </a:lnTo>
                  <a:lnTo>
                    <a:pt x="624" y="1672"/>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49" name="Line 337"/>
            <p:cNvSpPr>
              <a:spLocks noChangeShapeType="1"/>
            </p:cNvSpPr>
            <p:nvPr/>
          </p:nvSpPr>
          <p:spPr bwMode="auto">
            <a:xfrm flipH="1" flipV="1">
              <a:off x="4182116" y="3217604"/>
              <a:ext cx="541800" cy="1451746"/>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50" name="Freeform 338"/>
            <p:cNvSpPr/>
            <p:nvPr/>
          </p:nvSpPr>
          <p:spPr bwMode="auto">
            <a:xfrm>
              <a:off x="3888641" y="4808274"/>
              <a:ext cx="494913" cy="1448273"/>
            </a:xfrm>
            <a:custGeom>
              <a:avLst/>
              <a:gdLst>
                <a:gd name="T0" fmla="*/ 570 w 570"/>
                <a:gd name="T1" fmla="*/ 1668 h 1668"/>
                <a:gd name="T2" fmla="*/ 0 w 570"/>
                <a:gd name="T3" fmla="*/ 0 h 1668"/>
                <a:gd name="T4" fmla="*/ 570 w 570"/>
                <a:gd name="T5" fmla="*/ 1668 h 1668"/>
              </a:gdLst>
              <a:ahLst/>
              <a:cxnLst>
                <a:cxn ang="0">
                  <a:pos x="T0" y="T1"/>
                </a:cxn>
                <a:cxn ang="0">
                  <a:pos x="T2" y="T3"/>
                </a:cxn>
                <a:cxn ang="0">
                  <a:pos x="T4" y="T5"/>
                </a:cxn>
              </a:cxnLst>
              <a:rect l="0" t="0" r="r" b="b"/>
              <a:pathLst>
                <a:path w="570" h="1668">
                  <a:moveTo>
                    <a:pt x="570" y="1668"/>
                  </a:moveTo>
                  <a:lnTo>
                    <a:pt x="0" y="0"/>
                  </a:lnTo>
                  <a:lnTo>
                    <a:pt x="570" y="1668"/>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51" name="Line 339"/>
            <p:cNvSpPr>
              <a:spLocks noChangeShapeType="1"/>
            </p:cNvSpPr>
            <p:nvPr/>
          </p:nvSpPr>
          <p:spPr bwMode="auto">
            <a:xfrm flipH="1" flipV="1">
              <a:off x="3888641" y="4808274"/>
              <a:ext cx="494913" cy="1448273"/>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52" name="Freeform 340"/>
            <p:cNvSpPr/>
            <p:nvPr/>
          </p:nvSpPr>
          <p:spPr bwMode="auto">
            <a:xfrm>
              <a:off x="3892982" y="4796119"/>
              <a:ext cx="1285039" cy="878688"/>
            </a:xfrm>
            <a:custGeom>
              <a:avLst/>
              <a:gdLst>
                <a:gd name="T0" fmla="*/ 1480 w 1480"/>
                <a:gd name="T1" fmla="*/ 1012 h 1012"/>
                <a:gd name="T2" fmla="*/ 0 w 1480"/>
                <a:gd name="T3" fmla="*/ 0 h 1012"/>
                <a:gd name="T4" fmla="*/ 1480 w 1480"/>
                <a:gd name="T5" fmla="*/ 1012 h 1012"/>
              </a:gdLst>
              <a:ahLst/>
              <a:cxnLst>
                <a:cxn ang="0">
                  <a:pos x="T0" y="T1"/>
                </a:cxn>
                <a:cxn ang="0">
                  <a:pos x="T2" y="T3"/>
                </a:cxn>
                <a:cxn ang="0">
                  <a:pos x="T4" y="T5"/>
                </a:cxn>
              </a:cxnLst>
              <a:rect l="0" t="0" r="r" b="b"/>
              <a:pathLst>
                <a:path w="1480" h="1012">
                  <a:moveTo>
                    <a:pt x="1480" y="1012"/>
                  </a:moveTo>
                  <a:lnTo>
                    <a:pt x="0" y="0"/>
                  </a:lnTo>
                  <a:lnTo>
                    <a:pt x="1480" y="1012"/>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53" name="Line 341"/>
            <p:cNvSpPr>
              <a:spLocks noChangeShapeType="1"/>
            </p:cNvSpPr>
            <p:nvPr/>
          </p:nvSpPr>
          <p:spPr bwMode="auto">
            <a:xfrm flipH="1" flipV="1">
              <a:off x="3892982" y="4796119"/>
              <a:ext cx="1285039" cy="878688"/>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54" name="Freeform 342"/>
            <p:cNvSpPr/>
            <p:nvPr/>
          </p:nvSpPr>
          <p:spPr bwMode="auto">
            <a:xfrm>
              <a:off x="3078546" y="4796119"/>
              <a:ext cx="814437" cy="1027163"/>
            </a:xfrm>
            <a:custGeom>
              <a:avLst/>
              <a:gdLst>
                <a:gd name="T0" fmla="*/ 938 w 938"/>
                <a:gd name="T1" fmla="*/ 0 h 1183"/>
                <a:gd name="T2" fmla="*/ 0 w 938"/>
                <a:gd name="T3" fmla="*/ 1183 h 1183"/>
                <a:gd name="T4" fmla="*/ 938 w 938"/>
                <a:gd name="T5" fmla="*/ 0 h 1183"/>
              </a:gdLst>
              <a:ahLst/>
              <a:cxnLst>
                <a:cxn ang="0">
                  <a:pos x="T0" y="T1"/>
                </a:cxn>
                <a:cxn ang="0">
                  <a:pos x="T2" y="T3"/>
                </a:cxn>
                <a:cxn ang="0">
                  <a:pos x="T4" y="T5"/>
                </a:cxn>
              </a:cxnLst>
              <a:rect l="0" t="0" r="r" b="b"/>
              <a:pathLst>
                <a:path w="938" h="1183">
                  <a:moveTo>
                    <a:pt x="938" y="0"/>
                  </a:moveTo>
                  <a:lnTo>
                    <a:pt x="0" y="1183"/>
                  </a:lnTo>
                  <a:lnTo>
                    <a:pt x="938"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55" name="Line 343"/>
            <p:cNvSpPr>
              <a:spLocks noChangeShapeType="1"/>
            </p:cNvSpPr>
            <p:nvPr/>
          </p:nvSpPr>
          <p:spPr bwMode="auto">
            <a:xfrm flipH="1">
              <a:off x="3078546" y="4796119"/>
              <a:ext cx="814437" cy="1027163"/>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56" name="Freeform 344"/>
            <p:cNvSpPr/>
            <p:nvPr/>
          </p:nvSpPr>
          <p:spPr bwMode="auto">
            <a:xfrm>
              <a:off x="2271924" y="2882453"/>
              <a:ext cx="797940" cy="1219919"/>
            </a:xfrm>
            <a:custGeom>
              <a:avLst/>
              <a:gdLst>
                <a:gd name="T0" fmla="*/ 0 w 919"/>
                <a:gd name="T1" fmla="*/ 1405 h 1405"/>
                <a:gd name="T2" fmla="*/ 919 w 919"/>
                <a:gd name="T3" fmla="*/ 0 h 1405"/>
                <a:gd name="T4" fmla="*/ 0 w 919"/>
                <a:gd name="T5" fmla="*/ 1405 h 1405"/>
              </a:gdLst>
              <a:ahLst/>
              <a:cxnLst>
                <a:cxn ang="0">
                  <a:pos x="T0" y="T1"/>
                </a:cxn>
                <a:cxn ang="0">
                  <a:pos x="T2" y="T3"/>
                </a:cxn>
                <a:cxn ang="0">
                  <a:pos x="T4" y="T5"/>
                </a:cxn>
              </a:cxnLst>
              <a:rect l="0" t="0" r="r" b="b"/>
              <a:pathLst>
                <a:path w="919" h="1405">
                  <a:moveTo>
                    <a:pt x="0" y="1405"/>
                  </a:moveTo>
                  <a:lnTo>
                    <a:pt x="919" y="0"/>
                  </a:lnTo>
                  <a:lnTo>
                    <a:pt x="0" y="1405"/>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57" name="Line 345"/>
            <p:cNvSpPr>
              <a:spLocks noChangeShapeType="1"/>
            </p:cNvSpPr>
            <p:nvPr/>
          </p:nvSpPr>
          <p:spPr bwMode="auto">
            <a:xfrm flipV="1">
              <a:off x="2271924" y="2882453"/>
              <a:ext cx="797940" cy="1219919"/>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58" name="Freeform 346"/>
            <p:cNvSpPr/>
            <p:nvPr/>
          </p:nvSpPr>
          <p:spPr bwMode="auto">
            <a:xfrm>
              <a:off x="4707419" y="3950424"/>
              <a:ext cx="2719419" cy="722400"/>
            </a:xfrm>
            <a:custGeom>
              <a:avLst/>
              <a:gdLst>
                <a:gd name="T0" fmla="*/ 3132 w 3132"/>
                <a:gd name="T1" fmla="*/ 0 h 832"/>
                <a:gd name="T2" fmla="*/ 0 w 3132"/>
                <a:gd name="T3" fmla="*/ 832 h 832"/>
                <a:gd name="T4" fmla="*/ 3132 w 3132"/>
                <a:gd name="T5" fmla="*/ 0 h 832"/>
              </a:gdLst>
              <a:ahLst/>
              <a:cxnLst>
                <a:cxn ang="0">
                  <a:pos x="T0" y="T1"/>
                </a:cxn>
                <a:cxn ang="0">
                  <a:pos x="T2" y="T3"/>
                </a:cxn>
                <a:cxn ang="0">
                  <a:pos x="T4" y="T5"/>
                </a:cxn>
              </a:cxnLst>
              <a:rect l="0" t="0" r="r" b="b"/>
              <a:pathLst>
                <a:path w="3132" h="832">
                  <a:moveTo>
                    <a:pt x="3132" y="0"/>
                  </a:moveTo>
                  <a:lnTo>
                    <a:pt x="0" y="832"/>
                  </a:lnTo>
                  <a:lnTo>
                    <a:pt x="3132"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59" name="Line 347"/>
            <p:cNvSpPr>
              <a:spLocks noChangeShapeType="1"/>
            </p:cNvSpPr>
            <p:nvPr/>
          </p:nvSpPr>
          <p:spPr bwMode="auto">
            <a:xfrm flipH="1">
              <a:off x="4707419" y="3950424"/>
              <a:ext cx="2719419" cy="722400"/>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60" name="Freeform 348"/>
            <p:cNvSpPr/>
            <p:nvPr/>
          </p:nvSpPr>
          <p:spPr bwMode="auto">
            <a:xfrm>
              <a:off x="3874749" y="4131024"/>
              <a:ext cx="832670" cy="541800"/>
            </a:xfrm>
            <a:custGeom>
              <a:avLst/>
              <a:gdLst>
                <a:gd name="T0" fmla="*/ 959 w 959"/>
                <a:gd name="T1" fmla="*/ 624 h 624"/>
                <a:gd name="T2" fmla="*/ 0 w 959"/>
                <a:gd name="T3" fmla="*/ 0 h 624"/>
                <a:gd name="T4" fmla="*/ 959 w 959"/>
                <a:gd name="T5" fmla="*/ 624 h 624"/>
              </a:gdLst>
              <a:ahLst/>
              <a:cxnLst>
                <a:cxn ang="0">
                  <a:pos x="T0" y="T1"/>
                </a:cxn>
                <a:cxn ang="0">
                  <a:pos x="T2" y="T3"/>
                </a:cxn>
                <a:cxn ang="0">
                  <a:pos x="T4" y="T5"/>
                </a:cxn>
              </a:cxnLst>
              <a:rect l="0" t="0" r="r" b="b"/>
              <a:pathLst>
                <a:path w="959" h="624">
                  <a:moveTo>
                    <a:pt x="959" y="624"/>
                  </a:moveTo>
                  <a:lnTo>
                    <a:pt x="0" y="0"/>
                  </a:lnTo>
                  <a:lnTo>
                    <a:pt x="959" y="624"/>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61" name="Line 349"/>
            <p:cNvSpPr>
              <a:spLocks noChangeShapeType="1"/>
            </p:cNvSpPr>
            <p:nvPr/>
          </p:nvSpPr>
          <p:spPr bwMode="auto">
            <a:xfrm flipH="1" flipV="1">
              <a:off x="3874749" y="4131024"/>
              <a:ext cx="832670" cy="541800"/>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62" name="Freeform 350"/>
            <p:cNvSpPr/>
            <p:nvPr/>
          </p:nvSpPr>
          <p:spPr bwMode="auto">
            <a:xfrm>
              <a:off x="2271924" y="3207185"/>
              <a:ext cx="1899773" cy="895186"/>
            </a:xfrm>
            <a:custGeom>
              <a:avLst/>
              <a:gdLst>
                <a:gd name="T0" fmla="*/ 0 w 2188"/>
                <a:gd name="T1" fmla="*/ 1031 h 1031"/>
                <a:gd name="T2" fmla="*/ 2188 w 2188"/>
                <a:gd name="T3" fmla="*/ 0 h 1031"/>
                <a:gd name="T4" fmla="*/ 0 w 2188"/>
                <a:gd name="T5" fmla="*/ 1031 h 1031"/>
              </a:gdLst>
              <a:ahLst/>
              <a:cxnLst>
                <a:cxn ang="0">
                  <a:pos x="T0" y="T1"/>
                </a:cxn>
                <a:cxn ang="0">
                  <a:pos x="T2" y="T3"/>
                </a:cxn>
                <a:cxn ang="0">
                  <a:pos x="T4" y="T5"/>
                </a:cxn>
              </a:cxnLst>
              <a:rect l="0" t="0" r="r" b="b"/>
              <a:pathLst>
                <a:path w="2188" h="1031">
                  <a:moveTo>
                    <a:pt x="0" y="1031"/>
                  </a:moveTo>
                  <a:lnTo>
                    <a:pt x="2188" y="0"/>
                  </a:lnTo>
                  <a:lnTo>
                    <a:pt x="0" y="1031"/>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63" name="Line 351"/>
            <p:cNvSpPr>
              <a:spLocks noChangeShapeType="1"/>
            </p:cNvSpPr>
            <p:nvPr/>
          </p:nvSpPr>
          <p:spPr bwMode="auto">
            <a:xfrm flipV="1">
              <a:off x="2271924" y="3207185"/>
              <a:ext cx="1899773" cy="895186"/>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64" name="Freeform 352"/>
            <p:cNvSpPr/>
            <p:nvPr/>
          </p:nvSpPr>
          <p:spPr bwMode="auto">
            <a:xfrm>
              <a:off x="1662399" y="4102371"/>
              <a:ext cx="609525" cy="1164349"/>
            </a:xfrm>
            <a:custGeom>
              <a:avLst/>
              <a:gdLst>
                <a:gd name="T0" fmla="*/ 702 w 702"/>
                <a:gd name="T1" fmla="*/ 0 h 1341"/>
                <a:gd name="T2" fmla="*/ 0 w 702"/>
                <a:gd name="T3" fmla="*/ 1341 h 1341"/>
                <a:gd name="T4" fmla="*/ 702 w 702"/>
                <a:gd name="T5" fmla="*/ 0 h 1341"/>
              </a:gdLst>
              <a:ahLst/>
              <a:cxnLst>
                <a:cxn ang="0">
                  <a:pos x="T0" y="T1"/>
                </a:cxn>
                <a:cxn ang="0">
                  <a:pos x="T2" y="T3"/>
                </a:cxn>
                <a:cxn ang="0">
                  <a:pos x="T4" y="T5"/>
                </a:cxn>
              </a:cxnLst>
              <a:rect l="0" t="0" r="r" b="b"/>
              <a:pathLst>
                <a:path w="702" h="1341">
                  <a:moveTo>
                    <a:pt x="702" y="0"/>
                  </a:moveTo>
                  <a:lnTo>
                    <a:pt x="0" y="1341"/>
                  </a:lnTo>
                  <a:lnTo>
                    <a:pt x="702"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65" name="Line 353"/>
            <p:cNvSpPr>
              <a:spLocks noChangeShapeType="1"/>
            </p:cNvSpPr>
            <p:nvPr/>
          </p:nvSpPr>
          <p:spPr bwMode="auto">
            <a:xfrm flipH="1">
              <a:off x="1662399" y="4102371"/>
              <a:ext cx="609525" cy="1164349"/>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66" name="Freeform 354"/>
            <p:cNvSpPr/>
            <p:nvPr/>
          </p:nvSpPr>
          <p:spPr bwMode="auto">
            <a:xfrm>
              <a:off x="3078546" y="4812615"/>
              <a:ext cx="3112746" cy="1010665"/>
            </a:xfrm>
            <a:custGeom>
              <a:avLst/>
              <a:gdLst>
                <a:gd name="T0" fmla="*/ 3585 w 3585"/>
                <a:gd name="T1" fmla="*/ 0 h 1164"/>
                <a:gd name="T2" fmla="*/ 0 w 3585"/>
                <a:gd name="T3" fmla="*/ 1164 h 1164"/>
                <a:gd name="T4" fmla="*/ 3585 w 3585"/>
                <a:gd name="T5" fmla="*/ 0 h 1164"/>
              </a:gdLst>
              <a:ahLst/>
              <a:cxnLst>
                <a:cxn ang="0">
                  <a:pos x="T0" y="T1"/>
                </a:cxn>
                <a:cxn ang="0">
                  <a:pos x="T2" y="T3"/>
                </a:cxn>
                <a:cxn ang="0">
                  <a:pos x="T4" y="T5"/>
                </a:cxn>
              </a:cxnLst>
              <a:rect l="0" t="0" r="r" b="b"/>
              <a:pathLst>
                <a:path w="3585" h="1164">
                  <a:moveTo>
                    <a:pt x="3585" y="0"/>
                  </a:moveTo>
                  <a:lnTo>
                    <a:pt x="0" y="1164"/>
                  </a:lnTo>
                  <a:lnTo>
                    <a:pt x="3585" y="0"/>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67" name="Line 355"/>
            <p:cNvSpPr>
              <a:spLocks noChangeShapeType="1"/>
            </p:cNvSpPr>
            <p:nvPr/>
          </p:nvSpPr>
          <p:spPr bwMode="auto">
            <a:xfrm flipH="1">
              <a:off x="3078546" y="4812615"/>
              <a:ext cx="3112746" cy="1010665"/>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sp>
          <p:nvSpPr>
            <p:cNvPr id="768" name="Freeform 356"/>
            <p:cNvSpPr/>
            <p:nvPr/>
          </p:nvSpPr>
          <p:spPr bwMode="auto">
            <a:xfrm>
              <a:off x="3069863" y="2882453"/>
              <a:ext cx="823119" cy="1913665"/>
            </a:xfrm>
            <a:custGeom>
              <a:avLst/>
              <a:gdLst>
                <a:gd name="T0" fmla="*/ 948 w 948"/>
                <a:gd name="T1" fmla="*/ 2204 h 2204"/>
                <a:gd name="T2" fmla="*/ 0 w 948"/>
                <a:gd name="T3" fmla="*/ 0 h 2204"/>
                <a:gd name="T4" fmla="*/ 948 w 948"/>
                <a:gd name="T5" fmla="*/ 2204 h 2204"/>
              </a:gdLst>
              <a:ahLst/>
              <a:cxnLst>
                <a:cxn ang="0">
                  <a:pos x="T0" y="T1"/>
                </a:cxn>
                <a:cxn ang="0">
                  <a:pos x="T2" y="T3"/>
                </a:cxn>
                <a:cxn ang="0">
                  <a:pos x="T4" y="T5"/>
                </a:cxn>
              </a:cxnLst>
              <a:rect l="0" t="0" r="r" b="b"/>
              <a:pathLst>
                <a:path w="948" h="2204">
                  <a:moveTo>
                    <a:pt x="948" y="2204"/>
                  </a:moveTo>
                  <a:lnTo>
                    <a:pt x="0" y="0"/>
                  </a:lnTo>
                  <a:lnTo>
                    <a:pt x="948" y="2204"/>
                  </a:lnTo>
                  <a:close/>
                </a:path>
              </a:pathLst>
            </a:custGeom>
            <a:solidFill>
              <a:schemeClr val="tx1">
                <a:lumMod val="25000"/>
                <a:lumOff val="75000"/>
              </a:schemeClr>
            </a:solidFill>
            <a:ln w="9525">
              <a:solidFill>
                <a:schemeClr val="tx2">
                  <a:alpha val="8000"/>
                </a:schemeClr>
              </a:solidFill>
              <a:round/>
            </a:ln>
          </p:spPr>
          <p:txBody>
            <a:bodyPr vert="horz" wrap="square" lIns="91440" tIns="45720" rIns="91440" bIns="45720" numCol="1" anchor="t" anchorCtr="0" compatLnSpc="1"/>
            <a:lstStyle/>
            <a:p>
              <a:endParaRPr lang="zh-CN" altLang="en-US"/>
            </a:p>
          </p:txBody>
        </p:sp>
        <p:sp>
          <p:nvSpPr>
            <p:cNvPr id="769" name="Line 357"/>
            <p:cNvSpPr>
              <a:spLocks noChangeShapeType="1"/>
            </p:cNvSpPr>
            <p:nvPr/>
          </p:nvSpPr>
          <p:spPr bwMode="auto">
            <a:xfrm flipH="1" flipV="1">
              <a:off x="3069863" y="2882453"/>
              <a:ext cx="823119" cy="1913665"/>
            </a:xfrm>
            <a:prstGeom prst="line">
              <a:avLst/>
            </a:prstGeom>
            <a:solidFill>
              <a:schemeClr val="tx1">
                <a:lumMod val="25000"/>
                <a:lumOff val="75000"/>
              </a:schemeClr>
            </a:solidFill>
            <a:ln w="7938" cap="flat">
              <a:solidFill>
                <a:schemeClr val="tx2">
                  <a:alpha val="8000"/>
                </a:schemeClr>
              </a:solidFill>
              <a:prstDash val="solid"/>
              <a:miter lim="800000"/>
            </a:ln>
          </p:spPr>
          <p:txBody>
            <a:bodyPr vert="horz" wrap="square" lIns="91440" tIns="45720" rIns="91440" bIns="45720" numCol="1" anchor="t" anchorCtr="0" compatLnSpc="1"/>
            <a:lstStyle/>
            <a:p>
              <a:endParaRPr lang="zh-CN" altLang="en-US"/>
            </a:p>
          </p:txBody>
        </p:sp>
      </p:grpSp>
      <p:sp>
        <p:nvSpPr>
          <p:cNvPr id="28" name="Freeform 7"/>
          <p:cNvSpPr/>
          <p:nvPr/>
        </p:nvSpPr>
        <p:spPr bwMode="auto">
          <a:xfrm>
            <a:off x="4690989" y="4110210"/>
            <a:ext cx="856614" cy="981786"/>
          </a:xfrm>
          <a:custGeom>
            <a:avLst/>
            <a:gdLst>
              <a:gd name="T0" fmla="*/ 186 w 423"/>
              <a:gd name="T1" fmla="*/ 7 h 485"/>
              <a:gd name="T2" fmla="*/ 237 w 423"/>
              <a:gd name="T3" fmla="*/ 7 h 485"/>
              <a:gd name="T4" fmla="*/ 398 w 423"/>
              <a:gd name="T5" fmla="*/ 88 h 485"/>
              <a:gd name="T6" fmla="*/ 423 w 423"/>
              <a:gd name="T7" fmla="*/ 129 h 485"/>
              <a:gd name="T8" fmla="*/ 423 w 423"/>
              <a:gd name="T9" fmla="*/ 356 h 485"/>
              <a:gd name="T10" fmla="*/ 398 w 423"/>
              <a:gd name="T11" fmla="*/ 397 h 485"/>
              <a:gd name="T12" fmla="*/ 237 w 423"/>
              <a:gd name="T13" fmla="*/ 478 h 485"/>
              <a:gd name="T14" fmla="*/ 186 w 423"/>
              <a:gd name="T15" fmla="*/ 478 h 485"/>
              <a:gd name="T16" fmla="*/ 25 w 423"/>
              <a:gd name="T17" fmla="*/ 397 h 485"/>
              <a:gd name="T18" fmla="*/ 0 w 423"/>
              <a:gd name="T19" fmla="*/ 356 h 485"/>
              <a:gd name="T20" fmla="*/ 0 w 423"/>
              <a:gd name="T21" fmla="*/ 129 h 485"/>
              <a:gd name="T22" fmla="*/ 25 w 423"/>
              <a:gd name="T23" fmla="*/ 88 h 485"/>
              <a:gd name="T24" fmla="*/ 186 w 423"/>
              <a:gd name="T25" fmla="*/ 7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3" h="485">
                <a:moveTo>
                  <a:pt x="186" y="7"/>
                </a:moveTo>
                <a:cubicBezTo>
                  <a:pt x="200" y="0"/>
                  <a:pt x="223" y="0"/>
                  <a:pt x="237" y="7"/>
                </a:cubicBezTo>
                <a:cubicBezTo>
                  <a:pt x="398" y="88"/>
                  <a:pt x="398" y="88"/>
                  <a:pt x="398" y="88"/>
                </a:cubicBezTo>
                <a:cubicBezTo>
                  <a:pt x="412" y="95"/>
                  <a:pt x="423" y="114"/>
                  <a:pt x="423" y="129"/>
                </a:cubicBezTo>
                <a:cubicBezTo>
                  <a:pt x="423" y="356"/>
                  <a:pt x="423" y="356"/>
                  <a:pt x="423" y="356"/>
                </a:cubicBezTo>
                <a:cubicBezTo>
                  <a:pt x="423" y="372"/>
                  <a:pt x="412" y="390"/>
                  <a:pt x="398" y="397"/>
                </a:cubicBezTo>
                <a:cubicBezTo>
                  <a:pt x="237" y="478"/>
                  <a:pt x="237" y="478"/>
                  <a:pt x="237" y="478"/>
                </a:cubicBezTo>
                <a:cubicBezTo>
                  <a:pt x="223" y="485"/>
                  <a:pt x="200" y="485"/>
                  <a:pt x="186" y="478"/>
                </a:cubicBezTo>
                <a:cubicBezTo>
                  <a:pt x="25" y="397"/>
                  <a:pt x="25" y="397"/>
                  <a:pt x="25" y="397"/>
                </a:cubicBezTo>
                <a:cubicBezTo>
                  <a:pt x="11" y="390"/>
                  <a:pt x="0" y="372"/>
                  <a:pt x="0" y="356"/>
                </a:cubicBezTo>
                <a:cubicBezTo>
                  <a:pt x="0" y="129"/>
                  <a:pt x="0" y="129"/>
                  <a:pt x="0" y="129"/>
                </a:cubicBezTo>
                <a:cubicBezTo>
                  <a:pt x="0" y="114"/>
                  <a:pt x="11" y="95"/>
                  <a:pt x="25" y="88"/>
                </a:cubicBezTo>
                <a:lnTo>
                  <a:pt x="186" y="7"/>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ym typeface="华文细黑" panose="02010600040101010101" pitchFamily="2" charset="-122"/>
            </a:endParaRPr>
          </a:p>
        </p:txBody>
      </p:sp>
      <p:sp>
        <p:nvSpPr>
          <p:cNvPr id="29" name="Freeform 7"/>
          <p:cNvSpPr/>
          <p:nvPr/>
        </p:nvSpPr>
        <p:spPr bwMode="auto">
          <a:xfrm>
            <a:off x="5171927" y="3182139"/>
            <a:ext cx="856614" cy="981786"/>
          </a:xfrm>
          <a:custGeom>
            <a:avLst/>
            <a:gdLst>
              <a:gd name="T0" fmla="*/ 186 w 423"/>
              <a:gd name="T1" fmla="*/ 7 h 485"/>
              <a:gd name="T2" fmla="*/ 237 w 423"/>
              <a:gd name="T3" fmla="*/ 7 h 485"/>
              <a:gd name="T4" fmla="*/ 398 w 423"/>
              <a:gd name="T5" fmla="*/ 88 h 485"/>
              <a:gd name="T6" fmla="*/ 423 w 423"/>
              <a:gd name="T7" fmla="*/ 129 h 485"/>
              <a:gd name="T8" fmla="*/ 423 w 423"/>
              <a:gd name="T9" fmla="*/ 356 h 485"/>
              <a:gd name="T10" fmla="*/ 398 w 423"/>
              <a:gd name="T11" fmla="*/ 397 h 485"/>
              <a:gd name="T12" fmla="*/ 237 w 423"/>
              <a:gd name="T13" fmla="*/ 478 h 485"/>
              <a:gd name="T14" fmla="*/ 186 w 423"/>
              <a:gd name="T15" fmla="*/ 478 h 485"/>
              <a:gd name="T16" fmla="*/ 25 w 423"/>
              <a:gd name="T17" fmla="*/ 397 h 485"/>
              <a:gd name="T18" fmla="*/ 0 w 423"/>
              <a:gd name="T19" fmla="*/ 356 h 485"/>
              <a:gd name="T20" fmla="*/ 0 w 423"/>
              <a:gd name="T21" fmla="*/ 129 h 485"/>
              <a:gd name="T22" fmla="*/ 25 w 423"/>
              <a:gd name="T23" fmla="*/ 88 h 485"/>
              <a:gd name="T24" fmla="*/ 186 w 423"/>
              <a:gd name="T25" fmla="*/ 7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3" h="485">
                <a:moveTo>
                  <a:pt x="186" y="7"/>
                </a:moveTo>
                <a:cubicBezTo>
                  <a:pt x="200" y="0"/>
                  <a:pt x="223" y="0"/>
                  <a:pt x="237" y="7"/>
                </a:cubicBezTo>
                <a:cubicBezTo>
                  <a:pt x="398" y="88"/>
                  <a:pt x="398" y="88"/>
                  <a:pt x="398" y="88"/>
                </a:cubicBezTo>
                <a:cubicBezTo>
                  <a:pt x="412" y="95"/>
                  <a:pt x="423" y="114"/>
                  <a:pt x="423" y="129"/>
                </a:cubicBezTo>
                <a:cubicBezTo>
                  <a:pt x="423" y="356"/>
                  <a:pt x="423" y="356"/>
                  <a:pt x="423" y="356"/>
                </a:cubicBezTo>
                <a:cubicBezTo>
                  <a:pt x="423" y="372"/>
                  <a:pt x="412" y="390"/>
                  <a:pt x="398" y="397"/>
                </a:cubicBezTo>
                <a:cubicBezTo>
                  <a:pt x="237" y="478"/>
                  <a:pt x="237" y="478"/>
                  <a:pt x="237" y="478"/>
                </a:cubicBezTo>
                <a:cubicBezTo>
                  <a:pt x="223" y="485"/>
                  <a:pt x="200" y="485"/>
                  <a:pt x="186" y="478"/>
                </a:cubicBezTo>
                <a:cubicBezTo>
                  <a:pt x="25" y="397"/>
                  <a:pt x="25" y="397"/>
                  <a:pt x="25" y="397"/>
                </a:cubicBezTo>
                <a:cubicBezTo>
                  <a:pt x="11" y="390"/>
                  <a:pt x="0" y="372"/>
                  <a:pt x="0" y="356"/>
                </a:cubicBezTo>
                <a:cubicBezTo>
                  <a:pt x="0" y="129"/>
                  <a:pt x="0" y="129"/>
                  <a:pt x="0" y="129"/>
                </a:cubicBezTo>
                <a:cubicBezTo>
                  <a:pt x="0" y="114"/>
                  <a:pt x="11" y="95"/>
                  <a:pt x="25" y="88"/>
                </a:cubicBezTo>
                <a:lnTo>
                  <a:pt x="186" y="7"/>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ym typeface="华文细黑" panose="02010600040101010101" pitchFamily="2" charset="-122"/>
            </a:endParaRPr>
          </a:p>
        </p:txBody>
      </p:sp>
      <p:sp>
        <p:nvSpPr>
          <p:cNvPr id="30" name="Freeform 7"/>
          <p:cNvSpPr/>
          <p:nvPr/>
        </p:nvSpPr>
        <p:spPr bwMode="auto">
          <a:xfrm>
            <a:off x="6153467" y="3182139"/>
            <a:ext cx="856614" cy="981786"/>
          </a:xfrm>
          <a:custGeom>
            <a:avLst/>
            <a:gdLst>
              <a:gd name="T0" fmla="*/ 186 w 423"/>
              <a:gd name="T1" fmla="*/ 7 h 485"/>
              <a:gd name="T2" fmla="*/ 237 w 423"/>
              <a:gd name="T3" fmla="*/ 7 h 485"/>
              <a:gd name="T4" fmla="*/ 398 w 423"/>
              <a:gd name="T5" fmla="*/ 88 h 485"/>
              <a:gd name="T6" fmla="*/ 423 w 423"/>
              <a:gd name="T7" fmla="*/ 129 h 485"/>
              <a:gd name="T8" fmla="*/ 423 w 423"/>
              <a:gd name="T9" fmla="*/ 356 h 485"/>
              <a:gd name="T10" fmla="*/ 398 w 423"/>
              <a:gd name="T11" fmla="*/ 397 h 485"/>
              <a:gd name="T12" fmla="*/ 237 w 423"/>
              <a:gd name="T13" fmla="*/ 478 h 485"/>
              <a:gd name="T14" fmla="*/ 186 w 423"/>
              <a:gd name="T15" fmla="*/ 478 h 485"/>
              <a:gd name="T16" fmla="*/ 25 w 423"/>
              <a:gd name="T17" fmla="*/ 397 h 485"/>
              <a:gd name="T18" fmla="*/ 0 w 423"/>
              <a:gd name="T19" fmla="*/ 356 h 485"/>
              <a:gd name="T20" fmla="*/ 0 w 423"/>
              <a:gd name="T21" fmla="*/ 129 h 485"/>
              <a:gd name="T22" fmla="*/ 25 w 423"/>
              <a:gd name="T23" fmla="*/ 88 h 485"/>
              <a:gd name="T24" fmla="*/ 186 w 423"/>
              <a:gd name="T25" fmla="*/ 7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3" h="485">
                <a:moveTo>
                  <a:pt x="186" y="7"/>
                </a:moveTo>
                <a:cubicBezTo>
                  <a:pt x="200" y="0"/>
                  <a:pt x="223" y="0"/>
                  <a:pt x="237" y="7"/>
                </a:cubicBezTo>
                <a:cubicBezTo>
                  <a:pt x="398" y="88"/>
                  <a:pt x="398" y="88"/>
                  <a:pt x="398" y="88"/>
                </a:cubicBezTo>
                <a:cubicBezTo>
                  <a:pt x="412" y="95"/>
                  <a:pt x="423" y="114"/>
                  <a:pt x="423" y="129"/>
                </a:cubicBezTo>
                <a:cubicBezTo>
                  <a:pt x="423" y="356"/>
                  <a:pt x="423" y="356"/>
                  <a:pt x="423" y="356"/>
                </a:cubicBezTo>
                <a:cubicBezTo>
                  <a:pt x="423" y="372"/>
                  <a:pt x="412" y="390"/>
                  <a:pt x="398" y="397"/>
                </a:cubicBezTo>
                <a:cubicBezTo>
                  <a:pt x="237" y="478"/>
                  <a:pt x="237" y="478"/>
                  <a:pt x="237" y="478"/>
                </a:cubicBezTo>
                <a:cubicBezTo>
                  <a:pt x="223" y="485"/>
                  <a:pt x="200" y="485"/>
                  <a:pt x="186" y="478"/>
                </a:cubicBezTo>
                <a:cubicBezTo>
                  <a:pt x="25" y="397"/>
                  <a:pt x="25" y="397"/>
                  <a:pt x="25" y="397"/>
                </a:cubicBezTo>
                <a:cubicBezTo>
                  <a:pt x="11" y="390"/>
                  <a:pt x="0" y="372"/>
                  <a:pt x="0" y="356"/>
                </a:cubicBezTo>
                <a:cubicBezTo>
                  <a:pt x="0" y="129"/>
                  <a:pt x="0" y="129"/>
                  <a:pt x="0" y="129"/>
                </a:cubicBezTo>
                <a:cubicBezTo>
                  <a:pt x="0" y="114"/>
                  <a:pt x="11" y="95"/>
                  <a:pt x="25" y="88"/>
                </a:cubicBezTo>
                <a:lnTo>
                  <a:pt x="186" y="7"/>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ym typeface="华文细黑" panose="02010600040101010101" pitchFamily="2" charset="-122"/>
            </a:endParaRPr>
          </a:p>
        </p:txBody>
      </p:sp>
      <p:sp>
        <p:nvSpPr>
          <p:cNvPr id="31" name="Freeform 7"/>
          <p:cNvSpPr/>
          <p:nvPr/>
        </p:nvSpPr>
        <p:spPr bwMode="auto">
          <a:xfrm>
            <a:off x="6615429" y="2246103"/>
            <a:ext cx="856614" cy="981786"/>
          </a:xfrm>
          <a:custGeom>
            <a:avLst/>
            <a:gdLst>
              <a:gd name="T0" fmla="*/ 186 w 423"/>
              <a:gd name="T1" fmla="*/ 7 h 485"/>
              <a:gd name="T2" fmla="*/ 237 w 423"/>
              <a:gd name="T3" fmla="*/ 7 h 485"/>
              <a:gd name="T4" fmla="*/ 398 w 423"/>
              <a:gd name="T5" fmla="*/ 88 h 485"/>
              <a:gd name="T6" fmla="*/ 423 w 423"/>
              <a:gd name="T7" fmla="*/ 129 h 485"/>
              <a:gd name="T8" fmla="*/ 423 w 423"/>
              <a:gd name="T9" fmla="*/ 356 h 485"/>
              <a:gd name="T10" fmla="*/ 398 w 423"/>
              <a:gd name="T11" fmla="*/ 397 h 485"/>
              <a:gd name="T12" fmla="*/ 237 w 423"/>
              <a:gd name="T13" fmla="*/ 478 h 485"/>
              <a:gd name="T14" fmla="*/ 186 w 423"/>
              <a:gd name="T15" fmla="*/ 478 h 485"/>
              <a:gd name="T16" fmla="*/ 25 w 423"/>
              <a:gd name="T17" fmla="*/ 397 h 485"/>
              <a:gd name="T18" fmla="*/ 0 w 423"/>
              <a:gd name="T19" fmla="*/ 356 h 485"/>
              <a:gd name="T20" fmla="*/ 0 w 423"/>
              <a:gd name="T21" fmla="*/ 129 h 485"/>
              <a:gd name="T22" fmla="*/ 25 w 423"/>
              <a:gd name="T23" fmla="*/ 88 h 485"/>
              <a:gd name="T24" fmla="*/ 186 w 423"/>
              <a:gd name="T25" fmla="*/ 7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3" h="485">
                <a:moveTo>
                  <a:pt x="186" y="7"/>
                </a:moveTo>
                <a:cubicBezTo>
                  <a:pt x="200" y="0"/>
                  <a:pt x="223" y="0"/>
                  <a:pt x="237" y="7"/>
                </a:cubicBezTo>
                <a:cubicBezTo>
                  <a:pt x="398" y="88"/>
                  <a:pt x="398" y="88"/>
                  <a:pt x="398" y="88"/>
                </a:cubicBezTo>
                <a:cubicBezTo>
                  <a:pt x="412" y="95"/>
                  <a:pt x="423" y="114"/>
                  <a:pt x="423" y="129"/>
                </a:cubicBezTo>
                <a:cubicBezTo>
                  <a:pt x="423" y="356"/>
                  <a:pt x="423" y="356"/>
                  <a:pt x="423" y="356"/>
                </a:cubicBezTo>
                <a:cubicBezTo>
                  <a:pt x="423" y="372"/>
                  <a:pt x="412" y="390"/>
                  <a:pt x="398" y="397"/>
                </a:cubicBezTo>
                <a:cubicBezTo>
                  <a:pt x="237" y="478"/>
                  <a:pt x="237" y="478"/>
                  <a:pt x="237" y="478"/>
                </a:cubicBezTo>
                <a:cubicBezTo>
                  <a:pt x="223" y="485"/>
                  <a:pt x="200" y="485"/>
                  <a:pt x="186" y="478"/>
                </a:cubicBezTo>
                <a:cubicBezTo>
                  <a:pt x="25" y="397"/>
                  <a:pt x="25" y="397"/>
                  <a:pt x="25" y="397"/>
                </a:cubicBezTo>
                <a:cubicBezTo>
                  <a:pt x="11" y="390"/>
                  <a:pt x="0" y="372"/>
                  <a:pt x="0" y="356"/>
                </a:cubicBezTo>
                <a:cubicBezTo>
                  <a:pt x="0" y="129"/>
                  <a:pt x="0" y="129"/>
                  <a:pt x="0" y="129"/>
                </a:cubicBezTo>
                <a:cubicBezTo>
                  <a:pt x="0" y="114"/>
                  <a:pt x="11" y="95"/>
                  <a:pt x="25" y="88"/>
                </a:cubicBezTo>
                <a:lnTo>
                  <a:pt x="186" y="7"/>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ym typeface="华文细黑" panose="02010600040101010101" pitchFamily="2" charset="-122"/>
            </a:endParaRPr>
          </a:p>
        </p:txBody>
      </p:sp>
      <p:sp>
        <p:nvSpPr>
          <p:cNvPr id="41" name="文本框 40"/>
          <p:cNvSpPr txBox="1"/>
          <p:nvPr/>
        </p:nvSpPr>
        <p:spPr>
          <a:xfrm>
            <a:off x="3057101" y="2588520"/>
            <a:ext cx="1853812" cy="337185"/>
          </a:xfrm>
          <a:prstGeom prst="rect">
            <a:avLst/>
          </a:prstGeom>
          <a:noFill/>
        </p:spPr>
        <p:txBody>
          <a:bodyPr wrap="square" rtlCol="0">
            <a:spAutoFit/>
          </a:bodyPr>
          <a:lstStyle/>
          <a:p>
            <a:pPr algn="r"/>
            <a:r>
              <a:rPr lang="en-US" altLang="zh-CN" sz="1600" dirty="0">
                <a:latin typeface="华文细黑" panose="02010600040101010101" pitchFamily="2" charset="-122"/>
                <a:ea typeface="华文细黑" panose="02010600040101010101" pitchFamily="2" charset="-122"/>
                <a:sym typeface="华文细黑" panose="02010600040101010101" pitchFamily="2" charset="-122"/>
              </a:rPr>
              <a:t>Where</a:t>
            </a:r>
          </a:p>
        </p:txBody>
      </p:sp>
      <p:sp>
        <p:nvSpPr>
          <p:cNvPr id="42" name="矩形 41"/>
          <p:cNvSpPr/>
          <p:nvPr/>
        </p:nvSpPr>
        <p:spPr>
          <a:xfrm>
            <a:off x="1699848" y="2904940"/>
            <a:ext cx="3211065" cy="294119"/>
          </a:xfrm>
          <a:prstGeom prst="rect">
            <a:avLst/>
          </a:prstGeom>
        </p:spPr>
        <p:txBody>
          <a:bodyPr wrap="square">
            <a:spAutoFit/>
          </a:bodyPr>
          <a:lstStyle/>
          <a:p>
            <a:pPr algn="r">
              <a:lnSpc>
                <a:spcPct val="120000"/>
              </a:lnSpc>
            </a:pPr>
            <a:r>
              <a:rPr lang="en-US" altLang="zh-CN" sz="1200" dirty="0">
                <a:latin typeface="华文细黑" panose="02010600040101010101" pitchFamily="2" charset="-122"/>
                <a:ea typeface="华文细黑" panose="02010600040101010101" pitchFamily="2" charset="-122"/>
                <a:sym typeface="华文细黑" panose="02010600040101010101" pitchFamily="2" charset="-122"/>
              </a:rPr>
              <a:t>Dongguan</a:t>
            </a:r>
          </a:p>
        </p:txBody>
      </p:sp>
      <p:sp>
        <p:nvSpPr>
          <p:cNvPr id="44" name="文本框 43"/>
          <p:cNvSpPr txBox="1"/>
          <p:nvPr/>
        </p:nvSpPr>
        <p:spPr>
          <a:xfrm>
            <a:off x="7296796" y="3503755"/>
            <a:ext cx="1861718" cy="337185"/>
          </a:xfrm>
          <a:prstGeom prst="rect">
            <a:avLst/>
          </a:prstGeom>
          <a:noFill/>
        </p:spPr>
        <p:txBody>
          <a:bodyPr wrap="square" rtlCol="0">
            <a:spAutoFit/>
          </a:bodyPr>
          <a:lstStyle/>
          <a:p>
            <a:r>
              <a:rPr lang="en-US" altLang="zh-CN" sz="1600" dirty="0">
                <a:latin typeface="华文细黑" panose="02010600040101010101" pitchFamily="2" charset="-122"/>
                <a:ea typeface="华文细黑" panose="02010600040101010101" pitchFamily="2" charset="-122"/>
                <a:sym typeface="华文细黑" panose="02010600040101010101" pitchFamily="2" charset="-122"/>
              </a:rPr>
              <a:t>When</a:t>
            </a:r>
          </a:p>
        </p:txBody>
      </p:sp>
      <p:sp>
        <p:nvSpPr>
          <p:cNvPr id="45" name="矩形 44"/>
          <p:cNvSpPr/>
          <p:nvPr/>
        </p:nvSpPr>
        <p:spPr>
          <a:xfrm>
            <a:off x="7296796" y="3820175"/>
            <a:ext cx="3211065" cy="294119"/>
          </a:xfrm>
          <a:prstGeom prst="rect">
            <a:avLst/>
          </a:prstGeom>
        </p:spPr>
        <p:txBody>
          <a:bodyPr wrap="square">
            <a:spAutoFit/>
          </a:bodyPr>
          <a:lstStyle/>
          <a:p>
            <a:pPr>
              <a:lnSpc>
                <a:spcPct val="120000"/>
              </a:lnSpc>
            </a:pPr>
            <a:r>
              <a:rPr lang="en-US" altLang="zh-CN" sz="1200" dirty="0">
                <a:latin typeface="华文细黑" panose="02010600040101010101" pitchFamily="2" charset="-122"/>
                <a:ea typeface="华文细黑" panose="02010600040101010101" pitchFamily="2" charset="-122"/>
                <a:sym typeface="华文细黑" panose="02010600040101010101" pitchFamily="2" charset="-122"/>
              </a:rPr>
              <a:t>August 9, 2019; 2 years ago</a:t>
            </a:r>
          </a:p>
        </p:txBody>
      </p:sp>
      <p:sp>
        <p:nvSpPr>
          <p:cNvPr id="46" name="文本框 45"/>
          <p:cNvSpPr txBox="1"/>
          <p:nvPr/>
        </p:nvSpPr>
        <p:spPr>
          <a:xfrm>
            <a:off x="7732457" y="1796597"/>
            <a:ext cx="1282188" cy="337185"/>
          </a:xfrm>
          <a:prstGeom prst="rect">
            <a:avLst/>
          </a:prstGeom>
          <a:noFill/>
        </p:spPr>
        <p:txBody>
          <a:bodyPr wrap="square" rtlCol="0">
            <a:spAutoFit/>
          </a:bodyPr>
          <a:lstStyle/>
          <a:p>
            <a:r>
              <a:rPr lang="en-US" altLang="zh-CN" sz="1600" dirty="0">
                <a:latin typeface="华文细黑" panose="02010600040101010101" pitchFamily="2" charset="-122"/>
                <a:ea typeface="华文细黑" panose="02010600040101010101" pitchFamily="2" charset="-122"/>
                <a:sym typeface="华文细黑" panose="02010600040101010101" pitchFamily="2" charset="-122"/>
              </a:rPr>
              <a:t>Why</a:t>
            </a:r>
          </a:p>
        </p:txBody>
      </p:sp>
      <p:sp useBgFill="1">
        <p:nvSpPr>
          <p:cNvPr id="40" name="文本框 39"/>
          <p:cNvSpPr txBox="1"/>
          <p:nvPr/>
        </p:nvSpPr>
        <p:spPr>
          <a:xfrm>
            <a:off x="3165978" y="4317526"/>
            <a:ext cx="1282188" cy="337185"/>
          </a:xfrm>
          <a:prstGeom prst="rect">
            <a:avLst/>
          </a:prstGeom>
        </p:spPr>
        <p:txBody>
          <a:bodyPr wrap="square" rtlCol="0">
            <a:spAutoFit/>
          </a:bodyPr>
          <a:lstStyle/>
          <a:p>
            <a:pPr algn="r"/>
            <a:r>
              <a:rPr lang="en-US" altLang="zh-CN" sz="1600" dirty="0">
                <a:latin typeface="华文细黑" panose="02010600040101010101" pitchFamily="2" charset="-122"/>
                <a:ea typeface="华文细黑" panose="02010600040101010101" pitchFamily="2" charset="-122"/>
                <a:sym typeface="华文细黑" panose="02010600040101010101" pitchFamily="2" charset="-122"/>
              </a:rPr>
              <a:t>Created by</a:t>
            </a:r>
          </a:p>
        </p:txBody>
      </p:sp>
      <p:sp useBgFill="1">
        <p:nvSpPr>
          <p:cNvPr id="43" name="矩形 42"/>
          <p:cNvSpPr/>
          <p:nvPr/>
        </p:nvSpPr>
        <p:spPr>
          <a:xfrm>
            <a:off x="1237101" y="4637030"/>
            <a:ext cx="3211065" cy="294119"/>
          </a:xfrm>
          <a:prstGeom prst="rect">
            <a:avLst/>
          </a:prstGeom>
        </p:spPr>
        <p:txBody>
          <a:bodyPr wrap="square">
            <a:spAutoFit/>
          </a:bodyPr>
          <a:lstStyle/>
          <a:p>
            <a:pPr algn="r">
              <a:lnSpc>
                <a:spcPct val="120000"/>
              </a:lnSpc>
            </a:pPr>
            <a:r>
              <a:rPr lang="en-US" altLang="zh-CN" sz="1200" dirty="0">
                <a:latin typeface="华文细黑" panose="02010600040101010101" pitchFamily="2" charset="-122"/>
                <a:ea typeface="华文细黑" panose="02010600040101010101" pitchFamily="2" charset="-122"/>
                <a:sym typeface="华文细黑" panose="02010600040101010101" pitchFamily="2" charset="-122"/>
              </a:rPr>
              <a:t>Huawei Technologies Co., Ltd.</a:t>
            </a:r>
          </a:p>
        </p:txBody>
      </p:sp>
      <p:sp>
        <p:nvSpPr>
          <p:cNvPr id="671" name="文本框 670"/>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770" name="直接连接符 769"/>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grpSp>
        <p:nvGrpSpPr>
          <p:cNvPr id="771" name="组合 770"/>
          <p:cNvGrpSpPr/>
          <p:nvPr/>
        </p:nvGrpSpPr>
        <p:grpSpPr>
          <a:xfrm>
            <a:off x="6398334" y="3497694"/>
            <a:ext cx="366880" cy="350676"/>
            <a:chOff x="4400550" y="6078538"/>
            <a:chExt cx="503238" cy="481012"/>
          </a:xfrm>
          <a:solidFill>
            <a:schemeClr val="bg1"/>
          </a:solidFill>
        </p:grpSpPr>
        <p:sp>
          <p:nvSpPr>
            <p:cNvPr id="772" name="Freeform 15"/>
            <p:cNvSpPr/>
            <p:nvPr/>
          </p:nvSpPr>
          <p:spPr bwMode="auto">
            <a:xfrm>
              <a:off x="4400550" y="6251575"/>
              <a:ext cx="311150" cy="307975"/>
            </a:xfrm>
            <a:custGeom>
              <a:avLst/>
              <a:gdLst>
                <a:gd name="T0" fmla="*/ 73 w 83"/>
                <a:gd name="T1" fmla="*/ 45 h 82"/>
                <a:gd name="T2" fmla="*/ 48 w 83"/>
                <a:gd name="T3" fmla="*/ 70 h 82"/>
                <a:gd name="T4" fmla="*/ 31 w 83"/>
                <a:gd name="T5" fmla="*/ 77 h 82"/>
                <a:gd name="T6" fmla="*/ 15 w 83"/>
                <a:gd name="T7" fmla="*/ 70 h 82"/>
                <a:gd name="T8" fmla="*/ 8 w 83"/>
                <a:gd name="T9" fmla="*/ 53 h 82"/>
                <a:gd name="T10" fmla="*/ 15 w 83"/>
                <a:gd name="T11" fmla="*/ 37 h 82"/>
                <a:gd name="T12" fmla="*/ 40 w 83"/>
                <a:gd name="T13" fmla="*/ 11 h 82"/>
                <a:gd name="T14" fmla="*/ 57 w 83"/>
                <a:gd name="T15" fmla="*/ 4 h 82"/>
                <a:gd name="T16" fmla="*/ 73 w 83"/>
                <a:gd name="T17" fmla="*/ 11 h 82"/>
                <a:gd name="T18" fmla="*/ 78 w 83"/>
                <a:gd name="T19" fmla="*/ 19 h 82"/>
                <a:gd name="T20" fmla="*/ 79 w 83"/>
                <a:gd name="T21" fmla="*/ 20 h 82"/>
                <a:gd name="T22" fmla="*/ 82 w 83"/>
                <a:gd name="T23" fmla="*/ 20 h 82"/>
                <a:gd name="T24" fmla="*/ 83 w 83"/>
                <a:gd name="T25" fmla="*/ 17 h 82"/>
                <a:gd name="T26" fmla="*/ 83 w 83"/>
                <a:gd name="T27" fmla="*/ 17 h 82"/>
                <a:gd name="T28" fmla="*/ 77 w 83"/>
                <a:gd name="T29" fmla="*/ 8 h 82"/>
                <a:gd name="T30" fmla="*/ 57 w 83"/>
                <a:gd name="T31" fmla="*/ 0 h 82"/>
                <a:gd name="T32" fmla="*/ 37 w 83"/>
                <a:gd name="T33" fmla="*/ 8 h 82"/>
                <a:gd name="T34" fmla="*/ 11 w 83"/>
                <a:gd name="T35" fmla="*/ 33 h 82"/>
                <a:gd name="T36" fmla="*/ 11 w 83"/>
                <a:gd name="T37" fmla="*/ 73 h 82"/>
                <a:gd name="T38" fmla="*/ 31 w 83"/>
                <a:gd name="T39" fmla="*/ 82 h 82"/>
                <a:gd name="T40" fmla="*/ 31 w 83"/>
                <a:gd name="T41" fmla="*/ 82 h 82"/>
                <a:gd name="T42" fmla="*/ 51 w 83"/>
                <a:gd name="T43" fmla="*/ 73 h 82"/>
                <a:gd name="T44" fmla="*/ 76 w 83"/>
                <a:gd name="T45" fmla="*/ 49 h 82"/>
                <a:gd name="T46" fmla="*/ 76 w 83"/>
                <a:gd name="T47" fmla="*/ 45 h 82"/>
                <a:gd name="T48" fmla="*/ 73 w 83"/>
                <a:gd name="T49" fmla="*/ 45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 h="82">
                  <a:moveTo>
                    <a:pt x="73" y="45"/>
                  </a:moveTo>
                  <a:cubicBezTo>
                    <a:pt x="48" y="70"/>
                    <a:pt x="48" y="70"/>
                    <a:pt x="48" y="70"/>
                  </a:cubicBezTo>
                  <a:cubicBezTo>
                    <a:pt x="44" y="75"/>
                    <a:pt x="38" y="77"/>
                    <a:pt x="31" y="77"/>
                  </a:cubicBezTo>
                  <a:cubicBezTo>
                    <a:pt x="25" y="77"/>
                    <a:pt x="19" y="75"/>
                    <a:pt x="15" y="70"/>
                  </a:cubicBezTo>
                  <a:cubicBezTo>
                    <a:pt x="10" y="66"/>
                    <a:pt x="8" y="60"/>
                    <a:pt x="8" y="53"/>
                  </a:cubicBezTo>
                  <a:cubicBezTo>
                    <a:pt x="8" y="47"/>
                    <a:pt x="10" y="41"/>
                    <a:pt x="15" y="37"/>
                  </a:cubicBezTo>
                  <a:cubicBezTo>
                    <a:pt x="40" y="11"/>
                    <a:pt x="40" y="11"/>
                    <a:pt x="40" y="11"/>
                  </a:cubicBezTo>
                  <a:cubicBezTo>
                    <a:pt x="44" y="7"/>
                    <a:pt x="50" y="4"/>
                    <a:pt x="57" y="4"/>
                  </a:cubicBezTo>
                  <a:cubicBezTo>
                    <a:pt x="63" y="4"/>
                    <a:pt x="69" y="7"/>
                    <a:pt x="73" y="11"/>
                  </a:cubicBezTo>
                  <a:cubicBezTo>
                    <a:pt x="75" y="14"/>
                    <a:pt x="77" y="16"/>
                    <a:pt x="78" y="19"/>
                  </a:cubicBezTo>
                  <a:cubicBezTo>
                    <a:pt x="79" y="19"/>
                    <a:pt x="79" y="20"/>
                    <a:pt x="79" y="20"/>
                  </a:cubicBezTo>
                  <a:cubicBezTo>
                    <a:pt x="80" y="21"/>
                    <a:pt x="81" y="21"/>
                    <a:pt x="82" y="20"/>
                  </a:cubicBezTo>
                  <a:cubicBezTo>
                    <a:pt x="83" y="19"/>
                    <a:pt x="83" y="18"/>
                    <a:pt x="83" y="17"/>
                  </a:cubicBezTo>
                  <a:cubicBezTo>
                    <a:pt x="83" y="17"/>
                    <a:pt x="83" y="17"/>
                    <a:pt x="83" y="17"/>
                  </a:cubicBezTo>
                  <a:cubicBezTo>
                    <a:pt x="81" y="14"/>
                    <a:pt x="79" y="11"/>
                    <a:pt x="77" y="8"/>
                  </a:cubicBezTo>
                  <a:cubicBezTo>
                    <a:pt x="71" y="3"/>
                    <a:pt x="64" y="0"/>
                    <a:pt x="57" y="0"/>
                  </a:cubicBezTo>
                  <a:cubicBezTo>
                    <a:pt x="49" y="0"/>
                    <a:pt x="42" y="3"/>
                    <a:pt x="37" y="8"/>
                  </a:cubicBezTo>
                  <a:cubicBezTo>
                    <a:pt x="11" y="33"/>
                    <a:pt x="11" y="33"/>
                    <a:pt x="11" y="33"/>
                  </a:cubicBezTo>
                  <a:cubicBezTo>
                    <a:pt x="0" y="44"/>
                    <a:pt x="0" y="62"/>
                    <a:pt x="11" y="73"/>
                  </a:cubicBezTo>
                  <a:cubicBezTo>
                    <a:pt x="17" y="79"/>
                    <a:pt x="24" y="82"/>
                    <a:pt x="31" y="82"/>
                  </a:cubicBezTo>
                  <a:cubicBezTo>
                    <a:pt x="31" y="82"/>
                    <a:pt x="31" y="82"/>
                    <a:pt x="31" y="82"/>
                  </a:cubicBezTo>
                  <a:cubicBezTo>
                    <a:pt x="39" y="82"/>
                    <a:pt x="46" y="79"/>
                    <a:pt x="51" y="73"/>
                  </a:cubicBezTo>
                  <a:cubicBezTo>
                    <a:pt x="76" y="49"/>
                    <a:pt x="76" y="49"/>
                    <a:pt x="76" y="49"/>
                  </a:cubicBezTo>
                  <a:cubicBezTo>
                    <a:pt x="77" y="48"/>
                    <a:pt x="77" y="46"/>
                    <a:pt x="76" y="45"/>
                  </a:cubicBezTo>
                  <a:cubicBezTo>
                    <a:pt x="75" y="45"/>
                    <a:pt x="74" y="45"/>
                    <a:pt x="7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8" name="Freeform 16"/>
            <p:cNvSpPr/>
            <p:nvPr/>
          </p:nvSpPr>
          <p:spPr bwMode="auto">
            <a:xfrm>
              <a:off x="4592638" y="6078538"/>
              <a:ext cx="311150" cy="307975"/>
            </a:xfrm>
            <a:custGeom>
              <a:avLst/>
              <a:gdLst>
                <a:gd name="T0" fmla="*/ 72 w 83"/>
                <a:gd name="T1" fmla="*/ 8 h 82"/>
                <a:gd name="T2" fmla="*/ 52 w 83"/>
                <a:gd name="T3" fmla="*/ 0 h 82"/>
                <a:gd name="T4" fmla="*/ 32 w 83"/>
                <a:gd name="T5" fmla="*/ 8 h 82"/>
                <a:gd name="T6" fmla="*/ 7 w 83"/>
                <a:gd name="T7" fmla="*/ 33 h 82"/>
                <a:gd name="T8" fmla="*/ 7 w 83"/>
                <a:gd name="T9" fmla="*/ 36 h 82"/>
                <a:gd name="T10" fmla="*/ 10 w 83"/>
                <a:gd name="T11" fmla="*/ 36 h 82"/>
                <a:gd name="T12" fmla="*/ 35 w 83"/>
                <a:gd name="T13" fmla="*/ 11 h 82"/>
                <a:gd name="T14" fmla="*/ 52 w 83"/>
                <a:gd name="T15" fmla="*/ 4 h 82"/>
                <a:gd name="T16" fmla="*/ 68 w 83"/>
                <a:gd name="T17" fmla="*/ 11 h 82"/>
                <a:gd name="T18" fmla="*/ 75 w 83"/>
                <a:gd name="T19" fmla="*/ 28 h 82"/>
                <a:gd name="T20" fmla="*/ 68 w 83"/>
                <a:gd name="T21" fmla="*/ 45 h 82"/>
                <a:gd name="T22" fmla="*/ 43 w 83"/>
                <a:gd name="T23" fmla="*/ 70 h 82"/>
                <a:gd name="T24" fmla="*/ 26 w 83"/>
                <a:gd name="T25" fmla="*/ 77 h 82"/>
                <a:gd name="T26" fmla="*/ 10 w 83"/>
                <a:gd name="T27" fmla="*/ 70 h 82"/>
                <a:gd name="T28" fmla="*/ 5 w 83"/>
                <a:gd name="T29" fmla="*/ 63 h 82"/>
                <a:gd name="T30" fmla="*/ 4 w 83"/>
                <a:gd name="T31" fmla="*/ 62 h 82"/>
                <a:gd name="T32" fmla="*/ 2 w 83"/>
                <a:gd name="T33" fmla="*/ 61 h 82"/>
                <a:gd name="T34" fmla="*/ 1 w 83"/>
                <a:gd name="T35" fmla="*/ 62 h 82"/>
                <a:gd name="T36" fmla="*/ 0 w 83"/>
                <a:gd name="T37" fmla="*/ 64 h 82"/>
                <a:gd name="T38" fmla="*/ 6 w 83"/>
                <a:gd name="T39" fmla="*/ 73 h 82"/>
                <a:gd name="T40" fmla="*/ 26 w 83"/>
                <a:gd name="T41" fmla="*/ 82 h 82"/>
                <a:gd name="T42" fmla="*/ 46 w 83"/>
                <a:gd name="T43" fmla="*/ 73 h 82"/>
                <a:gd name="T44" fmla="*/ 72 w 83"/>
                <a:gd name="T45" fmla="*/ 48 h 82"/>
                <a:gd name="T46" fmla="*/ 72 w 83"/>
                <a:gd name="T47" fmla="*/ 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3" h="82">
                  <a:moveTo>
                    <a:pt x="72" y="8"/>
                  </a:moveTo>
                  <a:cubicBezTo>
                    <a:pt x="66" y="3"/>
                    <a:pt x="59" y="0"/>
                    <a:pt x="52" y="0"/>
                  </a:cubicBezTo>
                  <a:cubicBezTo>
                    <a:pt x="44" y="0"/>
                    <a:pt x="37" y="3"/>
                    <a:pt x="32" y="8"/>
                  </a:cubicBezTo>
                  <a:cubicBezTo>
                    <a:pt x="7" y="33"/>
                    <a:pt x="7" y="33"/>
                    <a:pt x="7" y="33"/>
                  </a:cubicBezTo>
                  <a:cubicBezTo>
                    <a:pt x="6" y="34"/>
                    <a:pt x="6" y="35"/>
                    <a:pt x="7" y="36"/>
                  </a:cubicBezTo>
                  <a:cubicBezTo>
                    <a:pt x="8" y="37"/>
                    <a:pt x="9" y="37"/>
                    <a:pt x="10" y="36"/>
                  </a:cubicBezTo>
                  <a:cubicBezTo>
                    <a:pt x="35" y="11"/>
                    <a:pt x="35" y="11"/>
                    <a:pt x="35" y="11"/>
                  </a:cubicBezTo>
                  <a:cubicBezTo>
                    <a:pt x="39" y="7"/>
                    <a:pt x="45" y="4"/>
                    <a:pt x="52" y="4"/>
                  </a:cubicBezTo>
                  <a:cubicBezTo>
                    <a:pt x="58" y="4"/>
                    <a:pt x="64" y="7"/>
                    <a:pt x="68" y="11"/>
                  </a:cubicBezTo>
                  <a:cubicBezTo>
                    <a:pt x="73" y="16"/>
                    <a:pt x="75" y="22"/>
                    <a:pt x="75" y="28"/>
                  </a:cubicBezTo>
                  <a:cubicBezTo>
                    <a:pt x="75" y="34"/>
                    <a:pt x="73" y="40"/>
                    <a:pt x="68" y="45"/>
                  </a:cubicBezTo>
                  <a:cubicBezTo>
                    <a:pt x="43" y="70"/>
                    <a:pt x="43" y="70"/>
                    <a:pt x="43" y="70"/>
                  </a:cubicBezTo>
                  <a:cubicBezTo>
                    <a:pt x="39" y="75"/>
                    <a:pt x="33" y="77"/>
                    <a:pt x="26" y="77"/>
                  </a:cubicBezTo>
                  <a:cubicBezTo>
                    <a:pt x="20" y="77"/>
                    <a:pt x="14" y="75"/>
                    <a:pt x="10" y="70"/>
                  </a:cubicBezTo>
                  <a:cubicBezTo>
                    <a:pt x="8" y="68"/>
                    <a:pt x="6" y="65"/>
                    <a:pt x="5" y="63"/>
                  </a:cubicBezTo>
                  <a:cubicBezTo>
                    <a:pt x="4" y="62"/>
                    <a:pt x="4" y="62"/>
                    <a:pt x="4" y="62"/>
                  </a:cubicBezTo>
                  <a:cubicBezTo>
                    <a:pt x="4" y="61"/>
                    <a:pt x="3" y="61"/>
                    <a:pt x="2" y="61"/>
                  </a:cubicBezTo>
                  <a:cubicBezTo>
                    <a:pt x="2" y="61"/>
                    <a:pt x="1" y="61"/>
                    <a:pt x="1" y="62"/>
                  </a:cubicBezTo>
                  <a:cubicBezTo>
                    <a:pt x="0" y="62"/>
                    <a:pt x="0" y="63"/>
                    <a:pt x="0" y="64"/>
                  </a:cubicBezTo>
                  <a:cubicBezTo>
                    <a:pt x="2" y="68"/>
                    <a:pt x="4" y="71"/>
                    <a:pt x="6" y="73"/>
                  </a:cubicBezTo>
                  <a:cubicBezTo>
                    <a:pt x="12" y="79"/>
                    <a:pt x="19" y="82"/>
                    <a:pt x="26" y="82"/>
                  </a:cubicBezTo>
                  <a:cubicBezTo>
                    <a:pt x="34" y="82"/>
                    <a:pt x="41" y="79"/>
                    <a:pt x="46" y="73"/>
                  </a:cubicBezTo>
                  <a:cubicBezTo>
                    <a:pt x="72" y="48"/>
                    <a:pt x="72" y="48"/>
                    <a:pt x="72" y="48"/>
                  </a:cubicBezTo>
                  <a:cubicBezTo>
                    <a:pt x="83" y="37"/>
                    <a:pt x="83" y="19"/>
                    <a:pt x="7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939" name="组合 938"/>
          <p:cNvGrpSpPr/>
          <p:nvPr/>
        </p:nvGrpSpPr>
        <p:grpSpPr>
          <a:xfrm>
            <a:off x="4971734" y="4426343"/>
            <a:ext cx="295124" cy="349521"/>
            <a:chOff x="1566863" y="5118100"/>
            <a:chExt cx="404812" cy="479426"/>
          </a:xfrm>
          <a:solidFill>
            <a:schemeClr val="bg1"/>
          </a:solidFill>
        </p:grpSpPr>
        <p:sp>
          <p:nvSpPr>
            <p:cNvPr id="940" name="Freeform 42"/>
            <p:cNvSpPr>
              <a:spLocks noEditPoints="1"/>
            </p:cNvSpPr>
            <p:nvPr/>
          </p:nvSpPr>
          <p:spPr bwMode="auto">
            <a:xfrm>
              <a:off x="1704975" y="5233988"/>
              <a:ext cx="128588" cy="363538"/>
            </a:xfrm>
            <a:custGeom>
              <a:avLst/>
              <a:gdLst>
                <a:gd name="T0" fmla="*/ 24 w 34"/>
                <a:gd name="T1" fmla="*/ 0 h 97"/>
                <a:gd name="T2" fmla="*/ 10 w 34"/>
                <a:gd name="T3" fmla="*/ 0 h 97"/>
                <a:gd name="T4" fmla="*/ 0 w 34"/>
                <a:gd name="T5" fmla="*/ 10 h 97"/>
                <a:gd name="T6" fmla="*/ 10 w 34"/>
                <a:gd name="T7" fmla="*/ 20 h 97"/>
                <a:gd name="T8" fmla="*/ 15 w 34"/>
                <a:gd name="T9" fmla="*/ 20 h 97"/>
                <a:gd name="T10" fmla="*/ 15 w 34"/>
                <a:gd name="T11" fmla="*/ 94 h 97"/>
                <a:gd name="T12" fmla="*/ 17 w 34"/>
                <a:gd name="T13" fmla="*/ 97 h 97"/>
                <a:gd name="T14" fmla="*/ 19 w 34"/>
                <a:gd name="T15" fmla="*/ 94 h 97"/>
                <a:gd name="T16" fmla="*/ 19 w 34"/>
                <a:gd name="T17" fmla="*/ 20 h 97"/>
                <a:gd name="T18" fmla="*/ 24 w 34"/>
                <a:gd name="T19" fmla="*/ 20 h 97"/>
                <a:gd name="T20" fmla="*/ 34 w 34"/>
                <a:gd name="T21" fmla="*/ 10 h 97"/>
                <a:gd name="T22" fmla="*/ 24 w 34"/>
                <a:gd name="T23" fmla="*/ 0 h 97"/>
                <a:gd name="T24" fmla="*/ 24 w 34"/>
                <a:gd name="T25" fmla="*/ 15 h 97"/>
                <a:gd name="T26" fmla="*/ 10 w 34"/>
                <a:gd name="T27" fmla="*/ 15 h 97"/>
                <a:gd name="T28" fmla="*/ 4 w 34"/>
                <a:gd name="T29" fmla="*/ 10 h 97"/>
                <a:gd name="T30" fmla="*/ 10 w 34"/>
                <a:gd name="T31" fmla="*/ 5 h 97"/>
                <a:gd name="T32" fmla="*/ 24 w 34"/>
                <a:gd name="T33" fmla="*/ 5 h 97"/>
                <a:gd name="T34" fmla="*/ 30 w 34"/>
                <a:gd name="T35" fmla="*/ 10 h 97"/>
                <a:gd name="T36" fmla="*/ 24 w 34"/>
                <a:gd name="T37" fmla="*/ 15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97">
                  <a:moveTo>
                    <a:pt x="24" y="0"/>
                  </a:moveTo>
                  <a:cubicBezTo>
                    <a:pt x="10" y="0"/>
                    <a:pt x="10" y="0"/>
                    <a:pt x="10" y="0"/>
                  </a:cubicBezTo>
                  <a:cubicBezTo>
                    <a:pt x="4" y="0"/>
                    <a:pt x="0" y="5"/>
                    <a:pt x="0" y="10"/>
                  </a:cubicBezTo>
                  <a:cubicBezTo>
                    <a:pt x="0" y="15"/>
                    <a:pt x="4" y="20"/>
                    <a:pt x="10" y="20"/>
                  </a:cubicBezTo>
                  <a:cubicBezTo>
                    <a:pt x="15" y="20"/>
                    <a:pt x="15" y="20"/>
                    <a:pt x="15" y="20"/>
                  </a:cubicBezTo>
                  <a:cubicBezTo>
                    <a:pt x="15" y="94"/>
                    <a:pt x="15" y="94"/>
                    <a:pt x="15" y="94"/>
                  </a:cubicBezTo>
                  <a:cubicBezTo>
                    <a:pt x="15" y="96"/>
                    <a:pt x="16" y="97"/>
                    <a:pt x="17" y="97"/>
                  </a:cubicBezTo>
                  <a:cubicBezTo>
                    <a:pt x="18" y="97"/>
                    <a:pt x="19" y="96"/>
                    <a:pt x="19" y="94"/>
                  </a:cubicBezTo>
                  <a:cubicBezTo>
                    <a:pt x="19" y="20"/>
                    <a:pt x="19" y="20"/>
                    <a:pt x="19" y="20"/>
                  </a:cubicBezTo>
                  <a:cubicBezTo>
                    <a:pt x="24" y="20"/>
                    <a:pt x="24" y="20"/>
                    <a:pt x="24" y="20"/>
                  </a:cubicBezTo>
                  <a:cubicBezTo>
                    <a:pt x="30" y="20"/>
                    <a:pt x="34" y="15"/>
                    <a:pt x="34" y="10"/>
                  </a:cubicBezTo>
                  <a:cubicBezTo>
                    <a:pt x="34" y="5"/>
                    <a:pt x="30" y="0"/>
                    <a:pt x="24" y="0"/>
                  </a:cubicBezTo>
                  <a:close/>
                  <a:moveTo>
                    <a:pt x="24" y="15"/>
                  </a:moveTo>
                  <a:cubicBezTo>
                    <a:pt x="10" y="15"/>
                    <a:pt x="10" y="15"/>
                    <a:pt x="10" y="15"/>
                  </a:cubicBezTo>
                  <a:cubicBezTo>
                    <a:pt x="7" y="15"/>
                    <a:pt x="4" y="13"/>
                    <a:pt x="4" y="10"/>
                  </a:cubicBezTo>
                  <a:cubicBezTo>
                    <a:pt x="4" y="7"/>
                    <a:pt x="7" y="5"/>
                    <a:pt x="10" y="5"/>
                  </a:cubicBezTo>
                  <a:cubicBezTo>
                    <a:pt x="24" y="5"/>
                    <a:pt x="24" y="5"/>
                    <a:pt x="24" y="5"/>
                  </a:cubicBezTo>
                  <a:cubicBezTo>
                    <a:pt x="27" y="5"/>
                    <a:pt x="30" y="7"/>
                    <a:pt x="30" y="10"/>
                  </a:cubicBezTo>
                  <a:cubicBezTo>
                    <a:pt x="30" y="13"/>
                    <a:pt x="27" y="15"/>
                    <a:pt x="24"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1" name="Freeform 43"/>
            <p:cNvSpPr/>
            <p:nvPr/>
          </p:nvSpPr>
          <p:spPr bwMode="auto">
            <a:xfrm>
              <a:off x="1762125" y="5118100"/>
              <a:ext cx="14288" cy="77788"/>
            </a:xfrm>
            <a:custGeom>
              <a:avLst/>
              <a:gdLst>
                <a:gd name="T0" fmla="*/ 2 w 4"/>
                <a:gd name="T1" fmla="*/ 21 h 21"/>
                <a:gd name="T2" fmla="*/ 4 w 4"/>
                <a:gd name="T3" fmla="*/ 19 h 21"/>
                <a:gd name="T4" fmla="*/ 4 w 4"/>
                <a:gd name="T5" fmla="*/ 2 h 21"/>
                <a:gd name="T6" fmla="*/ 2 w 4"/>
                <a:gd name="T7" fmla="*/ 0 h 21"/>
                <a:gd name="T8" fmla="*/ 0 w 4"/>
                <a:gd name="T9" fmla="*/ 2 h 21"/>
                <a:gd name="T10" fmla="*/ 0 w 4"/>
                <a:gd name="T11" fmla="*/ 19 h 21"/>
                <a:gd name="T12" fmla="*/ 2 w 4"/>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4" h="21">
                  <a:moveTo>
                    <a:pt x="2" y="21"/>
                  </a:moveTo>
                  <a:cubicBezTo>
                    <a:pt x="3" y="21"/>
                    <a:pt x="4" y="20"/>
                    <a:pt x="4" y="19"/>
                  </a:cubicBezTo>
                  <a:cubicBezTo>
                    <a:pt x="4" y="2"/>
                    <a:pt x="4" y="2"/>
                    <a:pt x="4" y="2"/>
                  </a:cubicBezTo>
                  <a:cubicBezTo>
                    <a:pt x="4" y="1"/>
                    <a:pt x="3" y="0"/>
                    <a:pt x="2" y="0"/>
                  </a:cubicBezTo>
                  <a:cubicBezTo>
                    <a:pt x="1" y="0"/>
                    <a:pt x="0" y="1"/>
                    <a:pt x="0" y="2"/>
                  </a:cubicBezTo>
                  <a:cubicBezTo>
                    <a:pt x="0" y="19"/>
                    <a:pt x="0" y="19"/>
                    <a:pt x="0" y="19"/>
                  </a:cubicBezTo>
                  <a:cubicBezTo>
                    <a:pt x="0" y="20"/>
                    <a:pt x="1" y="21"/>
                    <a:pt x="2"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2" name="Freeform 44"/>
            <p:cNvSpPr>
              <a:spLocks noEditPoints="1"/>
            </p:cNvSpPr>
            <p:nvPr/>
          </p:nvSpPr>
          <p:spPr bwMode="auto">
            <a:xfrm>
              <a:off x="1566863" y="5399088"/>
              <a:ext cx="127000" cy="198438"/>
            </a:xfrm>
            <a:custGeom>
              <a:avLst/>
              <a:gdLst>
                <a:gd name="T0" fmla="*/ 24 w 34"/>
                <a:gd name="T1" fmla="*/ 0 h 53"/>
                <a:gd name="T2" fmla="*/ 10 w 34"/>
                <a:gd name="T3" fmla="*/ 0 h 53"/>
                <a:gd name="T4" fmla="*/ 0 w 34"/>
                <a:gd name="T5" fmla="*/ 10 h 53"/>
                <a:gd name="T6" fmla="*/ 10 w 34"/>
                <a:gd name="T7" fmla="*/ 19 h 53"/>
                <a:gd name="T8" fmla="*/ 15 w 34"/>
                <a:gd name="T9" fmla="*/ 19 h 53"/>
                <a:gd name="T10" fmla="*/ 15 w 34"/>
                <a:gd name="T11" fmla="*/ 50 h 53"/>
                <a:gd name="T12" fmla="*/ 17 w 34"/>
                <a:gd name="T13" fmla="*/ 53 h 53"/>
                <a:gd name="T14" fmla="*/ 19 w 34"/>
                <a:gd name="T15" fmla="*/ 50 h 53"/>
                <a:gd name="T16" fmla="*/ 19 w 34"/>
                <a:gd name="T17" fmla="*/ 19 h 53"/>
                <a:gd name="T18" fmla="*/ 24 w 34"/>
                <a:gd name="T19" fmla="*/ 19 h 53"/>
                <a:gd name="T20" fmla="*/ 34 w 34"/>
                <a:gd name="T21" fmla="*/ 10 h 53"/>
                <a:gd name="T22" fmla="*/ 24 w 34"/>
                <a:gd name="T23" fmla="*/ 0 h 53"/>
                <a:gd name="T24" fmla="*/ 24 w 34"/>
                <a:gd name="T25" fmla="*/ 15 h 53"/>
                <a:gd name="T26" fmla="*/ 10 w 34"/>
                <a:gd name="T27" fmla="*/ 15 h 53"/>
                <a:gd name="T28" fmla="*/ 4 w 34"/>
                <a:gd name="T29" fmla="*/ 10 h 53"/>
                <a:gd name="T30" fmla="*/ 10 w 34"/>
                <a:gd name="T31" fmla="*/ 4 h 53"/>
                <a:gd name="T32" fmla="*/ 24 w 34"/>
                <a:gd name="T33" fmla="*/ 4 h 53"/>
                <a:gd name="T34" fmla="*/ 29 w 34"/>
                <a:gd name="T35" fmla="*/ 10 h 53"/>
                <a:gd name="T36" fmla="*/ 24 w 34"/>
                <a:gd name="T37" fmla="*/ 1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53">
                  <a:moveTo>
                    <a:pt x="24" y="0"/>
                  </a:moveTo>
                  <a:cubicBezTo>
                    <a:pt x="10" y="0"/>
                    <a:pt x="10" y="0"/>
                    <a:pt x="10" y="0"/>
                  </a:cubicBezTo>
                  <a:cubicBezTo>
                    <a:pt x="4" y="0"/>
                    <a:pt x="0" y="4"/>
                    <a:pt x="0" y="10"/>
                  </a:cubicBezTo>
                  <a:cubicBezTo>
                    <a:pt x="0" y="15"/>
                    <a:pt x="4" y="19"/>
                    <a:pt x="10" y="19"/>
                  </a:cubicBezTo>
                  <a:cubicBezTo>
                    <a:pt x="15" y="19"/>
                    <a:pt x="15" y="19"/>
                    <a:pt x="15" y="19"/>
                  </a:cubicBezTo>
                  <a:cubicBezTo>
                    <a:pt x="15" y="50"/>
                    <a:pt x="15" y="50"/>
                    <a:pt x="15" y="50"/>
                  </a:cubicBezTo>
                  <a:cubicBezTo>
                    <a:pt x="15" y="52"/>
                    <a:pt x="16" y="53"/>
                    <a:pt x="17" y="53"/>
                  </a:cubicBezTo>
                  <a:cubicBezTo>
                    <a:pt x="18" y="53"/>
                    <a:pt x="19" y="52"/>
                    <a:pt x="19" y="50"/>
                  </a:cubicBezTo>
                  <a:cubicBezTo>
                    <a:pt x="19" y="19"/>
                    <a:pt x="19" y="19"/>
                    <a:pt x="19" y="19"/>
                  </a:cubicBezTo>
                  <a:cubicBezTo>
                    <a:pt x="24" y="19"/>
                    <a:pt x="24" y="19"/>
                    <a:pt x="24" y="19"/>
                  </a:cubicBezTo>
                  <a:cubicBezTo>
                    <a:pt x="30" y="19"/>
                    <a:pt x="34" y="15"/>
                    <a:pt x="34" y="10"/>
                  </a:cubicBezTo>
                  <a:cubicBezTo>
                    <a:pt x="34" y="4"/>
                    <a:pt x="30" y="0"/>
                    <a:pt x="24" y="0"/>
                  </a:cubicBezTo>
                  <a:close/>
                  <a:moveTo>
                    <a:pt x="24" y="15"/>
                  </a:moveTo>
                  <a:cubicBezTo>
                    <a:pt x="10" y="15"/>
                    <a:pt x="10" y="15"/>
                    <a:pt x="10" y="15"/>
                  </a:cubicBezTo>
                  <a:cubicBezTo>
                    <a:pt x="7" y="15"/>
                    <a:pt x="4" y="12"/>
                    <a:pt x="4" y="10"/>
                  </a:cubicBezTo>
                  <a:cubicBezTo>
                    <a:pt x="4" y="7"/>
                    <a:pt x="7" y="4"/>
                    <a:pt x="10" y="4"/>
                  </a:cubicBezTo>
                  <a:cubicBezTo>
                    <a:pt x="24" y="4"/>
                    <a:pt x="24" y="4"/>
                    <a:pt x="24" y="4"/>
                  </a:cubicBezTo>
                  <a:cubicBezTo>
                    <a:pt x="27" y="4"/>
                    <a:pt x="29" y="7"/>
                    <a:pt x="29" y="10"/>
                  </a:cubicBezTo>
                  <a:cubicBezTo>
                    <a:pt x="29" y="12"/>
                    <a:pt x="27" y="15"/>
                    <a:pt x="24"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3" name="Freeform 45"/>
            <p:cNvSpPr/>
            <p:nvPr/>
          </p:nvSpPr>
          <p:spPr bwMode="auto">
            <a:xfrm>
              <a:off x="1622425" y="5118100"/>
              <a:ext cx="15875" cy="242888"/>
            </a:xfrm>
            <a:custGeom>
              <a:avLst/>
              <a:gdLst>
                <a:gd name="T0" fmla="*/ 2 w 4"/>
                <a:gd name="T1" fmla="*/ 65 h 65"/>
                <a:gd name="T2" fmla="*/ 4 w 4"/>
                <a:gd name="T3" fmla="*/ 63 h 65"/>
                <a:gd name="T4" fmla="*/ 4 w 4"/>
                <a:gd name="T5" fmla="*/ 2 h 65"/>
                <a:gd name="T6" fmla="*/ 2 w 4"/>
                <a:gd name="T7" fmla="*/ 0 h 65"/>
                <a:gd name="T8" fmla="*/ 0 w 4"/>
                <a:gd name="T9" fmla="*/ 2 h 65"/>
                <a:gd name="T10" fmla="*/ 0 w 4"/>
                <a:gd name="T11" fmla="*/ 63 h 65"/>
                <a:gd name="T12" fmla="*/ 2 w 4"/>
                <a:gd name="T13" fmla="*/ 65 h 65"/>
              </a:gdLst>
              <a:ahLst/>
              <a:cxnLst>
                <a:cxn ang="0">
                  <a:pos x="T0" y="T1"/>
                </a:cxn>
                <a:cxn ang="0">
                  <a:pos x="T2" y="T3"/>
                </a:cxn>
                <a:cxn ang="0">
                  <a:pos x="T4" y="T5"/>
                </a:cxn>
                <a:cxn ang="0">
                  <a:pos x="T6" y="T7"/>
                </a:cxn>
                <a:cxn ang="0">
                  <a:pos x="T8" y="T9"/>
                </a:cxn>
                <a:cxn ang="0">
                  <a:pos x="T10" y="T11"/>
                </a:cxn>
                <a:cxn ang="0">
                  <a:pos x="T12" y="T13"/>
                </a:cxn>
              </a:cxnLst>
              <a:rect l="0" t="0" r="r" b="b"/>
              <a:pathLst>
                <a:path w="4" h="65">
                  <a:moveTo>
                    <a:pt x="2" y="65"/>
                  </a:moveTo>
                  <a:cubicBezTo>
                    <a:pt x="3" y="65"/>
                    <a:pt x="4" y="64"/>
                    <a:pt x="4" y="63"/>
                  </a:cubicBezTo>
                  <a:cubicBezTo>
                    <a:pt x="4" y="2"/>
                    <a:pt x="4" y="2"/>
                    <a:pt x="4" y="2"/>
                  </a:cubicBezTo>
                  <a:cubicBezTo>
                    <a:pt x="4" y="1"/>
                    <a:pt x="3" y="0"/>
                    <a:pt x="2" y="0"/>
                  </a:cubicBezTo>
                  <a:cubicBezTo>
                    <a:pt x="1" y="0"/>
                    <a:pt x="0" y="1"/>
                    <a:pt x="0" y="2"/>
                  </a:cubicBezTo>
                  <a:cubicBezTo>
                    <a:pt x="0" y="63"/>
                    <a:pt x="0" y="63"/>
                    <a:pt x="0" y="63"/>
                  </a:cubicBezTo>
                  <a:cubicBezTo>
                    <a:pt x="0" y="64"/>
                    <a:pt x="1" y="65"/>
                    <a:pt x="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4" name="Freeform 46"/>
            <p:cNvSpPr>
              <a:spLocks noEditPoints="1"/>
            </p:cNvSpPr>
            <p:nvPr/>
          </p:nvSpPr>
          <p:spPr bwMode="auto">
            <a:xfrm>
              <a:off x="1844675" y="5399088"/>
              <a:ext cx="127000" cy="198438"/>
            </a:xfrm>
            <a:custGeom>
              <a:avLst/>
              <a:gdLst>
                <a:gd name="T0" fmla="*/ 24 w 34"/>
                <a:gd name="T1" fmla="*/ 0 h 53"/>
                <a:gd name="T2" fmla="*/ 10 w 34"/>
                <a:gd name="T3" fmla="*/ 0 h 53"/>
                <a:gd name="T4" fmla="*/ 0 w 34"/>
                <a:gd name="T5" fmla="*/ 10 h 53"/>
                <a:gd name="T6" fmla="*/ 10 w 34"/>
                <a:gd name="T7" fmla="*/ 19 h 53"/>
                <a:gd name="T8" fmla="*/ 15 w 34"/>
                <a:gd name="T9" fmla="*/ 19 h 53"/>
                <a:gd name="T10" fmla="*/ 15 w 34"/>
                <a:gd name="T11" fmla="*/ 50 h 53"/>
                <a:gd name="T12" fmla="*/ 17 w 34"/>
                <a:gd name="T13" fmla="*/ 53 h 53"/>
                <a:gd name="T14" fmla="*/ 19 w 34"/>
                <a:gd name="T15" fmla="*/ 50 h 53"/>
                <a:gd name="T16" fmla="*/ 19 w 34"/>
                <a:gd name="T17" fmla="*/ 19 h 53"/>
                <a:gd name="T18" fmla="*/ 24 w 34"/>
                <a:gd name="T19" fmla="*/ 19 h 53"/>
                <a:gd name="T20" fmla="*/ 34 w 34"/>
                <a:gd name="T21" fmla="*/ 10 h 53"/>
                <a:gd name="T22" fmla="*/ 24 w 34"/>
                <a:gd name="T23" fmla="*/ 0 h 53"/>
                <a:gd name="T24" fmla="*/ 24 w 34"/>
                <a:gd name="T25" fmla="*/ 15 h 53"/>
                <a:gd name="T26" fmla="*/ 10 w 34"/>
                <a:gd name="T27" fmla="*/ 15 h 53"/>
                <a:gd name="T28" fmla="*/ 5 w 34"/>
                <a:gd name="T29" fmla="*/ 10 h 53"/>
                <a:gd name="T30" fmla="*/ 10 w 34"/>
                <a:gd name="T31" fmla="*/ 4 h 53"/>
                <a:gd name="T32" fmla="*/ 24 w 34"/>
                <a:gd name="T33" fmla="*/ 4 h 53"/>
                <a:gd name="T34" fmla="*/ 30 w 34"/>
                <a:gd name="T35" fmla="*/ 10 h 53"/>
                <a:gd name="T36" fmla="*/ 24 w 34"/>
                <a:gd name="T37" fmla="*/ 1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53">
                  <a:moveTo>
                    <a:pt x="24" y="0"/>
                  </a:moveTo>
                  <a:cubicBezTo>
                    <a:pt x="10" y="0"/>
                    <a:pt x="10" y="0"/>
                    <a:pt x="10" y="0"/>
                  </a:cubicBezTo>
                  <a:cubicBezTo>
                    <a:pt x="4" y="0"/>
                    <a:pt x="0" y="4"/>
                    <a:pt x="0" y="10"/>
                  </a:cubicBezTo>
                  <a:cubicBezTo>
                    <a:pt x="0" y="15"/>
                    <a:pt x="4" y="19"/>
                    <a:pt x="10" y="19"/>
                  </a:cubicBezTo>
                  <a:cubicBezTo>
                    <a:pt x="15" y="19"/>
                    <a:pt x="15" y="19"/>
                    <a:pt x="15" y="19"/>
                  </a:cubicBezTo>
                  <a:cubicBezTo>
                    <a:pt x="15" y="50"/>
                    <a:pt x="15" y="50"/>
                    <a:pt x="15" y="50"/>
                  </a:cubicBezTo>
                  <a:cubicBezTo>
                    <a:pt x="15" y="52"/>
                    <a:pt x="16" y="53"/>
                    <a:pt x="17" y="53"/>
                  </a:cubicBezTo>
                  <a:cubicBezTo>
                    <a:pt x="18" y="53"/>
                    <a:pt x="19" y="52"/>
                    <a:pt x="19" y="50"/>
                  </a:cubicBezTo>
                  <a:cubicBezTo>
                    <a:pt x="19" y="19"/>
                    <a:pt x="19" y="19"/>
                    <a:pt x="19" y="19"/>
                  </a:cubicBezTo>
                  <a:cubicBezTo>
                    <a:pt x="24" y="19"/>
                    <a:pt x="24" y="19"/>
                    <a:pt x="24" y="19"/>
                  </a:cubicBezTo>
                  <a:cubicBezTo>
                    <a:pt x="30" y="19"/>
                    <a:pt x="34" y="15"/>
                    <a:pt x="34" y="10"/>
                  </a:cubicBezTo>
                  <a:cubicBezTo>
                    <a:pt x="34" y="4"/>
                    <a:pt x="30" y="0"/>
                    <a:pt x="24" y="0"/>
                  </a:cubicBezTo>
                  <a:close/>
                  <a:moveTo>
                    <a:pt x="24" y="15"/>
                  </a:moveTo>
                  <a:cubicBezTo>
                    <a:pt x="10" y="15"/>
                    <a:pt x="10" y="15"/>
                    <a:pt x="10" y="15"/>
                  </a:cubicBezTo>
                  <a:cubicBezTo>
                    <a:pt x="7" y="15"/>
                    <a:pt x="5" y="12"/>
                    <a:pt x="5" y="10"/>
                  </a:cubicBezTo>
                  <a:cubicBezTo>
                    <a:pt x="5" y="7"/>
                    <a:pt x="7" y="4"/>
                    <a:pt x="10" y="4"/>
                  </a:cubicBezTo>
                  <a:cubicBezTo>
                    <a:pt x="24" y="4"/>
                    <a:pt x="24" y="4"/>
                    <a:pt x="24" y="4"/>
                  </a:cubicBezTo>
                  <a:cubicBezTo>
                    <a:pt x="27" y="4"/>
                    <a:pt x="30" y="7"/>
                    <a:pt x="30" y="10"/>
                  </a:cubicBezTo>
                  <a:cubicBezTo>
                    <a:pt x="30" y="12"/>
                    <a:pt x="27" y="15"/>
                    <a:pt x="24"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5" name="Freeform 47"/>
            <p:cNvSpPr/>
            <p:nvPr/>
          </p:nvSpPr>
          <p:spPr bwMode="auto">
            <a:xfrm>
              <a:off x="1900238" y="5118100"/>
              <a:ext cx="15875" cy="242888"/>
            </a:xfrm>
            <a:custGeom>
              <a:avLst/>
              <a:gdLst>
                <a:gd name="T0" fmla="*/ 2 w 4"/>
                <a:gd name="T1" fmla="*/ 65 h 65"/>
                <a:gd name="T2" fmla="*/ 4 w 4"/>
                <a:gd name="T3" fmla="*/ 63 h 65"/>
                <a:gd name="T4" fmla="*/ 4 w 4"/>
                <a:gd name="T5" fmla="*/ 2 h 65"/>
                <a:gd name="T6" fmla="*/ 2 w 4"/>
                <a:gd name="T7" fmla="*/ 0 h 65"/>
                <a:gd name="T8" fmla="*/ 0 w 4"/>
                <a:gd name="T9" fmla="*/ 2 h 65"/>
                <a:gd name="T10" fmla="*/ 0 w 4"/>
                <a:gd name="T11" fmla="*/ 63 h 65"/>
                <a:gd name="T12" fmla="*/ 2 w 4"/>
                <a:gd name="T13" fmla="*/ 65 h 65"/>
              </a:gdLst>
              <a:ahLst/>
              <a:cxnLst>
                <a:cxn ang="0">
                  <a:pos x="T0" y="T1"/>
                </a:cxn>
                <a:cxn ang="0">
                  <a:pos x="T2" y="T3"/>
                </a:cxn>
                <a:cxn ang="0">
                  <a:pos x="T4" y="T5"/>
                </a:cxn>
                <a:cxn ang="0">
                  <a:pos x="T6" y="T7"/>
                </a:cxn>
                <a:cxn ang="0">
                  <a:pos x="T8" y="T9"/>
                </a:cxn>
                <a:cxn ang="0">
                  <a:pos x="T10" y="T11"/>
                </a:cxn>
                <a:cxn ang="0">
                  <a:pos x="T12" y="T13"/>
                </a:cxn>
              </a:cxnLst>
              <a:rect l="0" t="0" r="r" b="b"/>
              <a:pathLst>
                <a:path w="4" h="65">
                  <a:moveTo>
                    <a:pt x="2" y="65"/>
                  </a:moveTo>
                  <a:cubicBezTo>
                    <a:pt x="3" y="65"/>
                    <a:pt x="4" y="64"/>
                    <a:pt x="4" y="63"/>
                  </a:cubicBezTo>
                  <a:cubicBezTo>
                    <a:pt x="4" y="2"/>
                    <a:pt x="4" y="2"/>
                    <a:pt x="4" y="2"/>
                  </a:cubicBezTo>
                  <a:cubicBezTo>
                    <a:pt x="4" y="1"/>
                    <a:pt x="3" y="0"/>
                    <a:pt x="2" y="0"/>
                  </a:cubicBezTo>
                  <a:cubicBezTo>
                    <a:pt x="1" y="0"/>
                    <a:pt x="0" y="1"/>
                    <a:pt x="0" y="2"/>
                  </a:cubicBezTo>
                  <a:cubicBezTo>
                    <a:pt x="0" y="63"/>
                    <a:pt x="0" y="63"/>
                    <a:pt x="0" y="63"/>
                  </a:cubicBezTo>
                  <a:cubicBezTo>
                    <a:pt x="0" y="64"/>
                    <a:pt x="1" y="65"/>
                    <a:pt x="2"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946" name="组合 945"/>
          <p:cNvGrpSpPr/>
          <p:nvPr/>
        </p:nvGrpSpPr>
        <p:grpSpPr>
          <a:xfrm>
            <a:off x="6936681" y="2561658"/>
            <a:ext cx="214110" cy="350676"/>
            <a:chOff x="6427788" y="5110163"/>
            <a:chExt cx="293688" cy="481012"/>
          </a:xfrm>
          <a:solidFill>
            <a:schemeClr val="bg1"/>
          </a:solidFill>
        </p:grpSpPr>
        <p:sp>
          <p:nvSpPr>
            <p:cNvPr id="947" name="Freeform 55"/>
            <p:cNvSpPr>
              <a:spLocks noEditPoints="1"/>
            </p:cNvSpPr>
            <p:nvPr/>
          </p:nvSpPr>
          <p:spPr bwMode="auto">
            <a:xfrm>
              <a:off x="6484938" y="5110163"/>
              <a:ext cx="179388" cy="319088"/>
            </a:xfrm>
            <a:custGeom>
              <a:avLst/>
              <a:gdLst>
                <a:gd name="T0" fmla="*/ 24 w 48"/>
                <a:gd name="T1" fmla="*/ 85 h 85"/>
                <a:gd name="T2" fmla="*/ 48 w 48"/>
                <a:gd name="T3" fmla="*/ 60 h 85"/>
                <a:gd name="T4" fmla="*/ 48 w 48"/>
                <a:gd name="T5" fmla="*/ 24 h 85"/>
                <a:gd name="T6" fmla="*/ 24 w 48"/>
                <a:gd name="T7" fmla="*/ 0 h 85"/>
                <a:gd name="T8" fmla="*/ 0 w 48"/>
                <a:gd name="T9" fmla="*/ 24 h 85"/>
                <a:gd name="T10" fmla="*/ 0 w 48"/>
                <a:gd name="T11" fmla="*/ 60 h 85"/>
                <a:gd name="T12" fmla="*/ 24 w 48"/>
                <a:gd name="T13" fmla="*/ 85 h 85"/>
                <a:gd name="T14" fmla="*/ 4 w 48"/>
                <a:gd name="T15" fmla="*/ 24 h 85"/>
                <a:gd name="T16" fmla="*/ 10 w 48"/>
                <a:gd name="T17" fmla="*/ 10 h 85"/>
                <a:gd name="T18" fmla="*/ 24 w 48"/>
                <a:gd name="T19" fmla="*/ 5 h 85"/>
                <a:gd name="T20" fmla="*/ 38 w 48"/>
                <a:gd name="T21" fmla="*/ 10 h 85"/>
                <a:gd name="T22" fmla="*/ 44 w 48"/>
                <a:gd name="T23" fmla="*/ 24 h 85"/>
                <a:gd name="T24" fmla="*/ 44 w 48"/>
                <a:gd name="T25" fmla="*/ 60 h 85"/>
                <a:gd name="T26" fmla="*/ 38 w 48"/>
                <a:gd name="T27" fmla="*/ 74 h 85"/>
                <a:gd name="T28" fmla="*/ 24 w 48"/>
                <a:gd name="T29" fmla="*/ 80 h 85"/>
                <a:gd name="T30" fmla="*/ 10 w 48"/>
                <a:gd name="T31" fmla="*/ 74 h 85"/>
                <a:gd name="T32" fmla="*/ 4 w 48"/>
                <a:gd name="T33" fmla="*/ 60 h 85"/>
                <a:gd name="T34" fmla="*/ 4 w 48"/>
                <a:gd name="T35" fmla="*/ 2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8" h="85">
                  <a:moveTo>
                    <a:pt x="24" y="85"/>
                  </a:moveTo>
                  <a:cubicBezTo>
                    <a:pt x="37" y="85"/>
                    <a:pt x="48" y="74"/>
                    <a:pt x="48" y="60"/>
                  </a:cubicBezTo>
                  <a:cubicBezTo>
                    <a:pt x="48" y="24"/>
                    <a:pt x="48" y="24"/>
                    <a:pt x="48" y="24"/>
                  </a:cubicBezTo>
                  <a:cubicBezTo>
                    <a:pt x="48" y="11"/>
                    <a:pt x="37" y="0"/>
                    <a:pt x="24" y="0"/>
                  </a:cubicBezTo>
                  <a:cubicBezTo>
                    <a:pt x="11" y="0"/>
                    <a:pt x="0" y="11"/>
                    <a:pt x="0" y="24"/>
                  </a:cubicBezTo>
                  <a:cubicBezTo>
                    <a:pt x="0" y="60"/>
                    <a:pt x="0" y="60"/>
                    <a:pt x="0" y="60"/>
                  </a:cubicBezTo>
                  <a:cubicBezTo>
                    <a:pt x="0" y="74"/>
                    <a:pt x="11" y="85"/>
                    <a:pt x="24" y="85"/>
                  </a:cubicBezTo>
                  <a:close/>
                  <a:moveTo>
                    <a:pt x="4" y="24"/>
                  </a:moveTo>
                  <a:cubicBezTo>
                    <a:pt x="4" y="19"/>
                    <a:pt x="6" y="14"/>
                    <a:pt x="10" y="10"/>
                  </a:cubicBezTo>
                  <a:cubicBezTo>
                    <a:pt x="14" y="7"/>
                    <a:pt x="19" y="5"/>
                    <a:pt x="24" y="5"/>
                  </a:cubicBezTo>
                  <a:cubicBezTo>
                    <a:pt x="29" y="5"/>
                    <a:pt x="34" y="7"/>
                    <a:pt x="38" y="10"/>
                  </a:cubicBezTo>
                  <a:cubicBezTo>
                    <a:pt x="42" y="14"/>
                    <a:pt x="44" y="19"/>
                    <a:pt x="44" y="24"/>
                  </a:cubicBezTo>
                  <a:cubicBezTo>
                    <a:pt x="44" y="60"/>
                    <a:pt x="44" y="60"/>
                    <a:pt x="44" y="60"/>
                  </a:cubicBezTo>
                  <a:cubicBezTo>
                    <a:pt x="44" y="66"/>
                    <a:pt x="42" y="71"/>
                    <a:pt x="38" y="74"/>
                  </a:cubicBezTo>
                  <a:cubicBezTo>
                    <a:pt x="34" y="78"/>
                    <a:pt x="29" y="80"/>
                    <a:pt x="24" y="80"/>
                  </a:cubicBezTo>
                  <a:cubicBezTo>
                    <a:pt x="19" y="80"/>
                    <a:pt x="14" y="78"/>
                    <a:pt x="10" y="74"/>
                  </a:cubicBezTo>
                  <a:cubicBezTo>
                    <a:pt x="6" y="71"/>
                    <a:pt x="4" y="66"/>
                    <a:pt x="4" y="60"/>
                  </a:cubicBezTo>
                  <a:lnTo>
                    <a:pt x="4"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8" name="Freeform 56"/>
            <p:cNvSpPr/>
            <p:nvPr/>
          </p:nvSpPr>
          <p:spPr bwMode="auto">
            <a:xfrm>
              <a:off x="6427788" y="5327650"/>
              <a:ext cx="293688" cy="263525"/>
            </a:xfrm>
            <a:custGeom>
              <a:avLst/>
              <a:gdLst>
                <a:gd name="T0" fmla="*/ 68 w 78"/>
                <a:gd name="T1" fmla="*/ 65 h 70"/>
                <a:gd name="T2" fmla="*/ 41 w 78"/>
                <a:gd name="T3" fmla="*/ 65 h 70"/>
                <a:gd name="T4" fmla="*/ 41 w 78"/>
                <a:gd name="T5" fmla="*/ 44 h 70"/>
                <a:gd name="T6" fmla="*/ 43 w 78"/>
                <a:gd name="T7" fmla="*/ 42 h 70"/>
                <a:gd name="T8" fmla="*/ 78 w 78"/>
                <a:gd name="T9" fmla="*/ 3 h 70"/>
                <a:gd name="T10" fmla="*/ 76 w 78"/>
                <a:gd name="T11" fmla="*/ 1 h 70"/>
                <a:gd name="T12" fmla="*/ 74 w 78"/>
                <a:gd name="T13" fmla="*/ 3 h 70"/>
                <a:gd name="T14" fmla="*/ 63 w 78"/>
                <a:gd name="T15" fmla="*/ 28 h 70"/>
                <a:gd name="T16" fmla="*/ 39 w 78"/>
                <a:gd name="T17" fmla="*/ 38 h 70"/>
                <a:gd name="T18" fmla="*/ 15 w 78"/>
                <a:gd name="T19" fmla="*/ 28 h 70"/>
                <a:gd name="T20" fmla="*/ 4 w 78"/>
                <a:gd name="T21" fmla="*/ 5 h 70"/>
                <a:gd name="T22" fmla="*/ 4 w 78"/>
                <a:gd name="T23" fmla="*/ 3 h 70"/>
                <a:gd name="T24" fmla="*/ 2 w 78"/>
                <a:gd name="T25" fmla="*/ 0 h 70"/>
                <a:gd name="T26" fmla="*/ 0 w 78"/>
                <a:gd name="T27" fmla="*/ 3 h 70"/>
                <a:gd name="T28" fmla="*/ 0 w 78"/>
                <a:gd name="T29" fmla="*/ 4 h 70"/>
                <a:gd name="T30" fmla="*/ 35 w 78"/>
                <a:gd name="T31" fmla="*/ 42 h 70"/>
                <a:gd name="T32" fmla="*/ 37 w 78"/>
                <a:gd name="T33" fmla="*/ 44 h 70"/>
                <a:gd name="T34" fmla="*/ 37 w 78"/>
                <a:gd name="T35" fmla="*/ 65 h 70"/>
                <a:gd name="T36" fmla="*/ 10 w 78"/>
                <a:gd name="T37" fmla="*/ 65 h 70"/>
                <a:gd name="T38" fmla="*/ 7 w 78"/>
                <a:gd name="T39" fmla="*/ 68 h 70"/>
                <a:gd name="T40" fmla="*/ 10 w 78"/>
                <a:gd name="T41" fmla="*/ 70 h 70"/>
                <a:gd name="T42" fmla="*/ 68 w 78"/>
                <a:gd name="T43" fmla="*/ 70 h 70"/>
                <a:gd name="T44" fmla="*/ 71 w 78"/>
                <a:gd name="T45" fmla="*/ 68 h 70"/>
                <a:gd name="T46" fmla="*/ 68 w 78"/>
                <a:gd name="T47" fmla="*/ 6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8" h="70">
                  <a:moveTo>
                    <a:pt x="68" y="65"/>
                  </a:moveTo>
                  <a:cubicBezTo>
                    <a:pt x="41" y="65"/>
                    <a:pt x="41" y="65"/>
                    <a:pt x="41" y="65"/>
                  </a:cubicBezTo>
                  <a:cubicBezTo>
                    <a:pt x="41" y="44"/>
                    <a:pt x="41" y="44"/>
                    <a:pt x="41" y="44"/>
                  </a:cubicBezTo>
                  <a:cubicBezTo>
                    <a:pt x="43" y="42"/>
                    <a:pt x="43" y="42"/>
                    <a:pt x="43" y="42"/>
                  </a:cubicBezTo>
                  <a:cubicBezTo>
                    <a:pt x="63" y="40"/>
                    <a:pt x="78" y="24"/>
                    <a:pt x="78" y="3"/>
                  </a:cubicBezTo>
                  <a:cubicBezTo>
                    <a:pt x="78" y="2"/>
                    <a:pt x="77" y="1"/>
                    <a:pt x="76" y="1"/>
                  </a:cubicBezTo>
                  <a:cubicBezTo>
                    <a:pt x="75" y="1"/>
                    <a:pt x="74" y="2"/>
                    <a:pt x="74" y="3"/>
                  </a:cubicBezTo>
                  <a:cubicBezTo>
                    <a:pt x="74" y="12"/>
                    <a:pt x="70" y="21"/>
                    <a:pt x="63" y="28"/>
                  </a:cubicBezTo>
                  <a:cubicBezTo>
                    <a:pt x="57" y="34"/>
                    <a:pt x="48" y="38"/>
                    <a:pt x="39" y="38"/>
                  </a:cubicBezTo>
                  <a:cubicBezTo>
                    <a:pt x="30" y="38"/>
                    <a:pt x="21" y="34"/>
                    <a:pt x="15" y="28"/>
                  </a:cubicBezTo>
                  <a:cubicBezTo>
                    <a:pt x="8" y="21"/>
                    <a:pt x="5" y="13"/>
                    <a:pt x="4" y="5"/>
                  </a:cubicBezTo>
                  <a:cubicBezTo>
                    <a:pt x="4" y="3"/>
                    <a:pt x="4" y="3"/>
                    <a:pt x="4" y="3"/>
                  </a:cubicBezTo>
                  <a:cubicBezTo>
                    <a:pt x="4" y="1"/>
                    <a:pt x="3" y="0"/>
                    <a:pt x="2" y="0"/>
                  </a:cubicBezTo>
                  <a:cubicBezTo>
                    <a:pt x="1" y="0"/>
                    <a:pt x="0" y="1"/>
                    <a:pt x="0" y="3"/>
                  </a:cubicBezTo>
                  <a:cubicBezTo>
                    <a:pt x="0" y="4"/>
                    <a:pt x="0" y="4"/>
                    <a:pt x="0" y="4"/>
                  </a:cubicBezTo>
                  <a:cubicBezTo>
                    <a:pt x="1" y="24"/>
                    <a:pt x="16" y="40"/>
                    <a:pt x="35" y="42"/>
                  </a:cubicBezTo>
                  <a:cubicBezTo>
                    <a:pt x="37" y="44"/>
                    <a:pt x="37" y="44"/>
                    <a:pt x="37" y="44"/>
                  </a:cubicBezTo>
                  <a:cubicBezTo>
                    <a:pt x="37" y="65"/>
                    <a:pt x="37" y="65"/>
                    <a:pt x="37" y="65"/>
                  </a:cubicBezTo>
                  <a:cubicBezTo>
                    <a:pt x="10" y="65"/>
                    <a:pt x="10" y="65"/>
                    <a:pt x="10" y="65"/>
                  </a:cubicBezTo>
                  <a:cubicBezTo>
                    <a:pt x="8" y="65"/>
                    <a:pt x="7" y="67"/>
                    <a:pt x="7" y="68"/>
                  </a:cubicBezTo>
                  <a:cubicBezTo>
                    <a:pt x="7" y="69"/>
                    <a:pt x="8" y="70"/>
                    <a:pt x="10" y="70"/>
                  </a:cubicBezTo>
                  <a:cubicBezTo>
                    <a:pt x="68" y="70"/>
                    <a:pt x="68" y="70"/>
                    <a:pt x="68" y="70"/>
                  </a:cubicBezTo>
                  <a:cubicBezTo>
                    <a:pt x="70" y="70"/>
                    <a:pt x="71" y="69"/>
                    <a:pt x="71" y="68"/>
                  </a:cubicBezTo>
                  <a:cubicBezTo>
                    <a:pt x="71" y="67"/>
                    <a:pt x="70" y="65"/>
                    <a:pt x="68"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949" name="Freeform 65"/>
          <p:cNvSpPr>
            <a:spLocks noEditPoints="1"/>
          </p:cNvSpPr>
          <p:nvPr/>
        </p:nvSpPr>
        <p:spPr bwMode="auto">
          <a:xfrm>
            <a:off x="5461931" y="3497694"/>
            <a:ext cx="276607" cy="350677"/>
          </a:xfrm>
          <a:custGeom>
            <a:avLst/>
            <a:gdLst>
              <a:gd name="T0" fmla="*/ 58 w 101"/>
              <a:gd name="T1" fmla="*/ 104 h 128"/>
              <a:gd name="T2" fmla="*/ 58 w 101"/>
              <a:gd name="T3" fmla="*/ 44 h 128"/>
              <a:gd name="T4" fmla="*/ 101 w 101"/>
              <a:gd name="T5" fmla="*/ 32 h 128"/>
              <a:gd name="T6" fmla="*/ 53 w 101"/>
              <a:gd name="T7" fmla="*/ 0 h 128"/>
              <a:gd name="T8" fmla="*/ 53 w 101"/>
              <a:gd name="T9" fmla="*/ 93 h 128"/>
              <a:gd name="T10" fmla="*/ 51 w 101"/>
              <a:gd name="T11" fmla="*/ 91 h 128"/>
              <a:gd name="T12" fmla="*/ 33 w 101"/>
              <a:gd name="T13" fmla="*/ 85 h 128"/>
              <a:gd name="T14" fmla="*/ 26 w 101"/>
              <a:gd name="T15" fmla="*/ 86 h 128"/>
              <a:gd name="T16" fmla="*/ 2 w 101"/>
              <a:gd name="T17" fmla="*/ 111 h 128"/>
              <a:gd name="T18" fmla="*/ 27 w 101"/>
              <a:gd name="T19" fmla="*/ 128 h 128"/>
              <a:gd name="T20" fmla="*/ 33 w 101"/>
              <a:gd name="T21" fmla="*/ 127 h 128"/>
              <a:gd name="T22" fmla="*/ 58 w 101"/>
              <a:gd name="T23" fmla="*/ 104 h 128"/>
              <a:gd name="T24" fmla="*/ 58 w 101"/>
              <a:gd name="T25" fmla="*/ 8 h 128"/>
              <a:gd name="T26" fmla="*/ 90 w 101"/>
              <a:gd name="T27" fmla="*/ 30 h 128"/>
              <a:gd name="T28" fmla="*/ 58 w 101"/>
              <a:gd name="T29" fmla="*/ 39 h 128"/>
              <a:gd name="T30" fmla="*/ 58 w 101"/>
              <a:gd name="T31" fmla="*/ 8 h 128"/>
              <a:gd name="T32" fmla="*/ 42 w 101"/>
              <a:gd name="T33" fmla="*/ 119 h 128"/>
              <a:gd name="T34" fmla="*/ 32 w 101"/>
              <a:gd name="T35" fmla="*/ 123 h 128"/>
              <a:gd name="T36" fmla="*/ 27 w 101"/>
              <a:gd name="T37" fmla="*/ 123 h 128"/>
              <a:gd name="T38" fmla="*/ 12 w 101"/>
              <a:gd name="T39" fmla="*/ 119 h 128"/>
              <a:gd name="T40" fmla="*/ 6 w 101"/>
              <a:gd name="T41" fmla="*/ 110 h 128"/>
              <a:gd name="T42" fmla="*/ 11 w 101"/>
              <a:gd name="T43" fmla="*/ 98 h 128"/>
              <a:gd name="T44" fmla="*/ 17 w 101"/>
              <a:gd name="T45" fmla="*/ 93 h 128"/>
              <a:gd name="T46" fmla="*/ 27 w 101"/>
              <a:gd name="T47" fmla="*/ 90 h 128"/>
              <a:gd name="T48" fmla="*/ 47 w 101"/>
              <a:gd name="T49" fmla="*/ 94 h 128"/>
              <a:gd name="T50" fmla="*/ 53 w 101"/>
              <a:gd name="T51" fmla="*/ 102 h 128"/>
              <a:gd name="T52" fmla="*/ 49 w 101"/>
              <a:gd name="T53" fmla="*/ 114 h 128"/>
              <a:gd name="T54" fmla="*/ 42 w 101"/>
              <a:gd name="T55" fmla="*/ 11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1" h="128">
                <a:moveTo>
                  <a:pt x="58" y="104"/>
                </a:moveTo>
                <a:cubicBezTo>
                  <a:pt x="58" y="44"/>
                  <a:pt x="58" y="44"/>
                  <a:pt x="58" y="44"/>
                </a:cubicBezTo>
                <a:cubicBezTo>
                  <a:pt x="101" y="32"/>
                  <a:pt x="101" y="32"/>
                  <a:pt x="101" y="32"/>
                </a:cubicBezTo>
                <a:cubicBezTo>
                  <a:pt x="53" y="0"/>
                  <a:pt x="53" y="0"/>
                  <a:pt x="53" y="0"/>
                </a:cubicBezTo>
                <a:cubicBezTo>
                  <a:pt x="53" y="93"/>
                  <a:pt x="53" y="93"/>
                  <a:pt x="53" y="93"/>
                </a:cubicBezTo>
                <a:cubicBezTo>
                  <a:pt x="51" y="91"/>
                  <a:pt x="51" y="91"/>
                  <a:pt x="51" y="91"/>
                </a:cubicBezTo>
                <a:cubicBezTo>
                  <a:pt x="46" y="87"/>
                  <a:pt x="40" y="85"/>
                  <a:pt x="33" y="85"/>
                </a:cubicBezTo>
                <a:cubicBezTo>
                  <a:pt x="30" y="85"/>
                  <a:pt x="28" y="85"/>
                  <a:pt x="26" y="86"/>
                </a:cubicBezTo>
                <a:cubicBezTo>
                  <a:pt x="11" y="88"/>
                  <a:pt x="0" y="100"/>
                  <a:pt x="2" y="111"/>
                </a:cubicBezTo>
                <a:cubicBezTo>
                  <a:pt x="3" y="121"/>
                  <a:pt x="14" y="128"/>
                  <a:pt x="27" y="128"/>
                </a:cubicBezTo>
                <a:cubicBezTo>
                  <a:pt x="29" y="128"/>
                  <a:pt x="31" y="127"/>
                  <a:pt x="33" y="127"/>
                </a:cubicBezTo>
                <a:cubicBezTo>
                  <a:pt x="47" y="125"/>
                  <a:pt x="58" y="115"/>
                  <a:pt x="58" y="104"/>
                </a:cubicBezTo>
                <a:close/>
                <a:moveTo>
                  <a:pt x="58" y="8"/>
                </a:moveTo>
                <a:cubicBezTo>
                  <a:pt x="90" y="30"/>
                  <a:pt x="90" y="30"/>
                  <a:pt x="90" y="30"/>
                </a:cubicBezTo>
                <a:cubicBezTo>
                  <a:pt x="58" y="39"/>
                  <a:pt x="58" y="39"/>
                  <a:pt x="58" y="39"/>
                </a:cubicBezTo>
                <a:lnTo>
                  <a:pt x="58" y="8"/>
                </a:lnTo>
                <a:close/>
                <a:moveTo>
                  <a:pt x="42" y="119"/>
                </a:moveTo>
                <a:cubicBezTo>
                  <a:pt x="39" y="121"/>
                  <a:pt x="36" y="122"/>
                  <a:pt x="32" y="123"/>
                </a:cubicBezTo>
                <a:cubicBezTo>
                  <a:pt x="31" y="123"/>
                  <a:pt x="29" y="123"/>
                  <a:pt x="27" y="123"/>
                </a:cubicBezTo>
                <a:cubicBezTo>
                  <a:pt x="21" y="123"/>
                  <a:pt x="16" y="122"/>
                  <a:pt x="12" y="119"/>
                </a:cubicBezTo>
                <a:cubicBezTo>
                  <a:pt x="10" y="118"/>
                  <a:pt x="7" y="115"/>
                  <a:pt x="6" y="110"/>
                </a:cubicBezTo>
                <a:cubicBezTo>
                  <a:pt x="5" y="105"/>
                  <a:pt x="8" y="101"/>
                  <a:pt x="11" y="98"/>
                </a:cubicBezTo>
                <a:cubicBezTo>
                  <a:pt x="12" y="96"/>
                  <a:pt x="15" y="95"/>
                  <a:pt x="17" y="93"/>
                </a:cubicBezTo>
                <a:cubicBezTo>
                  <a:pt x="20" y="92"/>
                  <a:pt x="24" y="91"/>
                  <a:pt x="27" y="90"/>
                </a:cubicBezTo>
                <a:cubicBezTo>
                  <a:pt x="34" y="89"/>
                  <a:pt x="42" y="90"/>
                  <a:pt x="47" y="94"/>
                </a:cubicBezTo>
                <a:cubicBezTo>
                  <a:pt x="49" y="95"/>
                  <a:pt x="53" y="98"/>
                  <a:pt x="53" y="102"/>
                </a:cubicBezTo>
                <a:cubicBezTo>
                  <a:pt x="54" y="108"/>
                  <a:pt x="51" y="112"/>
                  <a:pt x="49" y="114"/>
                </a:cubicBezTo>
                <a:cubicBezTo>
                  <a:pt x="47" y="116"/>
                  <a:pt x="45" y="118"/>
                  <a:pt x="42" y="11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493245" y="1537617"/>
            <a:ext cx="7381580" cy="392062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rot="11174285">
            <a:off x="3621097" y="2072835"/>
            <a:ext cx="395819" cy="395819"/>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3" name="椭圆 32"/>
          <p:cNvSpPr/>
          <p:nvPr/>
        </p:nvSpPr>
        <p:spPr>
          <a:xfrm rot="11174285">
            <a:off x="5999814" y="3300325"/>
            <a:ext cx="395819" cy="395819"/>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4" name="椭圆 33"/>
          <p:cNvSpPr/>
          <p:nvPr/>
        </p:nvSpPr>
        <p:spPr>
          <a:xfrm rot="11174285">
            <a:off x="8373719" y="4571234"/>
            <a:ext cx="395819" cy="395819"/>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cxnSp>
        <p:nvCxnSpPr>
          <p:cNvPr id="45" name="直接连接符 44"/>
          <p:cNvCxnSpPr>
            <a:endCxn id="50" idx="4"/>
          </p:cNvCxnSpPr>
          <p:nvPr/>
        </p:nvCxnSpPr>
        <p:spPr>
          <a:xfrm flipV="1">
            <a:off x="10849455" y="72590"/>
            <a:ext cx="717471" cy="12129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a:endCxn id="50" idx="0"/>
          </p:cNvCxnSpPr>
          <p:nvPr/>
        </p:nvCxnSpPr>
        <p:spPr>
          <a:xfrm flipH="1" flipV="1">
            <a:off x="11641601" y="62152"/>
            <a:ext cx="879303" cy="40204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a:endCxn id="53" idx="7"/>
          </p:cNvCxnSpPr>
          <p:nvPr/>
        </p:nvCxnSpPr>
        <p:spPr>
          <a:xfrm flipH="1" flipV="1">
            <a:off x="11021720" y="1233762"/>
            <a:ext cx="1248321" cy="187468"/>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a:endCxn id="50" idx="5"/>
          </p:cNvCxnSpPr>
          <p:nvPr/>
        </p:nvCxnSpPr>
        <p:spPr>
          <a:xfrm flipH="1" flipV="1">
            <a:off x="11581921" y="100103"/>
            <a:ext cx="741582" cy="136147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a:stCxn id="50" idx="6"/>
            <a:endCxn id="53" idx="1"/>
          </p:cNvCxnSpPr>
          <p:nvPr/>
        </p:nvCxnSpPr>
        <p:spPr>
          <a:xfrm flipH="1">
            <a:off x="11014716" y="108442"/>
            <a:ext cx="595288" cy="107522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50" name="椭圆 49"/>
          <p:cNvSpPr/>
          <p:nvPr/>
        </p:nvSpPr>
        <p:spPr>
          <a:xfrm rot="4922515">
            <a:off x="11562792" y="29669"/>
            <a:ext cx="82942" cy="7540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rot="4922515">
            <a:off x="12483315" y="485620"/>
            <a:ext cx="66025" cy="6002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2" name="直接连接符 51"/>
          <p:cNvCxnSpPr>
            <a:stCxn id="51" idx="5"/>
            <a:endCxn id="58" idx="1"/>
          </p:cNvCxnSpPr>
          <p:nvPr/>
        </p:nvCxnSpPr>
        <p:spPr>
          <a:xfrm flipH="1">
            <a:off x="12284366" y="541687"/>
            <a:ext cx="214175" cy="87800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53" name="椭圆 52"/>
          <p:cNvSpPr/>
          <p:nvPr/>
        </p:nvSpPr>
        <p:spPr>
          <a:xfrm rot="4922515">
            <a:off x="10959674" y="1179377"/>
            <a:ext cx="71542" cy="6503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4" name="直接连接符 53"/>
          <p:cNvCxnSpPr/>
          <p:nvPr/>
        </p:nvCxnSpPr>
        <p:spPr>
          <a:xfrm rot="4922515" flipH="1">
            <a:off x="10450674" y="718584"/>
            <a:ext cx="921070" cy="17273"/>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a:stCxn id="57" idx="1"/>
          </p:cNvCxnSpPr>
          <p:nvPr/>
        </p:nvCxnSpPr>
        <p:spPr>
          <a:xfrm flipV="1">
            <a:off x="9876855" y="199642"/>
            <a:ext cx="931465" cy="50041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a:stCxn id="57" idx="7"/>
          </p:cNvCxnSpPr>
          <p:nvPr/>
        </p:nvCxnSpPr>
        <p:spPr>
          <a:xfrm>
            <a:off x="9885337" y="760733"/>
            <a:ext cx="1083225" cy="47906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57" name="椭圆 56"/>
          <p:cNvSpPr/>
          <p:nvPr/>
        </p:nvSpPr>
        <p:spPr>
          <a:xfrm rot="4922515">
            <a:off x="9810188" y="694861"/>
            <a:ext cx="86651" cy="78774"/>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rot="4922515">
            <a:off x="12220553" y="1414720"/>
            <a:ext cx="82942" cy="7540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rot="4922515">
            <a:off x="10733240" y="142426"/>
            <a:ext cx="115605" cy="105095"/>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rot="11174285">
            <a:off x="11403684" y="1570680"/>
            <a:ext cx="114883" cy="104439"/>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rot="11174285">
            <a:off x="9179546" y="247236"/>
            <a:ext cx="82172" cy="7470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61"/>
          <p:cNvSpPr/>
          <p:nvPr/>
        </p:nvSpPr>
        <p:spPr>
          <a:xfrm rot="11174285">
            <a:off x="10121524" y="1249677"/>
            <a:ext cx="50157" cy="4559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6" name="直接连接符 75"/>
          <p:cNvCxnSpPr>
            <a:stCxn id="61" idx="1"/>
            <a:endCxn id="57" idx="2"/>
          </p:cNvCxnSpPr>
          <p:nvPr/>
        </p:nvCxnSpPr>
        <p:spPr>
          <a:xfrm>
            <a:off x="9246642" y="313998"/>
            <a:ext cx="600872" cy="37734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a:stCxn id="61" idx="3"/>
          </p:cNvCxnSpPr>
          <p:nvPr/>
        </p:nvCxnSpPr>
        <p:spPr>
          <a:xfrm flipV="1">
            <a:off x="9252382" y="-142065"/>
            <a:ext cx="675550" cy="40355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a:stCxn id="18" idx="2"/>
            <a:endCxn id="13" idx="5"/>
          </p:cNvCxnSpPr>
          <p:nvPr/>
        </p:nvCxnSpPr>
        <p:spPr>
          <a:xfrm>
            <a:off x="311019" y="4017571"/>
            <a:ext cx="640772" cy="6206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a:stCxn id="7" idx="1"/>
            <a:endCxn id="6" idx="5"/>
          </p:cNvCxnSpPr>
          <p:nvPr/>
        </p:nvCxnSpPr>
        <p:spPr>
          <a:xfrm>
            <a:off x="114449" y="3156200"/>
            <a:ext cx="368021" cy="303909"/>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a:stCxn id="6" idx="1"/>
            <a:endCxn id="18" idx="5"/>
          </p:cNvCxnSpPr>
          <p:nvPr/>
        </p:nvCxnSpPr>
        <p:spPr>
          <a:xfrm flipH="1">
            <a:off x="281621" y="3499120"/>
            <a:ext cx="232171" cy="50233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a:stCxn id="18" idx="7"/>
          </p:cNvCxnSpPr>
          <p:nvPr/>
        </p:nvCxnSpPr>
        <p:spPr>
          <a:xfrm flipH="1">
            <a:off x="126438" y="4026960"/>
            <a:ext cx="152395" cy="44254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a:stCxn id="8" idx="2"/>
          </p:cNvCxnSpPr>
          <p:nvPr/>
        </p:nvCxnSpPr>
        <p:spPr>
          <a:xfrm flipV="1">
            <a:off x="152387" y="4509317"/>
            <a:ext cx="511612" cy="46457"/>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a:stCxn id="10" idx="4"/>
          </p:cNvCxnSpPr>
          <p:nvPr/>
        </p:nvCxnSpPr>
        <p:spPr>
          <a:xfrm flipV="1">
            <a:off x="413843" y="4544020"/>
            <a:ext cx="287319" cy="47313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a:endCxn id="24" idx="4"/>
          </p:cNvCxnSpPr>
          <p:nvPr/>
        </p:nvCxnSpPr>
        <p:spPr>
          <a:xfrm>
            <a:off x="47971" y="4573825"/>
            <a:ext cx="101544" cy="88701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a:stCxn id="10" idx="7"/>
          </p:cNvCxnSpPr>
          <p:nvPr/>
        </p:nvCxnSpPr>
        <p:spPr>
          <a:xfrm flipH="1">
            <a:off x="126361" y="5073643"/>
            <a:ext cx="256506" cy="42578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a:stCxn id="10" idx="1"/>
            <a:endCxn id="9" idx="5"/>
          </p:cNvCxnSpPr>
          <p:nvPr/>
        </p:nvCxnSpPr>
        <p:spPr>
          <a:xfrm>
            <a:off x="431883" y="5079001"/>
            <a:ext cx="159781" cy="93735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11" idx="4"/>
          </p:cNvCxnSpPr>
          <p:nvPr/>
        </p:nvCxnSpPr>
        <p:spPr>
          <a:xfrm flipH="1" flipV="1">
            <a:off x="717261" y="4531895"/>
            <a:ext cx="465790" cy="72089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a:stCxn id="9" idx="7"/>
            <a:endCxn id="24" idx="1"/>
          </p:cNvCxnSpPr>
          <p:nvPr/>
        </p:nvCxnSpPr>
        <p:spPr>
          <a:xfrm flipH="1" flipV="1">
            <a:off x="161866" y="5503176"/>
            <a:ext cx="425954" cy="548347"/>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a:stCxn id="27" idx="3"/>
            <a:endCxn id="9" idx="0"/>
          </p:cNvCxnSpPr>
          <p:nvPr/>
        </p:nvCxnSpPr>
        <p:spPr>
          <a:xfrm flipV="1">
            <a:off x="387547" y="6060728"/>
            <a:ext cx="217060" cy="62364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a:stCxn id="10" idx="2"/>
            <a:endCxn id="11" idx="6"/>
          </p:cNvCxnSpPr>
          <p:nvPr/>
        </p:nvCxnSpPr>
        <p:spPr>
          <a:xfrm>
            <a:off x="444713" y="5055602"/>
            <a:ext cx="699551" cy="22832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a:stCxn id="21" idx="3"/>
            <a:endCxn id="13" idx="0"/>
          </p:cNvCxnSpPr>
          <p:nvPr/>
        </p:nvCxnSpPr>
        <p:spPr>
          <a:xfrm flipV="1">
            <a:off x="706168" y="4142022"/>
            <a:ext cx="263822" cy="35063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11" idx="0"/>
            <a:endCxn id="9" idx="2"/>
          </p:cNvCxnSpPr>
          <p:nvPr/>
        </p:nvCxnSpPr>
        <p:spPr>
          <a:xfrm flipH="1">
            <a:off x="632193" y="5322716"/>
            <a:ext cx="543214" cy="715863"/>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a:stCxn id="9" idx="2"/>
            <a:endCxn id="35" idx="6"/>
          </p:cNvCxnSpPr>
          <p:nvPr/>
        </p:nvCxnSpPr>
        <p:spPr>
          <a:xfrm>
            <a:off x="632193" y="6038579"/>
            <a:ext cx="636954" cy="40098"/>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a:stCxn id="35" idx="1"/>
            <a:endCxn id="37" idx="4"/>
          </p:cNvCxnSpPr>
          <p:nvPr/>
        </p:nvCxnSpPr>
        <p:spPr>
          <a:xfrm>
            <a:off x="1311066" y="6101664"/>
            <a:ext cx="553226" cy="40055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a:stCxn id="35" idx="0"/>
            <a:endCxn id="27" idx="2"/>
          </p:cNvCxnSpPr>
          <p:nvPr/>
        </p:nvCxnSpPr>
        <p:spPr>
          <a:xfrm flipH="1">
            <a:off x="397493" y="6107210"/>
            <a:ext cx="894563" cy="61125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27" name="椭圆 26"/>
          <p:cNvSpPr/>
          <p:nvPr/>
        </p:nvSpPr>
        <p:spPr>
          <a:xfrm rot="11174285">
            <a:off x="304955" y="6667017"/>
            <a:ext cx="92812" cy="9281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rot="11174285">
            <a:off x="473116" y="3454599"/>
            <a:ext cx="50031" cy="500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rot="11174285">
            <a:off x="57754" y="3094147"/>
            <a:ext cx="69731" cy="6973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 name="椭圆 7"/>
          <p:cNvSpPr/>
          <p:nvPr/>
        </p:nvSpPr>
        <p:spPr>
          <a:xfrm rot="11174285">
            <a:off x="82248" y="4516779"/>
            <a:ext cx="70347" cy="7034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椭圆 8"/>
          <p:cNvSpPr/>
          <p:nvPr/>
        </p:nvSpPr>
        <p:spPr>
          <a:xfrm rot="11174285">
            <a:off x="582310" y="6010845"/>
            <a:ext cx="50031" cy="500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11174285">
            <a:off x="375188" y="5016948"/>
            <a:ext cx="69731" cy="6973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椭圆 10"/>
          <p:cNvSpPr/>
          <p:nvPr/>
        </p:nvSpPr>
        <p:spPr>
          <a:xfrm rot="11174285">
            <a:off x="1144056" y="5252577"/>
            <a:ext cx="70347" cy="70347"/>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rot="11174285">
            <a:off x="1618499" y="4666992"/>
            <a:ext cx="50031" cy="5003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椭圆 12"/>
          <p:cNvSpPr/>
          <p:nvPr/>
        </p:nvSpPr>
        <p:spPr>
          <a:xfrm rot="11174285">
            <a:off x="938639" y="4071884"/>
            <a:ext cx="70347" cy="7034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8" name="椭圆 17"/>
          <p:cNvSpPr/>
          <p:nvPr/>
        </p:nvSpPr>
        <p:spPr>
          <a:xfrm rot="11174285">
            <a:off x="274836" y="3997454"/>
            <a:ext cx="36291" cy="3629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rot="11174285">
            <a:off x="677838" y="4486705"/>
            <a:ext cx="31836" cy="31836"/>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rot="11174285">
            <a:off x="123052" y="5460694"/>
            <a:ext cx="47738" cy="4773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rot="11174285">
            <a:off x="1268993" y="6055615"/>
            <a:ext cx="51748" cy="5174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rot="11174285">
            <a:off x="1825297" y="6502010"/>
            <a:ext cx="70347" cy="70347"/>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rot="11174285">
            <a:off x="2250812" y="7014678"/>
            <a:ext cx="97490" cy="97490"/>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椭圆 41"/>
          <p:cNvSpPr/>
          <p:nvPr/>
        </p:nvSpPr>
        <p:spPr>
          <a:xfrm rot="11174285">
            <a:off x="2992857" y="6770139"/>
            <a:ext cx="69731" cy="697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rot="11174285">
            <a:off x="2096191" y="6089493"/>
            <a:ext cx="42564" cy="42564"/>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4" name="直接连接符 43"/>
          <p:cNvCxnSpPr>
            <a:endCxn id="7" idx="5"/>
          </p:cNvCxnSpPr>
          <p:nvPr/>
        </p:nvCxnSpPr>
        <p:spPr>
          <a:xfrm>
            <a:off x="-278951" y="2488988"/>
            <a:ext cx="349742" cy="612838"/>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1269146" y="6564320"/>
            <a:ext cx="587502" cy="55285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87" name="矩形 86"/>
          <p:cNvSpPr/>
          <p:nvPr/>
        </p:nvSpPr>
        <p:spPr>
          <a:xfrm>
            <a:off x="431884" y="2923540"/>
            <a:ext cx="3758482" cy="656911"/>
          </a:xfrm>
          <a:prstGeom prst="rect">
            <a:avLst/>
          </a:prstGeom>
        </p:spPr>
        <p:txBody>
          <a:bodyPr wrap="square">
            <a:spAutoFit/>
          </a:bodyPr>
          <a:lstStyle/>
          <a:p>
            <a:pPr algn="r">
              <a:lnSpc>
                <a:spcPct val="120000"/>
              </a:lnSpc>
            </a:pPr>
            <a:r>
              <a:rPr lang="en-US" altLang="zh-CN" sz="1600" dirty="0">
                <a:latin typeface="华文细黑" panose="02010600040101010101" pitchFamily="2" charset="-122"/>
                <a:ea typeface="华文细黑" panose="02010600040101010101" pitchFamily="2" charset="-122"/>
                <a:sym typeface="华文细黑" panose="02010600040101010101" pitchFamily="2" charset="-122"/>
              </a:rPr>
              <a:t>To collaborate and interconnect with multiple smart devices.</a:t>
            </a:r>
          </a:p>
        </p:txBody>
      </p:sp>
      <p:sp>
        <p:nvSpPr>
          <p:cNvPr id="91" name="矩形 90"/>
          <p:cNvSpPr/>
          <p:nvPr/>
        </p:nvSpPr>
        <p:spPr>
          <a:xfrm>
            <a:off x="6786245" y="2368550"/>
            <a:ext cx="3945255" cy="952377"/>
          </a:xfrm>
          <a:prstGeom prst="rect">
            <a:avLst/>
          </a:prstGeom>
        </p:spPr>
        <p:txBody>
          <a:bodyPr wrap="square">
            <a:spAutoFit/>
          </a:bodyPr>
          <a:lstStyle/>
          <a:p>
            <a:pPr>
              <a:lnSpc>
                <a:spcPct val="120000"/>
              </a:lnSpc>
            </a:pPr>
            <a:r>
              <a:rPr lang="en-US" altLang="zh-CN" sz="1600" dirty="0">
                <a:latin typeface="华文细黑" panose="02010600040101010101" pitchFamily="2" charset="-122"/>
                <a:ea typeface="华文细黑" panose="02010600040101010101" pitchFamily="2" charset="-122"/>
                <a:sym typeface="华文细黑" panose="02010600040101010101" pitchFamily="2" charset="-122"/>
              </a:rPr>
              <a:t>To prevent the US from prohibiting Huawei from using Android on future smartphone products</a:t>
            </a:r>
          </a:p>
        </p:txBody>
      </p:sp>
      <p:sp>
        <p:nvSpPr>
          <p:cNvPr id="94" name="矩形 93"/>
          <p:cNvSpPr/>
          <p:nvPr/>
        </p:nvSpPr>
        <p:spPr>
          <a:xfrm>
            <a:off x="3462655" y="4951095"/>
            <a:ext cx="4681220" cy="952377"/>
          </a:xfrm>
          <a:prstGeom prst="rect">
            <a:avLst/>
          </a:prstGeom>
        </p:spPr>
        <p:txBody>
          <a:bodyPr wrap="square">
            <a:spAutoFit/>
          </a:bodyPr>
          <a:lstStyle/>
          <a:p>
            <a:pPr algn="r">
              <a:lnSpc>
                <a:spcPct val="120000"/>
              </a:lnSpc>
            </a:pPr>
            <a:r>
              <a:rPr lang="en-US" altLang="zh-CN" sz="1600" dirty="0">
                <a:latin typeface="华文细黑" panose="02010600040101010101" pitchFamily="2" charset="-122"/>
                <a:ea typeface="华文细黑" panose="02010600040101010101" pitchFamily="2" charset="-122"/>
                <a:sym typeface="华文细黑" panose="02010600040101010101" pitchFamily="2" charset="-122"/>
              </a:rPr>
              <a:t>To make full use of Huawei’s strength in the equipment for Fifth-generation (5G) wireless communication</a:t>
            </a:r>
          </a:p>
        </p:txBody>
      </p:sp>
      <p:sp>
        <p:nvSpPr>
          <p:cNvPr id="77" name="文本框 76"/>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78" name="直接连接符 77"/>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2" name="文本框 45"/>
          <p:cNvSpPr txBox="1"/>
          <p:nvPr/>
        </p:nvSpPr>
        <p:spPr>
          <a:xfrm>
            <a:off x="1784412" y="960937"/>
            <a:ext cx="1282188" cy="337185"/>
          </a:xfrm>
          <a:prstGeom prst="rect">
            <a:avLst/>
          </a:prstGeom>
          <a:noFill/>
        </p:spPr>
        <p:txBody>
          <a:bodyPr wrap="square" rtlCol="0">
            <a:spAutoFit/>
          </a:bodyPr>
          <a:lstStyle/>
          <a:p>
            <a:r>
              <a:rPr lang="en-US" altLang="zh-CN" sz="1600" dirty="0">
                <a:latin typeface="华文细黑" panose="02010600040101010101" pitchFamily="2" charset="-122"/>
                <a:ea typeface="华文细黑" panose="02010600040101010101" pitchFamily="2" charset="-122"/>
                <a:sym typeface="华文细黑" panose="02010600040101010101" pitchFamily="2" charset="-122"/>
              </a:rPr>
              <a:t>Reasons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62"/>
          <p:cNvSpPr>
            <a:spLocks noEditPoints="1"/>
          </p:cNvSpPr>
          <p:nvPr/>
        </p:nvSpPr>
        <p:spPr bwMode="auto">
          <a:xfrm>
            <a:off x="2404428" y="5043489"/>
            <a:ext cx="2449512" cy="590550"/>
          </a:xfrm>
          <a:custGeom>
            <a:avLst/>
            <a:gdLst>
              <a:gd name="T0" fmla="*/ 142 w 1543"/>
              <a:gd name="T1" fmla="*/ 336 h 372"/>
              <a:gd name="T2" fmla="*/ 19 w 1543"/>
              <a:gd name="T3" fmla="*/ 365 h 372"/>
              <a:gd name="T4" fmla="*/ 0 w 1543"/>
              <a:gd name="T5" fmla="*/ 372 h 372"/>
              <a:gd name="T6" fmla="*/ 45 w 1543"/>
              <a:gd name="T7" fmla="*/ 363 h 372"/>
              <a:gd name="T8" fmla="*/ 145 w 1543"/>
              <a:gd name="T9" fmla="*/ 339 h 372"/>
              <a:gd name="T10" fmla="*/ 142 w 1543"/>
              <a:gd name="T11" fmla="*/ 336 h 372"/>
              <a:gd name="T12" fmla="*/ 147 w 1543"/>
              <a:gd name="T13" fmla="*/ 334 h 372"/>
              <a:gd name="T14" fmla="*/ 145 w 1543"/>
              <a:gd name="T15" fmla="*/ 336 h 372"/>
              <a:gd name="T16" fmla="*/ 147 w 1543"/>
              <a:gd name="T17" fmla="*/ 339 h 372"/>
              <a:gd name="T18" fmla="*/ 147 w 1543"/>
              <a:gd name="T19" fmla="*/ 339 h 372"/>
              <a:gd name="T20" fmla="*/ 147 w 1543"/>
              <a:gd name="T21" fmla="*/ 334 h 372"/>
              <a:gd name="T22" fmla="*/ 384 w 1543"/>
              <a:gd name="T23" fmla="*/ 277 h 372"/>
              <a:gd name="T24" fmla="*/ 154 w 1543"/>
              <a:gd name="T25" fmla="*/ 334 h 372"/>
              <a:gd name="T26" fmla="*/ 152 w 1543"/>
              <a:gd name="T27" fmla="*/ 336 h 372"/>
              <a:gd name="T28" fmla="*/ 391 w 1543"/>
              <a:gd name="T29" fmla="*/ 280 h 372"/>
              <a:gd name="T30" fmla="*/ 384 w 1543"/>
              <a:gd name="T31" fmla="*/ 277 h 372"/>
              <a:gd name="T32" fmla="*/ 623 w 1543"/>
              <a:gd name="T33" fmla="*/ 220 h 372"/>
              <a:gd name="T34" fmla="*/ 391 w 1543"/>
              <a:gd name="T35" fmla="*/ 275 h 372"/>
              <a:gd name="T36" fmla="*/ 398 w 1543"/>
              <a:gd name="T37" fmla="*/ 277 h 372"/>
              <a:gd name="T38" fmla="*/ 626 w 1543"/>
              <a:gd name="T39" fmla="*/ 223 h 372"/>
              <a:gd name="T40" fmla="*/ 623 w 1543"/>
              <a:gd name="T41" fmla="*/ 220 h 372"/>
              <a:gd name="T42" fmla="*/ 772 w 1543"/>
              <a:gd name="T43" fmla="*/ 185 h 372"/>
              <a:gd name="T44" fmla="*/ 628 w 1543"/>
              <a:gd name="T45" fmla="*/ 218 h 372"/>
              <a:gd name="T46" fmla="*/ 630 w 1543"/>
              <a:gd name="T47" fmla="*/ 220 h 372"/>
              <a:gd name="T48" fmla="*/ 775 w 1543"/>
              <a:gd name="T49" fmla="*/ 187 h 372"/>
              <a:gd name="T50" fmla="*/ 772 w 1543"/>
              <a:gd name="T51" fmla="*/ 185 h 372"/>
              <a:gd name="T52" fmla="*/ 893 w 1543"/>
              <a:gd name="T53" fmla="*/ 154 h 372"/>
              <a:gd name="T54" fmla="*/ 775 w 1543"/>
              <a:gd name="T55" fmla="*/ 182 h 372"/>
              <a:gd name="T56" fmla="*/ 777 w 1543"/>
              <a:gd name="T57" fmla="*/ 185 h 372"/>
              <a:gd name="T58" fmla="*/ 900 w 1543"/>
              <a:gd name="T59" fmla="*/ 156 h 372"/>
              <a:gd name="T60" fmla="*/ 893 w 1543"/>
              <a:gd name="T61" fmla="*/ 154 h 372"/>
              <a:gd name="T62" fmla="*/ 1216 w 1543"/>
              <a:gd name="T63" fmla="*/ 76 h 372"/>
              <a:gd name="T64" fmla="*/ 900 w 1543"/>
              <a:gd name="T65" fmla="*/ 154 h 372"/>
              <a:gd name="T66" fmla="*/ 907 w 1543"/>
              <a:gd name="T67" fmla="*/ 154 h 372"/>
              <a:gd name="T68" fmla="*/ 1220 w 1543"/>
              <a:gd name="T69" fmla="*/ 78 h 372"/>
              <a:gd name="T70" fmla="*/ 1216 w 1543"/>
              <a:gd name="T71" fmla="*/ 76 h 372"/>
              <a:gd name="T72" fmla="*/ 1543 w 1543"/>
              <a:gd name="T73" fmla="*/ 0 h 372"/>
              <a:gd name="T74" fmla="*/ 1543 w 1543"/>
              <a:gd name="T75" fmla="*/ 0 h 372"/>
              <a:gd name="T76" fmla="*/ 1543 w 1543"/>
              <a:gd name="T77" fmla="*/ 0 h 372"/>
              <a:gd name="T78" fmla="*/ 1512 w 1543"/>
              <a:gd name="T79" fmla="*/ 5 h 372"/>
              <a:gd name="T80" fmla="*/ 1220 w 1543"/>
              <a:gd name="T81" fmla="*/ 76 h 372"/>
              <a:gd name="T82" fmla="*/ 1225 w 1543"/>
              <a:gd name="T83" fmla="*/ 78 h 372"/>
              <a:gd name="T84" fmla="*/ 1543 w 1543"/>
              <a:gd name="T85" fmla="*/ 0 h 372"/>
              <a:gd name="T86" fmla="*/ 1543 w 1543"/>
              <a:gd name="T87"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43" h="372">
                <a:moveTo>
                  <a:pt x="142" y="336"/>
                </a:moveTo>
                <a:lnTo>
                  <a:pt x="19" y="365"/>
                </a:lnTo>
                <a:lnTo>
                  <a:pt x="0" y="372"/>
                </a:lnTo>
                <a:lnTo>
                  <a:pt x="45" y="363"/>
                </a:lnTo>
                <a:lnTo>
                  <a:pt x="145" y="339"/>
                </a:lnTo>
                <a:lnTo>
                  <a:pt x="142" y="336"/>
                </a:lnTo>
                <a:moveTo>
                  <a:pt x="147" y="334"/>
                </a:moveTo>
                <a:lnTo>
                  <a:pt x="145" y="336"/>
                </a:lnTo>
                <a:lnTo>
                  <a:pt x="147" y="339"/>
                </a:lnTo>
                <a:lnTo>
                  <a:pt x="147" y="339"/>
                </a:lnTo>
                <a:lnTo>
                  <a:pt x="147" y="334"/>
                </a:lnTo>
                <a:moveTo>
                  <a:pt x="384" y="277"/>
                </a:moveTo>
                <a:lnTo>
                  <a:pt x="154" y="334"/>
                </a:lnTo>
                <a:lnTo>
                  <a:pt x="152" y="336"/>
                </a:lnTo>
                <a:lnTo>
                  <a:pt x="391" y="280"/>
                </a:lnTo>
                <a:lnTo>
                  <a:pt x="384" y="277"/>
                </a:lnTo>
                <a:moveTo>
                  <a:pt x="623" y="220"/>
                </a:moveTo>
                <a:lnTo>
                  <a:pt x="391" y="275"/>
                </a:lnTo>
                <a:lnTo>
                  <a:pt x="398" y="277"/>
                </a:lnTo>
                <a:lnTo>
                  <a:pt x="626" y="223"/>
                </a:lnTo>
                <a:lnTo>
                  <a:pt x="623" y="220"/>
                </a:lnTo>
                <a:moveTo>
                  <a:pt x="772" y="185"/>
                </a:moveTo>
                <a:lnTo>
                  <a:pt x="628" y="218"/>
                </a:lnTo>
                <a:lnTo>
                  <a:pt x="630" y="220"/>
                </a:lnTo>
                <a:lnTo>
                  <a:pt x="775" y="187"/>
                </a:lnTo>
                <a:lnTo>
                  <a:pt x="772" y="185"/>
                </a:lnTo>
                <a:moveTo>
                  <a:pt x="893" y="154"/>
                </a:moveTo>
                <a:lnTo>
                  <a:pt x="775" y="182"/>
                </a:lnTo>
                <a:lnTo>
                  <a:pt x="777" y="185"/>
                </a:lnTo>
                <a:lnTo>
                  <a:pt x="900" y="156"/>
                </a:lnTo>
                <a:lnTo>
                  <a:pt x="893" y="154"/>
                </a:lnTo>
                <a:moveTo>
                  <a:pt x="1216" y="76"/>
                </a:moveTo>
                <a:lnTo>
                  <a:pt x="900" y="154"/>
                </a:lnTo>
                <a:lnTo>
                  <a:pt x="907" y="154"/>
                </a:lnTo>
                <a:lnTo>
                  <a:pt x="1220" y="78"/>
                </a:lnTo>
                <a:lnTo>
                  <a:pt x="1216" y="76"/>
                </a:lnTo>
                <a:moveTo>
                  <a:pt x="1543" y="0"/>
                </a:moveTo>
                <a:lnTo>
                  <a:pt x="1543" y="0"/>
                </a:lnTo>
                <a:lnTo>
                  <a:pt x="1543" y="0"/>
                </a:lnTo>
                <a:lnTo>
                  <a:pt x="1512" y="5"/>
                </a:lnTo>
                <a:lnTo>
                  <a:pt x="1220" y="76"/>
                </a:lnTo>
                <a:lnTo>
                  <a:pt x="1225" y="78"/>
                </a:lnTo>
                <a:lnTo>
                  <a:pt x="1543" y="0"/>
                </a:lnTo>
                <a:lnTo>
                  <a:pt x="154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109"/>
          <p:cNvSpPr>
            <a:spLocks noEditPoints="1"/>
          </p:cNvSpPr>
          <p:nvPr/>
        </p:nvSpPr>
        <p:spPr bwMode="auto">
          <a:xfrm>
            <a:off x="1588453" y="3640139"/>
            <a:ext cx="771525" cy="2001838"/>
          </a:xfrm>
          <a:custGeom>
            <a:avLst/>
            <a:gdLst>
              <a:gd name="T0" fmla="*/ 448 w 486"/>
              <a:gd name="T1" fmla="*/ 1161 h 1261"/>
              <a:gd name="T2" fmla="*/ 445 w 486"/>
              <a:gd name="T3" fmla="*/ 1161 h 1261"/>
              <a:gd name="T4" fmla="*/ 483 w 486"/>
              <a:gd name="T5" fmla="*/ 1258 h 1261"/>
              <a:gd name="T6" fmla="*/ 486 w 486"/>
              <a:gd name="T7" fmla="*/ 1261 h 1261"/>
              <a:gd name="T8" fmla="*/ 486 w 486"/>
              <a:gd name="T9" fmla="*/ 1256 h 1261"/>
              <a:gd name="T10" fmla="*/ 448 w 486"/>
              <a:gd name="T11" fmla="*/ 1161 h 1261"/>
              <a:gd name="T12" fmla="*/ 426 w 486"/>
              <a:gd name="T13" fmla="*/ 1107 h 1261"/>
              <a:gd name="T14" fmla="*/ 426 w 486"/>
              <a:gd name="T15" fmla="*/ 1109 h 1261"/>
              <a:gd name="T16" fmla="*/ 445 w 486"/>
              <a:gd name="T17" fmla="*/ 1159 h 1261"/>
              <a:gd name="T18" fmla="*/ 448 w 486"/>
              <a:gd name="T19" fmla="*/ 1159 h 1261"/>
              <a:gd name="T20" fmla="*/ 426 w 486"/>
              <a:gd name="T21" fmla="*/ 1107 h 1261"/>
              <a:gd name="T22" fmla="*/ 419 w 486"/>
              <a:gd name="T23" fmla="*/ 1083 h 1261"/>
              <a:gd name="T24" fmla="*/ 417 w 486"/>
              <a:gd name="T25" fmla="*/ 1085 h 1261"/>
              <a:gd name="T26" fmla="*/ 424 w 486"/>
              <a:gd name="T27" fmla="*/ 1104 h 1261"/>
              <a:gd name="T28" fmla="*/ 426 w 486"/>
              <a:gd name="T29" fmla="*/ 1104 h 1261"/>
              <a:gd name="T30" fmla="*/ 419 w 486"/>
              <a:gd name="T31" fmla="*/ 1083 h 1261"/>
              <a:gd name="T32" fmla="*/ 407 w 486"/>
              <a:gd name="T33" fmla="*/ 1064 h 1261"/>
              <a:gd name="T34" fmla="*/ 414 w 486"/>
              <a:gd name="T35" fmla="*/ 1083 h 1261"/>
              <a:gd name="T36" fmla="*/ 417 w 486"/>
              <a:gd name="T37" fmla="*/ 1081 h 1261"/>
              <a:gd name="T38" fmla="*/ 412 w 486"/>
              <a:gd name="T39" fmla="*/ 1066 h 1261"/>
              <a:gd name="T40" fmla="*/ 407 w 486"/>
              <a:gd name="T41" fmla="*/ 1064 h 1261"/>
              <a:gd name="T42" fmla="*/ 355 w 486"/>
              <a:gd name="T43" fmla="*/ 917 h 1261"/>
              <a:gd name="T44" fmla="*/ 353 w 486"/>
              <a:gd name="T45" fmla="*/ 920 h 1261"/>
              <a:gd name="T46" fmla="*/ 407 w 486"/>
              <a:gd name="T47" fmla="*/ 1062 h 1261"/>
              <a:gd name="T48" fmla="*/ 410 w 486"/>
              <a:gd name="T49" fmla="*/ 1062 h 1261"/>
              <a:gd name="T50" fmla="*/ 355 w 486"/>
              <a:gd name="T51" fmla="*/ 917 h 1261"/>
              <a:gd name="T52" fmla="*/ 317 w 486"/>
              <a:gd name="T53" fmla="*/ 818 h 1261"/>
              <a:gd name="T54" fmla="*/ 315 w 486"/>
              <a:gd name="T55" fmla="*/ 820 h 1261"/>
              <a:gd name="T56" fmla="*/ 351 w 486"/>
              <a:gd name="T57" fmla="*/ 915 h 1261"/>
              <a:gd name="T58" fmla="*/ 353 w 486"/>
              <a:gd name="T59" fmla="*/ 915 h 1261"/>
              <a:gd name="T60" fmla="*/ 317 w 486"/>
              <a:gd name="T61" fmla="*/ 818 h 1261"/>
              <a:gd name="T62" fmla="*/ 0 w 486"/>
              <a:gd name="T63" fmla="*/ 0 h 1261"/>
              <a:gd name="T64" fmla="*/ 0 w 486"/>
              <a:gd name="T65" fmla="*/ 0 h 1261"/>
              <a:gd name="T66" fmla="*/ 313 w 486"/>
              <a:gd name="T67" fmla="*/ 815 h 1261"/>
              <a:gd name="T68" fmla="*/ 315 w 486"/>
              <a:gd name="T69" fmla="*/ 815 h 1261"/>
              <a:gd name="T70" fmla="*/ 12 w 486"/>
              <a:gd name="T71" fmla="*/ 24 h 1261"/>
              <a:gd name="T72" fmla="*/ 0 w 486"/>
              <a:gd name="T73" fmla="*/ 0 h 1261"/>
              <a:gd name="T74" fmla="*/ 0 w 486"/>
              <a:gd name="T75" fmla="*/ 0 h 1261"/>
              <a:gd name="T76" fmla="*/ 0 w 486"/>
              <a:gd name="T77" fmla="*/ 0 h 1261"/>
              <a:gd name="T78" fmla="*/ 0 w 486"/>
              <a:gd name="T79" fmla="*/ 0 h 1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86" h="1261">
                <a:moveTo>
                  <a:pt x="448" y="1161"/>
                </a:moveTo>
                <a:lnTo>
                  <a:pt x="445" y="1161"/>
                </a:lnTo>
                <a:lnTo>
                  <a:pt x="483" y="1258"/>
                </a:lnTo>
                <a:lnTo>
                  <a:pt x="486" y="1261"/>
                </a:lnTo>
                <a:lnTo>
                  <a:pt x="486" y="1256"/>
                </a:lnTo>
                <a:lnTo>
                  <a:pt x="448" y="1161"/>
                </a:lnTo>
                <a:close/>
                <a:moveTo>
                  <a:pt x="426" y="1107"/>
                </a:moveTo>
                <a:lnTo>
                  <a:pt x="426" y="1109"/>
                </a:lnTo>
                <a:lnTo>
                  <a:pt x="445" y="1159"/>
                </a:lnTo>
                <a:lnTo>
                  <a:pt x="448" y="1159"/>
                </a:lnTo>
                <a:lnTo>
                  <a:pt x="426" y="1107"/>
                </a:lnTo>
                <a:close/>
                <a:moveTo>
                  <a:pt x="419" y="1083"/>
                </a:moveTo>
                <a:lnTo>
                  <a:pt x="417" y="1085"/>
                </a:lnTo>
                <a:lnTo>
                  <a:pt x="424" y="1104"/>
                </a:lnTo>
                <a:lnTo>
                  <a:pt x="426" y="1104"/>
                </a:lnTo>
                <a:lnTo>
                  <a:pt x="419" y="1083"/>
                </a:lnTo>
                <a:close/>
                <a:moveTo>
                  <a:pt x="407" y="1064"/>
                </a:moveTo>
                <a:lnTo>
                  <a:pt x="414" y="1083"/>
                </a:lnTo>
                <a:lnTo>
                  <a:pt x="417" y="1081"/>
                </a:lnTo>
                <a:lnTo>
                  <a:pt x="412" y="1066"/>
                </a:lnTo>
                <a:lnTo>
                  <a:pt x="407" y="1064"/>
                </a:lnTo>
                <a:close/>
                <a:moveTo>
                  <a:pt x="355" y="917"/>
                </a:moveTo>
                <a:lnTo>
                  <a:pt x="353" y="920"/>
                </a:lnTo>
                <a:lnTo>
                  <a:pt x="407" y="1062"/>
                </a:lnTo>
                <a:lnTo>
                  <a:pt x="410" y="1062"/>
                </a:lnTo>
                <a:lnTo>
                  <a:pt x="355" y="917"/>
                </a:lnTo>
                <a:close/>
                <a:moveTo>
                  <a:pt x="317" y="818"/>
                </a:moveTo>
                <a:lnTo>
                  <a:pt x="315" y="820"/>
                </a:lnTo>
                <a:lnTo>
                  <a:pt x="351" y="915"/>
                </a:lnTo>
                <a:lnTo>
                  <a:pt x="353" y="915"/>
                </a:lnTo>
                <a:lnTo>
                  <a:pt x="317" y="818"/>
                </a:lnTo>
                <a:close/>
                <a:moveTo>
                  <a:pt x="0" y="0"/>
                </a:moveTo>
                <a:lnTo>
                  <a:pt x="0" y="0"/>
                </a:lnTo>
                <a:lnTo>
                  <a:pt x="313" y="815"/>
                </a:lnTo>
                <a:lnTo>
                  <a:pt x="315" y="815"/>
                </a:lnTo>
                <a:lnTo>
                  <a:pt x="12" y="24"/>
                </a:lnTo>
                <a:lnTo>
                  <a:pt x="0" y="0"/>
                </a:lnTo>
                <a:lnTo>
                  <a:pt x="0" y="0"/>
                </a:lnTo>
                <a:lnTo>
                  <a:pt x="0" y="0"/>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110"/>
          <p:cNvSpPr>
            <a:spLocks noEditPoints="1"/>
          </p:cNvSpPr>
          <p:nvPr/>
        </p:nvSpPr>
        <p:spPr bwMode="auto">
          <a:xfrm>
            <a:off x="1588453" y="3640139"/>
            <a:ext cx="771525" cy="2001838"/>
          </a:xfrm>
          <a:custGeom>
            <a:avLst/>
            <a:gdLst>
              <a:gd name="T0" fmla="*/ 448 w 486"/>
              <a:gd name="T1" fmla="*/ 1161 h 1261"/>
              <a:gd name="T2" fmla="*/ 445 w 486"/>
              <a:gd name="T3" fmla="*/ 1161 h 1261"/>
              <a:gd name="T4" fmla="*/ 483 w 486"/>
              <a:gd name="T5" fmla="*/ 1258 h 1261"/>
              <a:gd name="T6" fmla="*/ 486 w 486"/>
              <a:gd name="T7" fmla="*/ 1261 h 1261"/>
              <a:gd name="T8" fmla="*/ 486 w 486"/>
              <a:gd name="T9" fmla="*/ 1256 h 1261"/>
              <a:gd name="T10" fmla="*/ 448 w 486"/>
              <a:gd name="T11" fmla="*/ 1161 h 1261"/>
              <a:gd name="T12" fmla="*/ 426 w 486"/>
              <a:gd name="T13" fmla="*/ 1107 h 1261"/>
              <a:gd name="T14" fmla="*/ 426 w 486"/>
              <a:gd name="T15" fmla="*/ 1109 h 1261"/>
              <a:gd name="T16" fmla="*/ 445 w 486"/>
              <a:gd name="T17" fmla="*/ 1159 h 1261"/>
              <a:gd name="T18" fmla="*/ 448 w 486"/>
              <a:gd name="T19" fmla="*/ 1159 h 1261"/>
              <a:gd name="T20" fmla="*/ 426 w 486"/>
              <a:gd name="T21" fmla="*/ 1107 h 1261"/>
              <a:gd name="T22" fmla="*/ 419 w 486"/>
              <a:gd name="T23" fmla="*/ 1083 h 1261"/>
              <a:gd name="T24" fmla="*/ 417 w 486"/>
              <a:gd name="T25" fmla="*/ 1085 h 1261"/>
              <a:gd name="T26" fmla="*/ 424 w 486"/>
              <a:gd name="T27" fmla="*/ 1104 h 1261"/>
              <a:gd name="T28" fmla="*/ 426 w 486"/>
              <a:gd name="T29" fmla="*/ 1104 h 1261"/>
              <a:gd name="T30" fmla="*/ 419 w 486"/>
              <a:gd name="T31" fmla="*/ 1083 h 1261"/>
              <a:gd name="T32" fmla="*/ 407 w 486"/>
              <a:gd name="T33" fmla="*/ 1064 h 1261"/>
              <a:gd name="T34" fmla="*/ 414 w 486"/>
              <a:gd name="T35" fmla="*/ 1083 h 1261"/>
              <a:gd name="T36" fmla="*/ 417 w 486"/>
              <a:gd name="T37" fmla="*/ 1081 h 1261"/>
              <a:gd name="T38" fmla="*/ 412 w 486"/>
              <a:gd name="T39" fmla="*/ 1066 h 1261"/>
              <a:gd name="T40" fmla="*/ 407 w 486"/>
              <a:gd name="T41" fmla="*/ 1064 h 1261"/>
              <a:gd name="T42" fmla="*/ 355 w 486"/>
              <a:gd name="T43" fmla="*/ 917 h 1261"/>
              <a:gd name="T44" fmla="*/ 353 w 486"/>
              <a:gd name="T45" fmla="*/ 920 h 1261"/>
              <a:gd name="T46" fmla="*/ 407 w 486"/>
              <a:gd name="T47" fmla="*/ 1062 h 1261"/>
              <a:gd name="T48" fmla="*/ 410 w 486"/>
              <a:gd name="T49" fmla="*/ 1062 h 1261"/>
              <a:gd name="T50" fmla="*/ 355 w 486"/>
              <a:gd name="T51" fmla="*/ 917 h 1261"/>
              <a:gd name="T52" fmla="*/ 317 w 486"/>
              <a:gd name="T53" fmla="*/ 818 h 1261"/>
              <a:gd name="T54" fmla="*/ 315 w 486"/>
              <a:gd name="T55" fmla="*/ 820 h 1261"/>
              <a:gd name="T56" fmla="*/ 351 w 486"/>
              <a:gd name="T57" fmla="*/ 915 h 1261"/>
              <a:gd name="T58" fmla="*/ 353 w 486"/>
              <a:gd name="T59" fmla="*/ 915 h 1261"/>
              <a:gd name="T60" fmla="*/ 317 w 486"/>
              <a:gd name="T61" fmla="*/ 818 h 1261"/>
              <a:gd name="T62" fmla="*/ 0 w 486"/>
              <a:gd name="T63" fmla="*/ 0 h 1261"/>
              <a:gd name="T64" fmla="*/ 0 w 486"/>
              <a:gd name="T65" fmla="*/ 0 h 1261"/>
              <a:gd name="T66" fmla="*/ 313 w 486"/>
              <a:gd name="T67" fmla="*/ 815 h 1261"/>
              <a:gd name="T68" fmla="*/ 315 w 486"/>
              <a:gd name="T69" fmla="*/ 815 h 1261"/>
              <a:gd name="T70" fmla="*/ 12 w 486"/>
              <a:gd name="T71" fmla="*/ 24 h 1261"/>
              <a:gd name="T72" fmla="*/ 0 w 486"/>
              <a:gd name="T73" fmla="*/ 0 h 1261"/>
              <a:gd name="T74" fmla="*/ 0 w 486"/>
              <a:gd name="T75" fmla="*/ 0 h 1261"/>
              <a:gd name="T76" fmla="*/ 0 w 486"/>
              <a:gd name="T77" fmla="*/ 0 h 1261"/>
              <a:gd name="T78" fmla="*/ 0 w 486"/>
              <a:gd name="T79" fmla="*/ 0 h 1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86" h="1261">
                <a:moveTo>
                  <a:pt x="448" y="1161"/>
                </a:moveTo>
                <a:lnTo>
                  <a:pt x="445" y="1161"/>
                </a:lnTo>
                <a:lnTo>
                  <a:pt x="483" y="1258"/>
                </a:lnTo>
                <a:lnTo>
                  <a:pt x="486" y="1261"/>
                </a:lnTo>
                <a:lnTo>
                  <a:pt x="486" y="1256"/>
                </a:lnTo>
                <a:lnTo>
                  <a:pt x="448" y="1161"/>
                </a:lnTo>
                <a:moveTo>
                  <a:pt x="426" y="1107"/>
                </a:moveTo>
                <a:lnTo>
                  <a:pt x="426" y="1109"/>
                </a:lnTo>
                <a:lnTo>
                  <a:pt x="445" y="1159"/>
                </a:lnTo>
                <a:lnTo>
                  <a:pt x="448" y="1159"/>
                </a:lnTo>
                <a:lnTo>
                  <a:pt x="426" y="1107"/>
                </a:lnTo>
                <a:moveTo>
                  <a:pt x="419" y="1083"/>
                </a:moveTo>
                <a:lnTo>
                  <a:pt x="417" y="1085"/>
                </a:lnTo>
                <a:lnTo>
                  <a:pt x="424" y="1104"/>
                </a:lnTo>
                <a:lnTo>
                  <a:pt x="426" y="1104"/>
                </a:lnTo>
                <a:lnTo>
                  <a:pt x="419" y="1083"/>
                </a:lnTo>
                <a:moveTo>
                  <a:pt x="407" y="1064"/>
                </a:moveTo>
                <a:lnTo>
                  <a:pt x="414" y="1083"/>
                </a:lnTo>
                <a:lnTo>
                  <a:pt x="417" y="1081"/>
                </a:lnTo>
                <a:lnTo>
                  <a:pt x="412" y="1066"/>
                </a:lnTo>
                <a:lnTo>
                  <a:pt x="407" y="1064"/>
                </a:lnTo>
                <a:moveTo>
                  <a:pt x="355" y="917"/>
                </a:moveTo>
                <a:lnTo>
                  <a:pt x="353" y="920"/>
                </a:lnTo>
                <a:lnTo>
                  <a:pt x="407" y="1062"/>
                </a:lnTo>
                <a:lnTo>
                  <a:pt x="410" y="1062"/>
                </a:lnTo>
                <a:lnTo>
                  <a:pt x="355" y="917"/>
                </a:lnTo>
                <a:moveTo>
                  <a:pt x="317" y="818"/>
                </a:moveTo>
                <a:lnTo>
                  <a:pt x="315" y="820"/>
                </a:lnTo>
                <a:lnTo>
                  <a:pt x="351" y="915"/>
                </a:lnTo>
                <a:lnTo>
                  <a:pt x="353" y="915"/>
                </a:lnTo>
                <a:lnTo>
                  <a:pt x="317" y="818"/>
                </a:lnTo>
                <a:moveTo>
                  <a:pt x="0" y="0"/>
                </a:moveTo>
                <a:lnTo>
                  <a:pt x="0" y="0"/>
                </a:lnTo>
                <a:lnTo>
                  <a:pt x="313" y="815"/>
                </a:lnTo>
                <a:lnTo>
                  <a:pt x="315" y="815"/>
                </a:lnTo>
                <a:lnTo>
                  <a:pt x="12" y="24"/>
                </a:lnTo>
                <a:lnTo>
                  <a:pt x="0" y="0"/>
                </a:ln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111"/>
          <p:cNvSpPr>
            <a:spLocks noEditPoints="1"/>
          </p:cNvSpPr>
          <p:nvPr/>
        </p:nvSpPr>
        <p:spPr bwMode="auto">
          <a:xfrm>
            <a:off x="1588453" y="5167314"/>
            <a:ext cx="771525" cy="477838"/>
          </a:xfrm>
          <a:custGeom>
            <a:avLst/>
            <a:gdLst>
              <a:gd name="T0" fmla="*/ 486 w 486"/>
              <a:gd name="T1" fmla="*/ 301 h 301"/>
              <a:gd name="T2" fmla="*/ 486 w 486"/>
              <a:gd name="T3" fmla="*/ 301 h 301"/>
              <a:gd name="T4" fmla="*/ 486 w 486"/>
              <a:gd name="T5" fmla="*/ 301 h 301"/>
              <a:gd name="T6" fmla="*/ 486 w 486"/>
              <a:gd name="T7" fmla="*/ 301 h 301"/>
              <a:gd name="T8" fmla="*/ 374 w 486"/>
              <a:gd name="T9" fmla="*/ 230 h 301"/>
              <a:gd name="T10" fmla="*/ 372 w 486"/>
              <a:gd name="T11" fmla="*/ 232 h 301"/>
              <a:gd name="T12" fmla="*/ 478 w 486"/>
              <a:gd name="T13" fmla="*/ 299 h 301"/>
              <a:gd name="T14" fmla="*/ 483 w 486"/>
              <a:gd name="T15" fmla="*/ 299 h 301"/>
              <a:gd name="T16" fmla="*/ 483 w 486"/>
              <a:gd name="T17" fmla="*/ 296 h 301"/>
              <a:gd name="T18" fmla="*/ 374 w 486"/>
              <a:gd name="T19" fmla="*/ 230 h 301"/>
              <a:gd name="T20" fmla="*/ 351 w 486"/>
              <a:gd name="T21" fmla="*/ 216 h 301"/>
              <a:gd name="T22" fmla="*/ 348 w 486"/>
              <a:gd name="T23" fmla="*/ 216 h 301"/>
              <a:gd name="T24" fmla="*/ 369 w 486"/>
              <a:gd name="T25" fmla="*/ 230 h 301"/>
              <a:gd name="T26" fmla="*/ 372 w 486"/>
              <a:gd name="T27" fmla="*/ 228 h 301"/>
              <a:gd name="T28" fmla="*/ 351 w 486"/>
              <a:gd name="T29" fmla="*/ 216 h 301"/>
              <a:gd name="T30" fmla="*/ 341 w 486"/>
              <a:gd name="T31" fmla="*/ 211 h 301"/>
              <a:gd name="T32" fmla="*/ 341 w 486"/>
              <a:gd name="T33" fmla="*/ 213 h 301"/>
              <a:gd name="T34" fmla="*/ 346 w 486"/>
              <a:gd name="T35" fmla="*/ 216 h 301"/>
              <a:gd name="T36" fmla="*/ 348 w 486"/>
              <a:gd name="T37" fmla="*/ 213 h 301"/>
              <a:gd name="T38" fmla="*/ 341 w 486"/>
              <a:gd name="T39" fmla="*/ 211 h 301"/>
              <a:gd name="T40" fmla="*/ 0 w 486"/>
              <a:gd name="T41" fmla="*/ 0 h 301"/>
              <a:gd name="T42" fmla="*/ 0 w 486"/>
              <a:gd name="T43" fmla="*/ 3 h 301"/>
              <a:gd name="T44" fmla="*/ 339 w 486"/>
              <a:gd name="T45" fmla="*/ 211 h 301"/>
              <a:gd name="T46" fmla="*/ 339 w 486"/>
              <a:gd name="T47" fmla="*/ 209 h 301"/>
              <a:gd name="T48" fmla="*/ 9 w 486"/>
              <a:gd name="T49" fmla="*/ 5 h 301"/>
              <a:gd name="T50" fmla="*/ 0 w 486"/>
              <a:gd name="T51" fmla="*/ 3 h 301"/>
              <a:gd name="T52" fmla="*/ 0 w 486"/>
              <a:gd name="T53"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6" h="301">
                <a:moveTo>
                  <a:pt x="486" y="301"/>
                </a:moveTo>
                <a:lnTo>
                  <a:pt x="486" y="301"/>
                </a:lnTo>
                <a:lnTo>
                  <a:pt x="486" y="301"/>
                </a:lnTo>
                <a:lnTo>
                  <a:pt x="486" y="301"/>
                </a:lnTo>
                <a:close/>
                <a:moveTo>
                  <a:pt x="374" y="230"/>
                </a:moveTo>
                <a:lnTo>
                  <a:pt x="372" y="232"/>
                </a:lnTo>
                <a:lnTo>
                  <a:pt x="478" y="299"/>
                </a:lnTo>
                <a:lnTo>
                  <a:pt x="483" y="299"/>
                </a:lnTo>
                <a:lnTo>
                  <a:pt x="483" y="296"/>
                </a:lnTo>
                <a:lnTo>
                  <a:pt x="374" y="230"/>
                </a:lnTo>
                <a:close/>
                <a:moveTo>
                  <a:pt x="351" y="216"/>
                </a:moveTo>
                <a:lnTo>
                  <a:pt x="348" y="216"/>
                </a:lnTo>
                <a:lnTo>
                  <a:pt x="369" y="230"/>
                </a:lnTo>
                <a:lnTo>
                  <a:pt x="372" y="228"/>
                </a:lnTo>
                <a:lnTo>
                  <a:pt x="351" y="216"/>
                </a:lnTo>
                <a:close/>
                <a:moveTo>
                  <a:pt x="341" y="211"/>
                </a:moveTo>
                <a:lnTo>
                  <a:pt x="341" y="213"/>
                </a:lnTo>
                <a:lnTo>
                  <a:pt x="346" y="216"/>
                </a:lnTo>
                <a:lnTo>
                  <a:pt x="348" y="213"/>
                </a:lnTo>
                <a:lnTo>
                  <a:pt x="341" y="211"/>
                </a:lnTo>
                <a:close/>
                <a:moveTo>
                  <a:pt x="0" y="0"/>
                </a:moveTo>
                <a:lnTo>
                  <a:pt x="0" y="3"/>
                </a:lnTo>
                <a:lnTo>
                  <a:pt x="339" y="211"/>
                </a:lnTo>
                <a:lnTo>
                  <a:pt x="339" y="209"/>
                </a:lnTo>
                <a:lnTo>
                  <a:pt x="9" y="5"/>
                </a:lnTo>
                <a:lnTo>
                  <a:pt x="0" y="3"/>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112"/>
          <p:cNvSpPr>
            <a:spLocks noEditPoints="1"/>
          </p:cNvSpPr>
          <p:nvPr/>
        </p:nvSpPr>
        <p:spPr bwMode="auto">
          <a:xfrm>
            <a:off x="1588453" y="5167314"/>
            <a:ext cx="771525" cy="477838"/>
          </a:xfrm>
          <a:custGeom>
            <a:avLst/>
            <a:gdLst>
              <a:gd name="T0" fmla="*/ 486 w 486"/>
              <a:gd name="T1" fmla="*/ 301 h 301"/>
              <a:gd name="T2" fmla="*/ 486 w 486"/>
              <a:gd name="T3" fmla="*/ 301 h 301"/>
              <a:gd name="T4" fmla="*/ 486 w 486"/>
              <a:gd name="T5" fmla="*/ 301 h 301"/>
              <a:gd name="T6" fmla="*/ 486 w 486"/>
              <a:gd name="T7" fmla="*/ 301 h 301"/>
              <a:gd name="T8" fmla="*/ 374 w 486"/>
              <a:gd name="T9" fmla="*/ 230 h 301"/>
              <a:gd name="T10" fmla="*/ 372 w 486"/>
              <a:gd name="T11" fmla="*/ 232 h 301"/>
              <a:gd name="T12" fmla="*/ 478 w 486"/>
              <a:gd name="T13" fmla="*/ 299 h 301"/>
              <a:gd name="T14" fmla="*/ 483 w 486"/>
              <a:gd name="T15" fmla="*/ 299 h 301"/>
              <a:gd name="T16" fmla="*/ 483 w 486"/>
              <a:gd name="T17" fmla="*/ 296 h 301"/>
              <a:gd name="T18" fmla="*/ 374 w 486"/>
              <a:gd name="T19" fmla="*/ 230 h 301"/>
              <a:gd name="T20" fmla="*/ 351 w 486"/>
              <a:gd name="T21" fmla="*/ 216 h 301"/>
              <a:gd name="T22" fmla="*/ 348 w 486"/>
              <a:gd name="T23" fmla="*/ 216 h 301"/>
              <a:gd name="T24" fmla="*/ 369 w 486"/>
              <a:gd name="T25" fmla="*/ 230 h 301"/>
              <a:gd name="T26" fmla="*/ 372 w 486"/>
              <a:gd name="T27" fmla="*/ 228 h 301"/>
              <a:gd name="T28" fmla="*/ 351 w 486"/>
              <a:gd name="T29" fmla="*/ 216 h 301"/>
              <a:gd name="T30" fmla="*/ 341 w 486"/>
              <a:gd name="T31" fmla="*/ 211 h 301"/>
              <a:gd name="T32" fmla="*/ 341 w 486"/>
              <a:gd name="T33" fmla="*/ 213 h 301"/>
              <a:gd name="T34" fmla="*/ 346 w 486"/>
              <a:gd name="T35" fmla="*/ 216 h 301"/>
              <a:gd name="T36" fmla="*/ 348 w 486"/>
              <a:gd name="T37" fmla="*/ 213 h 301"/>
              <a:gd name="T38" fmla="*/ 341 w 486"/>
              <a:gd name="T39" fmla="*/ 211 h 301"/>
              <a:gd name="T40" fmla="*/ 0 w 486"/>
              <a:gd name="T41" fmla="*/ 0 h 301"/>
              <a:gd name="T42" fmla="*/ 0 w 486"/>
              <a:gd name="T43" fmla="*/ 3 h 301"/>
              <a:gd name="T44" fmla="*/ 339 w 486"/>
              <a:gd name="T45" fmla="*/ 211 h 301"/>
              <a:gd name="T46" fmla="*/ 339 w 486"/>
              <a:gd name="T47" fmla="*/ 209 h 301"/>
              <a:gd name="T48" fmla="*/ 9 w 486"/>
              <a:gd name="T49" fmla="*/ 5 h 301"/>
              <a:gd name="T50" fmla="*/ 0 w 486"/>
              <a:gd name="T51" fmla="*/ 3 h 301"/>
              <a:gd name="T52" fmla="*/ 0 w 486"/>
              <a:gd name="T53"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6" h="301">
                <a:moveTo>
                  <a:pt x="486" y="301"/>
                </a:moveTo>
                <a:lnTo>
                  <a:pt x="486" y="301"/>
                </a:lnTo>
                <a:lnTo>
                  <a:pt x="486" y="301"/>
                </a:lnTo>
                <a:lnTo>
                  <a:pt x="486" y="301"/>
                </a:lnTo>
                <a:moveTo>
                  <a:pt x="374" y="230"/>
                </a:moveTo>
                <a:lnTo>
                  <a:pt x="372" y="232"/>
                </a:lnTo>
                <a:lnTo>
                  <a:pt x="478" y="299"/>
                </a:lnTo>
                <a:lnTo>
                  <a:pt x="483" y="299"/>
                </a:lnTo>
                <a:lnTo>
                  <a:pt x="483" y="296"/>
                </a:lnTo>
                <a:lnTo>
                  <a:pt x="374" y="230"/>
                </a:lnTo>
                <a:moveTo>
                  <a:pt x="351" y="216"/>
                </a:moveTo>
                <a:lnTo>
                  <a:pt x="348" y="216"/>
                </a:lnTo>
                <a:lnTo>
                  <a:pt x="369" y="230"/>
                </a:lnTo>
                <a:lnTo>
                  <a:pt x="372" y="228"/>
                </a:lnTo>
                <a:lnTo>
                  <a:pt x="351" y="216"/>
                </a:lnTo>
                <a:moveTo>
                  <a:pt x="341" y="211"/>
                </a:moveTo>
                <a:lnTo>
                  <a:pt x="341" y="213"/>
                </a:lnTo>
                <a:lnTo>
                  <a:pt x="346" y="216"/>
                </a:lnTo>
                <a:lnTo>
                  <a:pt x="348" y="213"/>
                </a:lnTo>
                <a:lnTo>
                  <a:pt x="341" y="211"/>
                </a:lnTo>
                <a:moveTo>
                  <a:pt x="0" y="0"/>
                </a:moveTo>
                <a:lnTo>
                  <a:pt x="0" y="3"/>
                </a:lnTo>
                <a:lnTo>
                  <a:pt x="339" y="211"/>
                </a:lnTo>
                <a:lnTo>
                  <a:pt x="339" y="209"/>
                </a:lnTo>
                <a:lnTo>
                  <a:pt x="9" y="5"/>
                </a:lnTo>
                <a:lnTo>
                  <a:pt x="0" y="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183"/>
          <p:cNvSpPr/>
          <p:nvPr/>
        </p:nvSpPr>
        <p:spPr bwMode="auto">
          <a:xfrm>
            <a:off x="2050415" y="5589589"/>
            <a:ext cx="309562" cy="55563"/>
          </a:xfrm>
          <a:custGeom>
            <a:avLst/>
            <a:gdLst>
              <a:gd name="T0" fmla="*/ 5 w 195"/>
              <a:gd name="T1" fmla="*/ 0 h 35"/>
              <a:gd name="T2" fmla="*/ 3 w 195"/>
              <a:gd name="T3" fmla="*/ 2 h 35"/>
              <a:gd name="T4" fmla="*/ 0 w 195"/>
              <a:gd name="T5" fmla="*/ 0 h 35"/>
              <a:gd name="T6" fmla="*/ 0 w 195"/>
              <a:gd name="T7" fmla="*/ 2 h 35"/>
              <a:gd name="T8" fmla="*/ 195 w 195"/>
              <a:gd name="T9" fmla="*/ 35 h 35"/>
              <a:gd name="T10" fmla="*/ 195 w 195"/>
              <a:gd name="T11" fmla="*/ 35 h 35"/>
              <a:gd name="T12" fmla="*/ 195 w 195"/>
              <a:gd name="T13" fmla="*/ 35 h 35"/>
              <a:gd name="T14" fmla="*/ 187 w 195"/>
              <a:gd name="T15" fmla="*/ 33 h 35"/>
              <a:gd name="T16" fmla="*/ 5 w 195"/>
              <a:gd name="T1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35">
                <a:moveTo>
                  <a:pt x="5" y="0"/>
                </a:moveTo>
                <a:lnTo>
                  <a:pt x="3" y="2"/>
                </a:lnTo>
                <a:lnTo>
                  <a:pt x="0" y="0"/>
                </a:lnTo>
                <a:lnTo>
                  <a:pt x="0" y="2"/>
                </a:lnTo>
                <a:lnTo>
                  <a:pt x="195" y="35"/>
                </a:lnTo>
                <a:lnTo>
                  <a:pt x="195" y="35"/>
                </a:lnTo>
                <a:lnTo>
                  <a:pt x="195" y="35"/>
                </a:lnTo>
                <a:lnTo>
                  <a:pt x="187" y="33"/>
                </a:lnTo>
                <a:lnTo>
                  <a:pt x="5" y="0"/>
                </a:lnTo>
                <a:close/>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184"/>
          <p:cNvSpPr/>
          <p:nvPr/>
        </p:nvSpPr>
        <p:spPr bwMode="auto">
          <a:xfrm>
            <a:off x="2050415" y="5589589"/>
            <a:ext cx="309562" cy="55563"/>
          </a:xfrm>
          <a:custGeom>
            <a:avLst/>
            <a:gdLst>
              <a:gd name="T0" fmla="*/ 5 w 195"/>
              <a:gd name="T1" fmla="*/ 0 h 35"/>
              <a:gd name="T2" fmla="*/ 3 w 195"/>
              <a:gd name="T3" fmla="*/ 2 h 35"/>
              <a:gd name="T4" fmla="*/ 0 w 195"/>
              <a:gd name="T5" fmla="*/ 0 h 35"/>
              <a:gd name="T6" fmla="*/ 0 w 195"/>
              <a:gd name="T7" fmla="*/ 2 h 35"/>
              <a:gd name="T8" fmla="*/ 195 w 195"/>
              <a:gd name="T9" fmla="*/ 35 h 35"/>
              <a:gd name="T10" fmla="*/ 195 w 195"/>
              <a:gd name="T11" fmla="*/ 35 h 35"/>
              <a:gd name="T12" fmla="*/ 195 w 195"/>
              <a:gd name="T13" fmla="*/ 35 h 35"/>
              <a:gd name="T14" fmla="*/ 187 w 195"/>
              <a:gd name="T15" fmla="*/ 33 h 35"/>
              <a:gd name="T16" fmla="*/ 5 w 195"/>
              <a:gd name="T1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35">
                <a:moveTo>
                  <a:pt x="5" y="0"/>
                </a:moveTo>
                <a:lnTo>
                  <a:pt x="3" y="2"/>
                </a:lnTo>
                <a:lnTo>
                  <a:pt x="0" y="0"/>
                </a:lnTo>
                <a:lnTo>
                  <a:pt x="0" y="2"/>
                </a:lnTo>
                <a:lnTo>
                  <a:pt x="195" y="35"/>
                </a:lnTo>
                <a:lnTo>
                  <a:pt x="195" y="35"/>
                </a:lnTo>
                <a:lnTo>
                  <a:pt x="195" y="35"/>
                </a:lnTo>
                <a:lnTo>
                  <a:pt x="187" y="33"/>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465"/>
          <p:cNvSpPr>
            <a:spLocks noEditPoints="1"/>
          </p:cNvSpPr>
          <p:nvPr/>
        </p:nvSpPr>
        <p:spPr bwMode="auto">
          <a:xfrm>
            <a:off x="1596390" y="3654426"/>
            <a:ext cx="781050" cy="1504950"/>
          </a:xfrm>
          <a:custGeom>
            <a:avLst/>
            <a:gdLst>
              <a:gd name="T0" fmla="*/ 466 w 492"/>
              <a:gd name="T1" fmla="*/ 894 h 948"/>
              <a:gd name="T2" fmla="*/ 464 w 492"/>
              <a:gd name="T3" fmla="*/ 894 h 948"/>
              <a:gd name="T4" fmla="*/ 492 w 492"/>
              <a:gd name="T5" fmla="*/ 948 h 948"/>
              <a:gd name="T6" fmla="*/ 492 w 492"/>
              <a:gd name="T7" fmla="*/ 944 h 948"/>
              <a:gd name="T8" fmla="*/ 466 w 492"/>
              <a:gd name="T9" fmla="*/ 894 h 948"/>
              <a:gd name="T10" fmla="*/ 400 w 492"/>
              <a:gd name="T11" fmla="*/ 768 h 948"/>
              <a:gd name="T12" fmla="*/ 398 w 492"/>
              <a:gd name="T13" fmla="*/ 768 h 948"/>
              <a:gd name="T14" fmla="*/ 462 w 492"/>
              <a:gd name="T15" fmla="*/ 892 h 948"/>
              <a:gd name="T16" fmla="*/ 464 w 492"/>
              <a:gd name="T17" fmla="*/ 892 h 948"/>
              <a:gd name="T18" fmla="*/ 400 w 492"/>
              <a:gd name="T19" fmla="*/ 768 h 948"/>
              <a:gd name="T20" fmla="*/ 0 w 492"/>
              <a:gd name="T21" fmla="*/ 0 h 948"/>
              <a:gd name="T22" fmla="*/ 7 w 492"/>
              <a:gd name="T23" fmla="*/ 15 h 948"/>
              <a:gd name="T24" fmla="*/ 398 w 492"/>
              <a:gd name="T25" fmla="*/ 766 h 948"/>
              <a:gd name="T26" fmla="*/ 400 w 492"/>
              <a:gd name="T27" fmla="*/ 764 h 948"/>
              <a:gd name="T28" fmla="*/ 4 w 492"/>
              <a:gd name="T29" fmla="*/ 5 h 948"/>
              <a:gd name="T30" fmla="*/ 0 w 492"/>
              <a:gd name="T31" fmla="*/ 0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2" h="948">
                <a:moveTo>
                  <a:pt x="466" y="894"/>
                </a:moveTo>
                <a:lnTo>
                  <a:pt x="464" y="894"/>
                </a:lnTo>
                <a:lnTo>
                  <a:pt x="492" y="948"/>
                </a:lnTo>
                <a:lnTo>
                  <a:pt x="492" y="944"/>
                </a:lnTo>
                <a:lnTo>
                  <a:pt x="466" y="894"/>
                </a:lnTo>
                <a:close/>
                <a:moveTo>
                  <a:pt x="400" y="768"/>
                </a:moveTo>
                <a:lnTo>
                  <a:pt x="398" y="768"/>
                </a:lnTo>
                <a:lnTo>
                  <a:pt x="462" y="892"/>
                </a:lnTo>
                <a:lnTo>
                  <a:pt x="464" y="892"/>
                </a:lnTo>
                <a:lnTo>
                  <a:pt x="400" y="768"/>
                </a:lnTo>
                <a:close/>
                <a:moveTo>
                  <a:pt x="0" y="0"/>
                </a:moveTo>
                <a:lnTo>
                  <a:pt x="7" y="15"/>
                </a:lnTo>
                <a:lnTo>
                  <a:pt x="398" y="766"/>
                </a:lnTo>
                <a:lnTo>
                  <a:pt x="400" y="764"/>
                </a:lnTo>
                <a:lnTo>
                  <a:pt x="4" y="5"/>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466"/>
          <p:cNvSpPr>
            <a:spLocks noEditPoints="1"/>
          </p:cNvSpPr>
          <p:nvPr/>
        </p:nvSpPr>
        <p:spPr bwMode="auto">
          <a:xfrm>
            <a:off x="1596390" y="3654426"/>
            <a:ext cx="781050" cy="1504950"/>
          </a:xfrm>
          <a:custGeom>
            <a:avLst/>
            <a:gdLst>
              <a:gd name="T0" fmla="*/ 466 w 492"/>
              <a:gd name="T1" fmla="*/ 894 h 948"/>
              <a:gd name="T2" fmla="*/ 464 w 492"/>
              <a:gd name="T3" fmla="*/ 894 h 948"/>
              <a:gd name="T4" fmla="*/ 492 w 492"/>
              <a:gd name="T5" fmla="*/ 948 h 948"/>
              <a:gd name="T6" fmla="*/ 492 w 492"/>
              <a:gd name="T7" fmla="*/ 944 h 948"/>
              <a:gd name="T8" fmla="*/ 466 w 492"/>
              <a:gd name="T9" fmla="*/ 894 h 948"/>
              <a:gd name="T10" fmla="*/ 400 w 492"/>
              <a:gd name="T11" fmla="*/ 768 h 948"/>
              <a:gd name="T12" fmla="*/ 398 w 492"/>
              <a:gd name="T13" fmla="*/ 768 h 948"/>
              <a:gd name="T14" fmla="*/ 462 w 492"/>
              <a:gd name="T15" fmla="*/ 892 h 948"/>
              <a:gd name="T16" fmla="*/ 464 w 492"/>
              <a:gd name="T17" fmla="*/ 892 h 948"/>
              <a:gd name="T18" fmla="*/ 400 w 492"/>
              <a:gd name="T19" fmla="*/ 768 h 948"/>
              <a:gd name="T20" fmla="*/ 0 w 492"/>
              <a:gd name="T21" fmla="*/ 0 h 948"/>
              <a:gd name="T22" fmla="*/ 7 w 492"/>
              <a:gd name="T23" fmla="*/ 15 h 948"/>
              <a:gd name="T24" fmla="*/ 398 w 492"/>
              <a:gd name="T25" fmla="*/ 766 h 948"/>
              <a:gd name="T26" fmla="*/ 400 w 492"/>
              <a:gd name="T27" fmla="*/ 764 h 948"/>
              <a:gd name="T28" fmla="*/ 4 w 492"/>
              <a:gd name="T29" fmla="*/ 5 h 948"/>
              <a:gd name="T30" fmla="*/ 0 w 492"/>
              <a:gd name="T31" fmla="*/ 0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2" h="948">
                <a:moveTo>
                  <a:pt x="466" y="894"/>
                </a:moveTo>
                <a:lnTo>
                  <a:pt x="464" y="894"/>
                </a:lnTo>
                <a:lnTo>
                  <a:pt x="492" y="948"/>
                </a:lnTo>
                <a:lnTo>
                  <a:pt x="492" y="944"/>
                </a:lnTo>
                <a:lnTo>
                  <a:pt x="466" y="894"/>
                </a:lnTo>
                <a:moveTo>
                  <a:pt x="400" y="768"/>
                </a:moveTo>
                <a:lnTo>
                  <a:pt x="398" y="768"/>
                </a:lnTo>
                <a:lnTo>
                  <a:pt x="462" y="892"/>
                </a:lnTo>
                <a:lnTo>
                  <a:pt x="464" y="892"/>
                </a:lnTo>
                <a:lnTo>
                  <a:pt x="400" y="768"/>
                </a:lnTo>
                <a:moveTo>
                  <a:pt x="0" y="0"/>
                </a:moveTo>
                <a:lnTo>
                  <a:pt x="7" y="15"/>
                </a:lnTo>
                <a:lnTo>
                  <a:pt x="398" y="766"/>
                </a:lnTo>
                <a:lnTo>
                  <a:pt x="400" y="764"/>
                </a:lnTo>
                <a:lnTo>
                  <a:pt x="4" y="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467"/>
          <p:cNvSpPr/>
          <p:nvPr/>
        </p:nvSpPr>
        <p:spPr bwMode="auto">
          <a:xfrm>
            <a:off x="1588453" y="3640138"/>
            <a:ext cx="19050" cy="38100"/>
          </a:xfrm>
          <a:custGeom>
            <a:avLst/>
            <a:gdLst>
              <a:gd name="T0" fmla="*/ 0 w 12"/>
              <a:gd name="T1" fmla="*/ 0 h 24"/>
              <a:gd name="T2" fmla="*/ 0 w 12"/>
              <a:gd name="T3" fmla="*/ 0 h 24"/>
              <a:gd name="T4" fmla="*/ 12 w 12"/>
              <a:gd name="T5" fmla="*/ 24 h 24"/>
              <a:gd name="T6" fmla="*/ 5 w 12"/>
              <a:gd name="T7" fmla="*/ 9 h 24"/>
              <a:gd name="T8" fmla="*/ 0 w 12"/>
              <a:gd name="T9" fmla="*/ 2 h 24"/>
              <a:gd name="T10" fmla="*/ 0 w 12"/>
              <a:gd name="T11" fmla="*/ 0 h 24"/>
            </a:gdLst>
            <a:ahLst/>
            <a:cxnLst>
              <a:cxn ang="0">
                <a:pos x="T0" y="T1"/>
              </a:cxn>
              <a:cxn ang="0">
                <a:pos x="T2" y="T3"/>
              </a:cxn>
              <a:cxn ang="0">
                <a:pos x="T4" y="T5"/>
              </a:cxn>
              <a:cxn ang="0">
                <a:pos x="T6" y="T7"/>
              </a:cxn>
              <a:cxn ang="0">
                <a:pos x="T8" y="T9"/>
              </a:cxn>
              <a:cxn ang="0">
                <a:pos x="T10" y="T11"/>
              </a:cxn>
            </a:cxnLst>
            <a:rect l="0" t="0" r="r" b="b"/>
            <a:pathLst>
              <a:path w="12" h="24">
                <a:moveTo>
                  <a:pt x="0" y="0"/>
                </a:moveTo>
                <a:lnTo>
                  <a:pt x="0" y="0"/>
                </a:lnTo>
                <a:lnTo>
                  <a:pt x="12" y="24"/>
                </a:lnTo>
                <a:lnTo>
                  <a:pt x="5" y="9"/>
                </a:lnTo>
                <a:lnTo>
                  <a:pt x="0" y="2"/>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9" name="Freeform 468"/>
          <p:cNvSpPr/>
          <p:nvPr/>
        </p:nvSpPr>
        <p:spPr bwMode="auto">
          <a:xfrm>
            <a:off x="1588453" y="3640138"/>
            <a:ext cx="19050" cy="38100"/>
          </a:xfrm>
          <a:custGeom>
            <a:avLst/>
            <a:gdLst>
              <a:gd name="T0" fmla="*/ 0 w 12"/>
              <a:gd name="T1" fmla="*/ 0 h 24"/>
              <a:gd name="T2" fmla="*/ 0 w 12"/>
              <a:gd name="T3" fmla="*/ 0 h 24"/>
              <a:gd name="T4" fmla="*/ 12 w 12"/>
              <a:gd name="T5" fmla="*/ 24 h 24"/>
              <a:gd name="T6" fmla="*/ 5 w 12"/>
              <a:gd name="T7" fmla="*/ 9 h 24"/>
              <a:gd name="T8" fmla="*/ 0 w 12"/>
              <a:gd name="T9" fmla="*/ 2 h 24"/>
              <a:gd name="T10" fmla="*/ 0 w 12"/>
              <a:gd name="T11" fmla="*/ 0 h 24"/>
            </a:gdLst>
            <a:ahLst/>
            <a:cxnLst>
              <a:cxn ang="0">
                <a:pos x="T0" y="T1"/>
              </a:cxn>
              <a:cxn ang="0">
                <a:pos x="T2" y="T3"/>
              </a:cxn>
              <a:cxn ang="0">
                <a:pos x="T4" y="T5"/>
              </a:cxn>
              <a:cxn ang="0">
                <a:pos x="T6" y="T7"/>
              </a:cxn>
              <a:cxn ang="0">
                <a:pos x="T8" y="T9"/>
              </a:cxn>
              <a:cxn ang="0">
                <a:pos x="T10" y="T11"/>
              </a:cxn>
            </a:cxnLst>
            <a:rect l="0" t="0" r="r" b="b"/>
            <a:pathLst>
              <a:path w="12" h="24">
                <a:moveTo>
                  <a:pt x="0" y="0"/>
                </a:moveTo>
                <a:lnTo>
                  <a:pt x="0" y="0"/>
                </a:lnTo>
                <a:lnTo>
                  <a:pt x="12" y="24"/>
                </a:lnTo>
                <a:lnTo>
                  <a:pt x="5" y="9"/>
                </a:lnTo>
                <a:lnTo>
                  <a:pt x="0" y="2"/>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20" name="Freeform 491"/>
          <p:cNvSpPr>
            <a:spLocks noEditPoints="1"/>
          </p:cNvSpPr>
          <p:nvPr/>
        </p:nvSpPr>
        <p:spPr bwMode="auto">
          <a:xfrm>
            <a:off x="1588453" y="5167313"/>
            <a:ext cx="782637" cy="195263"/>
          </a:xfrm>
          <a:custGeom>
            <a:avLst/>
            <a:gdLst>
              <a:gd name="T0" fmla="*/ 462 w 493"/>
              <a:gd name="T1" fmla="*/ 114 h 123"/>
              <a:gd name="T2" fmla="*/ 460 w 493"/>
              <a:gd name="T3" fmla="*/ 116 h 123"/>
              <a:gd name="T4" fmla="*/ 493 w 493"/>
              <a:gd name="T5" fmla="*/ 123 h 123"/>
              <a:gd name="T6" fmla="*/ 493 w 493"/>
              <a:gd name="T7" fmla="*/ 121 h 123"/>
              <a:gd name="T8" fmla="*/ 462 w 493"/>
              <a:gd name="T9" fmla="*/ 114 h 123"/>
              <a:gd name="T10" fmla="*/ 433 w 493"/>
              <a:gd name="T11" fmla="*/ 104 h 123"/>
              <a:gd name="T12" fmla="*/ 431 w 493"/>
              <a:gd name="T13" fmla="*/ 109 h 123"/>
              <a:gd name="T14" fmla="*/ 457 w 493"/>
              <a:gd name="T15" fmla="*/ 114 h 123"/>
              <a:gd name="T16" fmla="*/ 460 w 493"/>
              <a:gd name="T17" fmla="*/ 112 h 123"/>
              <a:gd name="T18" fmla="*/ 433 w 493"/>
              <a:gd name="T19" fmla="*/ 104 h 123"/>
              <a:gd name="T20" fmla="*/ 410 w 493"/>
              <a:gd name="T21" fmla="*/ 100 h 123"/>
              <a:gd name="T22" fmla="*/ 412 w 493"/>
              <a:gd name="T23" fmla="*/ 104 h 123"/>
              <a:gd name="T24" fmla="*/ 426 w 493"/>
              <a:gd name="T25" fmla="*/ 107 h 123"/>
              <a:gd name="T26" fmla="*/ 429 w 493"/>
              <a:gd name="T27" fmla="*/ 104 h 123"/>
              <a:gd name="T28" fmla="*/ 410 w 493"/>
              <a:gd name="T29" fmla="*/ 100 h 123"/>
              <a:gd name="T30" fmla="*/ 9 w 493"/>
              <a:gd name="T31" fmla="*/ 0 h 123"/>
              <a:gd name="T32" fmla="*/ 5 w 493"/>
              <a:gd name="T33" fmla="*/ 3 h 123"/>
              <a:gd name="T34" fmla="*/ 9 w 493"/>
              <a:gd name="T35" fmla="*/ 5 h 123"/>
              <a:gd name="T36" fmla="*/ 407 w 493"/>
              <a:gd name="T37" fmla="*/ 102 h 123"/>
              <a:gd name="T38" fmla="*/ 407 w 493"/>
              <a:gd name="T39" fmla="*/ 100 h 123"/>
              <a:gd name="T40" fmla="*/ 9 w 493"/>
              <a:gd name="T41" fmla="*/ 0 h 123"/>
              <a:gd name="T42" fmla="*/ 0 w 493"/>
              <a:gd name="T43" fmla="*/ 0 h 123"/>
              <a:gd name="T44" fmla="*/ 0 w 493"/>
              <a:gd name="T45" fmla="*/ 0 h 123"/>
              <a:gd name="T46" fmla="*/ 0 w 493"/>
              <a:gd name="T47" fmla="*/ 0 h 123"/>
              <a:gd name="T48" fmla="*/ 0 w 493"/>
              <a:gd name="T49"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93" h="123">
                <a:moveTo>
                  <a:pt x="462" y="114"/>
                </a:moveTo>
                <a:lnTo>
                  <a:pt x="460" y="116"/>
                </a:lnTo>
                <a:lnTo>
                  <a:pt x="493" y="123"/>
                </a:lnTo>
                <a:lnTo>
                  <a:pt x="493" y="121"/>
                </a:lnTo>
                <a:lnTo>
                  <a:pt x="462" y="114"/>
                </a:lnTo>
                <a:close/>
                <a:moveTo>
                  <a:pt x="433" y="104"/>
                </a:moveTo>
                <a:lnTo>
                  <a:pt x="431" y="109"/>
                </a:lnTo>
                <a:lnTo>
                  <a:pt x="457" y="114"/>
                </a:lnTo>
                <a:lnTo>
                  <a:pt x="460" y="112"/>
                </a:lnTo>
                <a:lnTo>
                  <a:pt x="433" y="104"/>
                </a:lnTo>
                <a:close/>
                <a:moveTo>
                  <a:pt x="410" y="100"/>
                </a:moveTo>
                <a:lnTo>
                  <a:pt x="412" y="104"/>
                </a:lnTo>
                <a:lnTo>
                  <a:pt x="426" y="107"/>
                </a:lnTo>
                <a:lnTo>
                  <a:pt x="429" y="104"/>
                </a:lnTo>
                <a:lnTo>
                  <a:pt x="410" y="100"/>
                </a:lnTo>
                <a:close/>
                <a:moveTo>
                  <a:pt x="9" y="0"/>
                </a:moveTo>
                <a:lnTo>
                  <a:pt x="5" y="3"/>
                </a:lnTo>
                <a:lnTo>
                  <a:pt x="9" y="5"/>
                </a:lnTo>
                <a:lnTo>
                  <a:pt x="407" y="102"/>
                </a:lnTo>
                <a:lnTo>
                  <a:pt x="407" y="100"/>
                </a:lnTo>
                <a:lnTo>
                  <a:pt x="9" y="0"/>
                </a:lnTo>
                <a:close/>
                <a:moveTo>
                  <a:pt x="0" y="0"/>
                </a:moveTo>
                <a:lnTo>
                  <a:pt x="0" y="0"/>
                </a:lnTo>
                <a:lnTo>
                  <a:pt x="0" y="0"/>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492"/>
          <p:cNvSpPr>
            <a:spLocks noEditPoints="1"/>
          </p:cNvSpPr>
          <p:nvPr/>
        </p:nvSpPr>
        <p:spPr bwMode="auto">
          <a:xfrm>
            <a:off x="1588453" y="5167313"/>
            <a:ext cx="782637" cy="195263"/>
          </a:xfrm>
          <a:custGeom>
            <a:avLst/>
            <a:gdLst>
              <a:gd name="T0" fmla="*/ 462 w 493"/>
              <a:gd name="T1" fmla="*/ 114 h 123"/>
              <a:gd name="T2" fmla="*/ 460 w 493"/>
              <a:gd name="T3" fmla="*/ 116 h 123"/>
              <a:gd name="T4" fmla="*/ 493 w 493"/>
              <a:gd name="T5" fmla="*/ 123 h 123"/>
              <a:gd name="T6" fmla="*/ 493 w 493"/>
              <a:gd name="T7" fmla="*/ 121 h 123"/>
              <a:gd name="T8" fmla="*/ 462 w 493"/>
              <a:gd name="T9" fmla="*/ 114 h 123"/>
              <a:gd name="T10" fmla="*/ 433 w 493"/>
              <a:gd name="T11" fmla="*/ 104 h 123"/>
              <a:gd name="T12" fmla="*/ 431 w 493"/>
              <a:gd name="T13" fmla="*/ 109 h 123"/>
              <a:gd name="T14" fmla="*/ 457 w 493"/>
              <a:gd name="T15" fmla="*/ 114 h 123"/>
              <a:gd name="T16" fmla="*/ 460 w 493"/>
              <a:gd name="T17" fmla="*/ 112 h 123"/>
              <a:gd name="T18" fmla="*/ 433 w 493"/>
              <a:gd name="T19" fmla="*/ 104 h 123"/>
              <a:gd name="T20" fmla="*/ 410 w 493"/>
              <a:gd name="T21" fmla="*/ 100 h 123"/>
              <a:gd name="T22" fmla="*/ 412 w 493"/>
              <a:gd name="T23" fmla="*/ 104 h 123"/>
              <a:gd name="T24" fmla="*/ 426 w 493"/>
              <a:gd name="T25" fmla="*/ 107 h 123"/>
              <a:gd name="T26" fmla="*/ 429 w 493"/>
              <a:gd name="T27" fmla="*/ 104 h 123"/>
              <a:gd name="T28" fmla="*/ 410 w 493"/>
              <a:gd name="T29" fmla="*/ 100 h 123"/>
              <a:gd name="T30" fmla="*/ 9 w 493"/>
              <a:gd name="T31" fmla="*/ 0 h 123"/>
              <a:gd name="T32" fmla="*/ 5 w 493"/>
              <a:gd name="T33" fmla="*/ 3 h 123"/>
              <a:gd name="T34" fmla="*/ 9 w 493"/>
              <a:gd name="T35" fmla="*/ 5 h 123"/>
              <a:gd name="T36" fmla="*/ 407 w 493"/>
              <a:gd name="T37" fmla="*/ 102 h 123"/>
              <a:gd name="T38" fmla="*/ 407 w 493"/>
              <a:gd name="T39" fmla="*/ 100 h 123"/>
              <a:gd name="T40" fmla="*/ 9 w 493"/>
              <a:gd name="T41" fmla="*/ 0 h 123"/>
              <a:gd name="T42" fmla="*/ 0 w 493"/>
              <a:gd name="T43" fmla="*/ 0 h 123"/>
              <a:gd name="T44" fmla="*/ 0 w 493"/>
              <a:gd name="T45" fmla="*/ 0 h 123"/>
              <a:gd name="T46" fmla="*/ 0 w 493"/>
              <a:gd name="T47" fmla="*/ 0 h 123"/>
              <a:gd name="T48" fmla="*/ 0 w 493"/>
              <a:gd name="T49"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93" h="123">
                <a:moveTo>
                  <a:pt x="462" y="114"/>
                </a:moveTo>
                <a:lnTo>
                  <a:pt x="460" y="116"/>
                </a:lnTo>
                <a:lnTo>
                  <a:pt x="493" y="123"/>
                </a:lnTo>
                <a:lnTo>
                  <a:pt x="493" y="121"/>
                </a:lnTo>
                <a:lnTo>
                  <a:pt x="462" y="114"/>
                </a:lnTo>
                <a:moveTo>
                  <a:pt x="433" y="104"/>
                </a:moveTo>
                <a:lnTo>
                  <a:pt x="431" y="109"/>
                </a:lnTo>
                <a:lnTo>
                  <a:pt x="457" y="114"/>
                </a:lnTo>
                <a:lnTo>
                  <a:pt x="460" y="112"/>
                </a:lnTo>
                <a:lnTo>
                  <a:pt x="433" y="104"/>
                </a:lnTo>
                <a:moveTo>
                  <a:pt x="410" y="100"/>
                </a:moveTo>
                <a:lnTo>
                  <a:pt x="412" y="104"/>
                </a:lnTo>
                <a:lnTo>
                  <a:pt x="426" y="107"/>
                </a:lnTo>
                <a:lnTo>
                  <a:pt x="429" y="104"/>
                </a:lnTo>
                <a:lnTo>
                  <a:pt x="410" y="100"/>
                </a:lnTo>
                <a:moveTo>
                  <a:pt x="9" y="0"/>
                </a:moveTo>
                <a:lnTo>
                  <a:pt x="5" y="3"/>
                </a:lnTo>
                <a:lnTo>
                  <a:pt x="9" y="5"/>
                </a:lnTo>
                <a:lnTo>
                  <a:pt x="407" y="102"/>
                </a:lnTo>
                <a:lnTo>
                  <a:pt x="407" y="100"/>
                </a:lnTo>
                <a:lnTo>
                  <a:pt x="9" y="0"/>
                </a:lnTo>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495"/>
          <p:cNvSpPr/>
          <p:nvPr/>
        </p:nvSpPr>
        <p:spPr bwMode="auto">
          <a:xfrm>
            <a:off x="1588453" y="5167313"/>
            <a:ext cx="14287" cy="7938"/>
          </a:xfrm>
          <a:custGeom>
            <a:avLst/>
            <a:gdLst>
              <a:gd name="T0" fmla="*/ 0 w 9"/>
              <a:gd name="T1" fmla="*/ 0 h 5"/>
              <a:gd name="T2" fmla="*/ 0 w 9"/>
              <a:gd name="T3" fmla="*/ 0 h 5"/>
              <a:gd name="T4" fmla="*/ 0 w 9"/>
              <a:gd name="T5" fmla="*/ 3 h 5"/>
              <a:gd name="T6" fmla="*/ 9 w 9"/>
              <a:gd name="T7" fmla="*/ 5 h 5"/>
              <a:gd name="T8" fmla="*/ 5 w 9"/>
              <a:gd name="T9" fmla="*/ 3 h 5"/>
              <a:gd name="T10" fmla="*/ 0 w 9"/>
              <a:gd name="T11" fmla="*/ 3 h 5"/>
              <a:gd name="T12" fmla="*/ 0 w 9"/>
              <a:gd name="T13" fmla="*/ 0 h 5"/>
              <a:gd name="T14" fmla="*/ 0 w 9"/>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5">
                <a:moveTo>
                  <a:pt x="0" y="0"/>
                </a:moveTo>
                <a:lnTo>
                  <a:pt x="0" y="0"/>
                </a:lnTo>
                <a:lnTo>
                  <a:pt x="0" y="3"/>
                </a:lnTo>
                <a:lnTo>
                  <a:pt x="9" y="5"/>
                </a:lnTo>
                <a:lnTo>
                  <a:pt x="5" y="3"/>
                </a:lnTo>
                <a:lnTo>
                  <a:pt x="0" y="3"/>
                </a:lnTo>
                <a:lnTo>
                  <a:pt x="0" y="0"/>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23" name="Freeform 496"/>
          <p:cNvSpPr/>
          <p:nvPr/>
        </p:nvSpPr>
        <p:spPr bwMode="auto">
          <a:xfrm>
            <a:off x="1588453" y="5167313"/>
            <a:ext cx="14287" cy="7938"/>
          </a:xfrm>
          <a:custGeom>
            <a:avLst/>
            <a:gdLst>
              <a:gd name="T0" fmla="*/ 0 w 9"/>
              <a:gd name="T1" fmla="*/ 0 h 5"/>
              <a:gd name="T2" fmla="*/ 0 w 9"/>
              <a:gd name="T3" fmla="*/ 0 h 5"/>
              <a:gd name="T4" fmla="*/ 0 w 9"/>
              <a:gd name="T5" fmla="*/ 3 h 5"/>
              <a:gd name="T6" fmla="*/ 9 w 9"/>
              <a:gd name="T7" fmla="*/ 5 h 5"/>
              <a:gd name="T8" fmla="*/ 5 w 9"/>
              <a:gd name="T9" fmla="*/ 3 h 5"/>
              <a:gd name="T10" fmla="*/ 0 w 9"/>
              <a:gd name="T11" fmla="*/ 3 h 5"/>
              <a:gd name="T12" fmla="*/ 0 w 9"/>
              <a:gd name="T13" fmla="*/ 0 h 5"/>
              <a:gd name="T14" fmla="*/ 0 w 9"/>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5">
                <a:moveTo>
                  <a:pt x="0" y="0"/>
                </a:moveTo>
                <a:lnTo>
                  <a:pt x="0" y="0"/>
                </a:lnTo>
                <a:lnTo>
                  <a:pt x="0" y="3"/>
                </a:lnTo>
                <a:lnTo>
                  <a:pt x="9" y="5"/>
                </a:lnTo>
                <a:lnTo>
                  <a:pt x="5" y="3"/>
                </a:lnTo>
                <a:lnTo>
                  <a:pt x="0" y="3"/>
                </a:lnTo>
                <a:lnTo>
                  <a:pt x="0"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31" name="Freeform 906"/>
          <p:cNvSpPr>
            <a:spLocks noEditPoints="1"/>
          </p:cNvSpPr>
          <p:nvPr/>
        </p:nvSpPr>
        <p:spPr bwMode="auto">
          <a:xfrm>
            <a:off x="2050415" y="5397501"/>
            <a:ext cx="428625" cy="192088"/>
          </a:xfrm>
          <a:custGeom>
            <a:avLst/>
            <a:gdLst>
              <a:gd name="T0" fmla="*/ 0 w 270"/>
              <a:gd name="T1" fmla="*/ 121 h 121"/>
              <a:gd name="T2" fmla="*/ 0 w 270"/>
              <a:gd name="T3" fmla="*/ 121 h 121"/>
              <a:gd name="T4" fmla="*/ 0 w 270"/>
              <a:gd name="T5" fmla="*/ 121 h 121"/>
              <a:gd name="T6" fmla="*/ 0 w 270"/>
              <a:gd name="T7" fmla="*/ 121 h 121"/>
              <a:gd name="T8" fmla="*/ 78 w 270"/>
              <a:gd name="T9" fmla="*/ 85 h 121"/>
              <a:gd name="T10" fmla="*/ 7 w 270"/>
              <a:gd name="T11" fmla="*/ 116 h 121"/>
              <a:gd name="T12" fmla="*/ 5 w 270"/>
              <a:gd name="T13" fmla="*/ 121 h 121"/>
              <a:gd name="T14" fmla="*/ 5 w 270"/>
              <a:gd name="T15" fmla="*/ 121 h 121"/>
              <a:gd name="T16" fmla="*/ 81 w 270"/>
              <a:gd name="T17" fmla="*/ 87 h 121"/>
              <a:gd name="T18" fmla="*/ 78 w 270"/>
              <a:gd name="T19" fmla="*/ 85 h 121"/>
              <a:gd name="T20" fmla="*/ 154 w 270"/>
              <a:gd name="T21" fmla="*/ 52 h 121"/>
              <a:gd name="T22" fmla="*/ 81 w 270"/>
              <a:gd name="T23" fmla="*/ 83 h 121"/>
              <a:gd name="T24" fmla="*/ 83 w 270"/>
              <a:gd name="T25" fmla="*/ 85 h 121"/>
              <a:gd name="T26" fmla="*/ 154 w 270"/>
              <a:gd name="T27" fmla="*/ 54 h 121"/>
              <a:gd name="T28" fmla="*/ 154 w 270"/>
              <a:gd name="T29" fmla="*/ 52 h 121"/>
              <a:gd name="T30" fmla="*/ 199 w 270"/>
              <a:gd name="T31" fmla="*/ 33 h 121"/>
              <a:gd name="T32" fmla="*/ 157 w 270"/>
              <a:gd name="T33" fmla="*/ 52 h 121"/>
              <a:gd name="T34" fmla="*/ 157 w 270"/>
              <a:gd name="T35" fmla="*/ 54 h 121"/>
              <a:gd name="T36" fmla="*/ 199 w 270"/>
              <a:gd name="T37" fmla="*/ 35 h 121"/>
              <a:gd name="T38" fmla="*/ 199 w 270"/>
              <a:gd name="T39" fmla="*/ 33 h 121"/>
              <a:gd name="T40" fmla="*/ 218 w 270"/>
              <a:gd name="T41" fmla="*/ 23 h 121"/>
              <a:gd name="T42" fmla="*/ 202 w 270"/>
              <a:gd name="T43" fmla="*/ 31 h 121"/>
              <a:gd name="T44" fmla="*/ 202 w 270"/>
              <a:gd name="T45" fmla="*/ 35 h 121"/>
              <a:gd name="T46" fmla="*/ 218 w 270"/>
              <a:gd name="T47" fmla="*/ 26 h 121"/>
              <a:gd name="T48" fmla="*/ 218 w 270"/>
              <a:gd name="T49" fmla="*/ 23 h 121"/>
              <a:gd name="T50" fmla="*/ 225 w 270"/>
              <a:gd name="T51" fmla="*/ 21 h 121"/>
              <a:gd name="T52" fmla="*/ 223 w 270"/>
              <a:gd name="T53" fmla="*/ 21 h 121"/>
              <a:gd name="T54" fmla="*/ 223 w 270"/>
              <a:gd name="T55" fmla="*/ 26 h 121"/>
              <a:gd name="T56" fmla="*/ 223 w 270"/>
              <a:gd name="T57" fmla="*/ 23 h 121"/>
              <a:gd name="T58" fmla="*/ 225 w 270"/>
              <a:gd name="T59" fmla="*/ 21 h 121"/>
              <a:gd name="T60" fmla="*/ 270 w 270"/>
              <a:gd name="T61" fmla="*/ 0 h 121"/>
              <a:gd name="T62" fmla="*/ 230 w 270"/>
              <a:gd name="T63" fmla="*/ 19 h 121"/>
              <a:gd name="T64" fmla="*/ 230 w 270"/>
              <a:gd name="T65" fmla="*/ 21 h 121"/>
              <a:gd name="T66" fmla="*/ 268 w 270"/>
              <a:gd name="T67" fmla="*/ 4 h 121"/>
              <a:gd name="T68" fmla="*/ 270 w 270"/>
              <a:gd name="T69"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0" h="121">
                <a:moveTo>
                  <a:pt x="0" y="121"/>
                </a:moveTo>
                <a:lnTo>
                  <a:pt x="0" y="121"/>
                </a:lnTo>
                <a:lnTo>
                  <a:pt x="0" y="121"/>
                </a:lnTo>
                <a:lnTo>
                  <a:pt x="0" y="121"/>
                </a:lnTo>
                <a:moveTo>
                  <a:pt x="78" y="85"/>
                </a:moveTo>
                <a:lnTo>
                  <a:pt x="7" y="116"/>
                </a:lnTo>
                <a:lnTo>
                  <a:pt x="5" y="121"/>
                </a:lnTo>
                <a:lnTo>
                  <a:pt x="5" y="121"/>
                </a:lnTo>
                <a:lnTo>
                  <a:pt x="81" y="87"/>
                </a:lnTo>
                <a:lnTo>
                  <a:pt x="78" y="85"/>
                </a:lnTo>
                <a:moveTo>
                  <a:pt x="154" y="52"/>
                </a:moveTo>
                <a:lnTo>
                  <a:pt x="81" y="83"/>
                </a:lnTo>
                <a:lnTo>
                  <a:pt x="83" y="85"/>
                </a:lnTo>
                <a:lnTo>
                  <a:pt x="154" y="54"/>
                </a:lnTo>
                <a:lnTo>
                  <a:pt x="154" y="52"/>
                </a:lnTo>
                <a:moveTo>
                  <a:pt x="199" y="33"/>
                </a:moveTo>
                <a:lnTo>
                  <a:pt x="157" y="52"/>
                </a:lnTo>
                <a:lnTo>
                  <a:pt x="157" y="54"/>
                </a:lnTo>
                <a:lnTo>
                  <a:pt x="199" y="35"/>
                </a:lnTo>
                <a:lnTo>
                  <a:pt x="199" y="33"/>
                </a:lnTo>
                <a:moveTo>
                  <a:pt x="218" y="23"/>
                </a:moveTo>
                <a:lnTo>
                  <a:pt x="202" y="31"/>
                </a:lnTo>
                <a:lnTo>
                  <a:pt x="202" y="35"/>
                </a:lnTo>
                <a:lnTo>
                  <a:pt x="218" y="26"/>
                </a:lnTo>
                <a:lnTo>
                  <a:pt x="218" y="23"/>
                </a:lnTo>
                <a:moveTo>
                  <a:pt x="225" y="21"/>
                </a:moveTo>
                <a:lnTo>
                  <a:pt x="223" y="21"/>
                </a:lnTo>
                <a:lnTo>
                  <a:pt x="223" y="26"/>
                </a:lnTo>
                <a:lnTo>
                  <a:pt x="223" y="23"/>
                </a:lnTo>
                <a:lnTo>
                  <a:pt x="225" y="21"/>
                </a:lnTo>
                <a:moveTo>
                  <a:pt x="270" y="0"/>
                </a:moveTo>
                <a:lnTo>
                  <a:pt x="230" y="19"/>
                </a:lnTo>
                <a:lnTo>
                  <a:pt x="230" y="21"/>
                </a:lnTo>
                <a:lnTo>
                  <a:pt x="268" y="4"/>
                </a:lnTo>
                <a:lnTo>
                  <a:pt x="27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909"/>
          <p:cNvSpPr/>
          <p:nvPr/>
        </p:nvSpPr>
        <p:spPr bwMode="auto">
          <a:xfrm>
            <a:off x="2174240" y="5529264"/>
            <a:ext cx="7938" cy="6350"/>
          </a:xfrm>
          <a:custGeom>
            <a:avLst/>
            <a:gdLst>
              <a:gd name="T0" fmla="*/ 3 w 5"/>
              <a:gd name="T1" fmla="*/ 0 h 4"/>
              <a:gd name="T2" fmla="*/ 0 w 5"/>
              <a:gd name="T3" fmla="*/ 2 h 4"/>
              <a:gd name="T4" fmla="*/ 3 w 5"/>
              <a:gd name="T5" fmla="*/ 4 h 4"/>
              <a:gd name="T6" fmla="*/ 5 w 5"/>
              <a:gd name="T7" fmla="*/ 2 h 4"/>
              <a:gd name="T8" fmla="*/ 3 w 5"/>
              <a:gd name="T9" fmla="*/ 0 h 4"/>
            </a:gdLst>
            <a:ahLst/>
            <a:cxnLst>
              <a:cxn ang="0">
                <a:pos x="T0" y="T1"/>
              </a:cxn>
              <a:cxn ang="0">
                <a:pos x="T2" y="T3"/>
              </a:cxn>
              <a:cxn ang="0">
                <a:pos x="T4" y="T5"/>
              </a:cxn>
              <a:cxn ang="0">
                <a:pos x="T6" y="T7"/>
              </a:cxn>
              <a:cxn ang="0">
                <a:pos x="T8" y="T9"/>
              </a:cxn>
            </a:cxnLst>
            <a:rect l="0" t="0" r="r" b="b"/>
            <a:pathLst>
              <a:path w="5" h="4">
                <a:moveTo>
                  <a:pt x="3" y="0"/>
                </a:moveTo>
                <a:lnTo>
                  <a:pt x="0" y="2"/>
                </a:lnTo>
                <a:lnTo>
                  <a:pt x="3" y="4"/>
                </a:lnTo>
                <a:lnTo>
                  <a:pt x="5" y="2"/>
                </a:lnTo>
                <a:lnTo>
                  <a:pt x="3" y="0"/>
                </a:lnTo>
                <a:close/>
              </a:path>
            </a:pathLst>
          </a:custGeom>
          <a:solidFill>
            <a:srgbClr val="29292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910"/>
          <p:cNvSpPr/>
          <p:nvPr/>
        </p:nvSpPr>
        <p:spPr bwMode="auto">
          <a:xfrm>
            <a:off x="2174240" y="5529264"/>
            <a:ext cx="7938" cy="6350"/>
          </a:xfrm>
          <a:custGeom>
            <a:avLst/>
            <a:gdLst>
              <a:gd name="T0" fmla="*/ 3 w 5"/>
              <a:gd name="T1" fmla="*/ 0 h 4"/>
              <a:gd name="T2" fmla="*/ 0 w 5"/>
              <a:gd name="T3" fmla="*/ 2 h 4"/>
              <a:gd name="T4" fmla="*/ 3 w 5"/>
              <a:gd name="T5" fmla="*/ 4 h 4"/>
              <a:gd name="T6" fmla="*/ 5 w 5"/>
              <a:gd name="T7" fmla="*/ 2 h 4"/>
              <a:gd name="T8" fmla="*/ 3 w 5"/>
              <a:gd name="T9" fmla="*/ 0 h 4"/>
            </a:gdLst>
            <a:ahLst/>
            <a:cxnLst>
              <a:cxn ang="0">
                <a:pos x="T0" y="T1"/>
              </a:cxn>
              <a:cxn ang="0">
                <a:pos x="T2" y="T3"/>
              </a:cxn>
              <a:cxn ang="0">
                <a:pos x="T4" y="T5"/>
              </a:cxn>
              <a:cxn ang="0">
                <a:pos x="T6" y="T7"/>
              </a:cxn>
              <a:cxn ang="0">
                <a:pos x="T8" y="T9"/>
              </a:cxn>
            </a:cxnLst>
            <a:rect l="0" t="0" r="r" b="b"/>
            <a:pathLst>
              <a:path w="5" h="4">
                <a:moveTo>
                  <a:pt x="3" y="0"/>
                </a:moveTo>
                <a:lnTo>
                  <a:pt x="0" y="2"/>
                </a:lnTo>
                <a:lnTo>
                  <a:pt x="3" y="4"/>
                </a:lnTo>
                <a:lnTo>
                  <a:pt x="5" y="2"/>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929"/>
          <p:cNvSpPr/>
          <p:nvPr/>
        </p:nvSpPr>
        <p:spPr bwMode="auto">
          <a:xfrm>
            <a:off x="2050415" y="5589589"/>
            <a:ext cx="7938" cy="3175"/>
          </a:xfrm>
          <a:custGeom>
            <a:avLst/>
            <a:gdLst>
              <a:gd name="T0" fmla="*/ 5 w 5"/>
              <a:gd name="T1" fmla="*/ 0 h 2"/>
              <a:gd name="T2" fmla="*/ 3 w 5"/>
              <a:gd name="T3" fmla="*/ 0 h 2"/>
              <a:gd name="T4" fmla="*/ 0 w 5"/>
              <a:gd name="T5" fmla="*/ 0 h 2"/>
              <a:gd name="T6" fmla="*/ 0 w 5"/>
              <a:gd name="T7" fmla="*/ 0 h 2"/>
              <a:gd name="T8" fmla="*/ 3 w 5"/>
              <a:gd name="T9" fmla="*/ 2 h 2"/>
              <a:gd name="T10" fmla="*/ 5 w 5"/>
              <a:gd name="T11" fmla="*/ 0 h 2"/>
              <a:gd name="T12" fmla="*/ 5 w 5"/>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5" h="2">
                <a:moveTo>
                  <a:pt x="5" y="0"/>
                </a:moveTo>
                <a:lnTo>
                  <a:pt x="3" y="0"/>
                </a:lnTo>
                <a:lnTo>
                  <a:pt x="0" y="0"/>
                </a:lnTo>
                <a:lnTo>
                  <a:pt x="0" y="0"/>
                </a:lnTo>
                <a:lnTo>
                  <a:pt x="3" y="2"/>
                </a:lnTo>
                <a:lnTo>
                  <a:pt x="5" y="0"/>
                </a:lnTo>
                <a:lnTo>
                  <a:pt x="5" y="0"/>
                </a:lnTo>
                <a:close/>
              </a:path>
            </a:pathLst>
          </a:custGeom>
          <a:solidFill>
            <a:srgbClr val="29292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930"/>
          <p:cNvSpPr/>
          <p:nvPr/>
        </p:nvSpPr>
        <p:spPr bwMode="auto">
          <a:xfrm>
            <a:off x="2050415" y="5589589"/>
            <a:ext cx="7938" cy="3175"/>
          </a:xfrm>
          <a:custGeom>
            <a:avLst/>
            <a:gdLst>
              <a:gd name="T0" fmla="*/ 5 w 5"/>
              <a:gd name="T1" fmla="*/ 0 h 2"/>
              <a:gd name="T2" fmla="*/ 3 w 5"/>
              <a:gd name="T3" fmla="*/ 0 h 2"/>
              <a:gd name="T4" fmla="*/ 0 w 5"/>
              <a:gd name="T5" fmla="*/ 0 h 2"/>
              <a:gd name="T6" fmla="*/ 0 w 5"/>
              <a:gd name="T7" fmla="*/ 0 h 2"/>
              <a:gd name="T8" fmla="*/ 3 w 5"/>
              <a:gd name="T9" fmla="*/ 2 h 2"/>
              <a:gd name="T10" fmla="*/ 5 w 5"/>
              <a:gd name="T11" fmla="*/ 0 h 2"/>
              <a:gd name="T12" fmla="*/ 5 w 5"/>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5" h="2">
                <a:moveTo>
                  <a:pt x="5" y="0"/>
                </a:moveTo>
                <a:lnTo>
                  <a:pt x="3" y="0"/>
                </a:lnTo>
                <a:lnTo>
                  <a:pt x="0" y="0"/>
                </a:lnTo>
                <a:lnTo>
                  <a:pt x="0" y="0"/>
                </a:lnTo>
                <a:lnTo>
                  <a:pt x="3" y="2"/>
                </a:lnTo>
                <a:lnTo>
                  <a:pt x="5" y="0"/>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1682"/>
          <p:cNvSpPr>
            <a:spLocks noEditPoints="1"/>
          </p:cNvSpPr>
          <p:nvPr/>
        </p:nvSpPr>
        <p:spPr bwMode="auto">
          <a:xfrm>
            <a:off x="3379153" y="4983163"/>
            <a:ext cx="1920875" cy="38100"/>
          </a:xfrm>
          <a:custGeom>
            <a:avLst/>
            <a:gdLst>
              <a:gd name="T0" fmla="*/ 83 w 1210"/>
              <a:gd name="T1" fmla="*/ 19 h 24"/>
              <a:gd name="T2" fmla="*/ 0 w 1210"/>
              <a:gd name="T3" fmla="*/ 19 h 24"/>
              <a:gd name="T4" fmla="*/ 2 w 1210"/>
              <a:gd name="T5" fmla="*/ 24 h 24"/>
              <a:gd name="T6" fmla="*/ 78 w 1210"/>
              <a:gd name="T7" fmla="*/ 21 h 24"/>
              <a:gd name="T8" fmla="*/ 83 w 1210"/>
              <a:gd name="T9" fmla="*/ 19 h 24"/>
              <a:gd name="T10" fmla="*/ 248 w 1210"/>
              <a:gd name="T11" fmla="*/ 17 h 24"/>
              <a:gd name="T12" fmla="*/ 90 w 1210"/>
              <a:gd name="T13" fmla="*/ 19 h 24"/>
              <a:gd name="T14" fmla="*/ 83 w 1210"/>
              <a:gd name="T15" fmla="*/ 21 h 24"/>
              <a:gd name="T16" fmla="*/ 239 w 1210"/>
              <a:gd name="T17" fmla="*/ 19 h 24"/>
              <a:gd name="T18" fmla="*/ 248 w 1210"/>
              <a:gd name="T19" fmla="*/ 17 h 24"/>
              <a:gd name="T20" fmla="*/ 301 w 1210"/>
              <a:gd name="T21" fmla="*/ 14 h 24"/>
              <a:gd name="T22" fmla="*/ 258 w 1210"/>
              <a:gd name="T23" fmla="*/ 17 h 24"/>
              <a:gd name="T24" fmla="*/ 248 w 1210"/>
              <a:gd name="T25" fmla="*/ 19 h 24"/>
              <a:gd name="T26" fmla="*/ 293 w 1210"/>
              <a:gd name="T27" fmla="*/ 19 h 24"/>
              <a:gd name="T28" fmla="*/ 301 w 1210"/>
              <a:gd name="T29" fmla="*/ 14 h 24"/>
              <a:gd name="T30" fmla="*/ 388 w 1210"/>
              <a:gd name="T31" fmla="*/ 14 h 24"/>
              <a:gd name="T32" fmla="*/ 308 w 1210"/>
              <a:gd name="T33" fmla="*/ 14 h 24"/>
              <a:gd name="T34" fmla="*/ 301 w 1210"/>
              <a:gd name="T35" fmla="*/ 19 h 24"/>
              <a:gd name="T36" fmla="*/ 393 w 1210"/>
              <a:gd name="T37" fmla="*/ 17 h 24"/>
              <a:gd name="T38" fmla="*/ 388 w 1210"/>
              <a:gd name="T39" fmla="*/ 14 h 24"/>
              <a:gd name="T40" fmla="*/ 575 w 1210"/>
              <a:gd name="T41" fmla="*/ 10 h 24"/>
              <a:gd name="T42" fmla="*/ 395 w 1210"/>
              <a:gd name="T43" fmla="*/ 14 h 24"/>
              <a:gd name="T44" fmla="*/ 400 w 1210"/>
              <a:gd name="T45" fmla="*/ 17 h 24"/>
              <a:gd name="T46" fmla="*/ 583 w 1210"/>
              <a:gd name="T47" fmla="*/ 14 h 24"/>
              <a:gd name="T48" fmla="*/ 575 w 1210"/>
              <a:gd name="T49" fmla="*/ 10 h 24"/>
              <a:gd name="T50" fmla="*/ 812 w 1210"/>
              <a:gd name="T51" fmla="*/ 7 h 24"/>
              <a:gd name="T52" fmla="*/ 583 w 1210"/>
              <a:gd name="T53" fmla="*/ 10 h 24"/>
              <a:gd name="T54" fmla="*/ 592 w 1210"/>
              <a:gd name="T55" fmla="*/ 14 h 24"/>
              <a:gd name="T56" fmla="*/ 824 w 1210"/>
              <a:gd name="T57" fmla="*/ 10 h 24"/>
              <a:gd name="T58" fmla="*/ 812 w 1210"/>
              <a:gd name="T59" fmla="*/ 7 h 24"/>
              <a:gd name="T60" fmla="*/ 1199 w 1210"/>
              <a:gd name="T61" fmla="*/ 0 h 24"/>
              <a:gd name="T62" fmla="*/ 824 w 1210"/>
              <a:gd name="T63" fmla="*/ 7 h 24"/>
              <a:gd name="T64" fmla="*/ 834 w 1210"/>
              <a:gd name="T65" fmla="*/ 10 h 24"/>
              <a:gd name="T66" fmla="*/ 1210 w 1210"/>
              <a:gd name="T67" fmla="*/ 2 h 24"/>
              <a:gd name="T68" fmla="*/ 1210 w 1210"/>
              <a:gd name="T69" fmla="*/ 2 h 24"/>
              <a:gd name="T70" fmla="*/ 1210 w 1210"/>
              <a:gd name="T71" fmla="*/ 2 h 24"/>
              <a:gd name="T72" fmla="*/ 1199 w 1210"/>
              <a:gd name="T7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10" h="24">
                <a:moveTo>
                  <a:pt x="83" y="19"/>
                </a:moveTo>
                <a:lnTo>
                  <a:pt x="0" y="19"/>
                </a:lnTo>
                <a:lnTo>
                  <a:pt x="2" y="24"/>
                </a:lnTo>
                <a:lnTo>
                  <a:pt x="78" y="21"/>
                </a:lnTo>
                <a:lnTo>
                  <a:pt x="83" y="19"/>
                </a:lnTo>
                <a:moveTo>
                  <a:pt x="248" y="17"/>
                </a:moveTo>
                <a:lnTo>
                  <a:pt x="90" y="19"/>
                </a:lnTo>
                <a:lnTo>
                  <a:pt x="83" y="21"/>
                </a:lnTo>
                <a:lnTo>
                  <a:pt x="239" y="19"/>
                </a:lnTo>
                <a:lnTo>
                  <a:pt x="248" y="17"/>
                </a:lnTo>
                <a:moveTo>
                  <a:pt x="301" y="14"/>
                </a:moveTo>
                <a:lnTo>
                  <a:pt x="258" y="17"/>
                </a:lnTo>
                <a:lnTo>
                  <a:pt x="248" y="19"/>
                </a:lnTo>
                <a:lnTo>
                  <a:pt x="293" y="19"/>
                </a:lnTo>
                <a:lnTo>
                  <a:pt x="301" y="14"/>
                </a:lnTo>
                <a:moveTo>
                  <a:pt x="388" y="14"/>
                </a:moveTo>
                <a:lnTo>
                  <a:pt x="308" y="14"/>
                </a:lnTo>
                <a:lnTo>
                  <a:pt x="301" y="19"/>
                </a:lnTo>
                <a:lnTo>
                  <a:pt x="393" y="17"/>
                </a:lnTo>
                <a:lnTo>
                  <a:pt x="388" y="14"/>
                </a:lnTo>
                <a:moveTo>
                  <a:pt x="575" y="10"/>
                </a:moveTo>
                <a:lnTo>
                  <a:pt x="395" y="14"/>
                </a:lnTo>
                <a:lnTo>
                  <a:pt x="400" y="17"/>
                </a:lnTo>
                <a:lnTo>
                  <a:pt x="583" y="14"/>
                </a:lnTo>
                <a:lnTo>
                  <a:pt x="575" y="10"/>
                </a:lnTo>
                <a:moveTo>
                  <a:pt x="812" y="7"/>
                </a:moveTo>
                <a:lnTo>
                  <a:pt x="583" y="10"/>
                </a:lnTo>
                <a:lnTo>
                  <a:pt x="592" y="14"/>
                </a:lnTo>
                <a:lnTo>
                  <a:pt x="824" y="10"/>
                </a:lnTo>
                <a:lnTo>
                  <a:pt x="812" y="7"/>
                </a:lnTo>
                <a:moveTo>
                  <a:pt x="1199" y="0"/>
                </a:moveTo>
                <a:lnTo>
                  <a:pt x="824" y="7"/>
                </a:lnTo>
                <a:lnTo>
                  <a:pt x="834" y="10"/>
                </a:lnTo>
                <a:lnTo>
                  <a:pt x="1210" y="2"/>
                </a:lnTo>
                <a:lnTo>
                  <a:pt x="1210" y="2"/>
                </a:lnTo>
                <a:lnTo>
                  <a:pt x="1210" y="2"/>
                </a:lnTo>
                <a:lnTo>
                  <a:pt x="119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1803"/>
          <p:cNvSpPr>
            <a:spLocks noEditPoints="1"/>
          </p:cNvSpPr>
          <p:nvPr/>
        </p:nvSpPr>
        <p:spPr bwMode="auto">
          <a:xfrm>
            <a:off x="1596391" y="3648076"/>
            <a:ext cx="966787" cy="1254676"/>
          </a:xfrm>
          <a:custGeom>
            <a:avLst/>
            <a:gdLst>
              <a:gd name="T0" fmla="*/ 507 w 511"/>
              <a:gd name="T1" fmla="*/ 651 h 663"/>
              <a:gd name="T2" fmla="*/ 507 w 511"/>
              <a:gd name="T3" fmla="*/ 656 h 663"/>
              <a:gd name="T4" fmla="*/ 511 w 511"/>
              <a:gd name="T5" fmla="*/ 663 h 663"/>
              <a:gd name="T6" fmla="*/ 511 w 511"/>
              <a:gd name="T7" fmla="*/ 656 h 663"/>
              <a:gd name="T8" fmla="*/ 507 w 511"/>
              <a:gd name="T9" fmla="*/ 651 h 663"/>
              <a:gd name="T10" fmla="*/ 0 w 511"/>
              <a:gd name="T11" fmla="*/ 0 h 663"/>
              <a:gd name="T12" fmla="*/ 4 w 511"/>
              <a:gd name="T13" fmla="*/ 9 h 663"/>
              <a:gd name="T14" fmla="*/ 504 w 511"/>
              <a:gd name="T15" fmla="*/ 651 h 663"/>
              <a:gd name="T16" fmla="*/ 504 w 511"/>
              <a:gd name="T17" fmla="*/ 647 h 663"/>
              <a:gd name="T18" fmla="*/ 2 w 511"/>
              <a:gd name="T19" fmla="*/ 2 h 663"/>
              <a:gd name="T20" fmla="*/ 0 w 511"/>
              <a:gd name="T21" fmla="*/ 0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1" h="663">
                <a:moveTo>
                  <a:pt x="507" y="651"/>
                </a:moveTo>
                <a:lnTo>
                  <a:pt x="507" y="656"/>
                </a:lnTo>
                <a:lnTo>
                  <a:pt x="511" y="663"/>
                </a:lnTo>
                <a:lnTo>
                  <a:pt x="511" y="656"/>
                </a:lnTo>
                <a:lnTo>
                  <a:pt x="507" y="651"/>
                </a:lnTo>
                <a:close/>
                <a:moveTo>
                  <a:pt x="0" y="0"/>
                </a:moveTo>
                <a:lnTo>
                  <a:pt x="4" y="9"/>
                </a:lnTo>
                <a:lnTo>
                  <a:pt x="504" y="651"/>
                </a:lnTo>
                <a:lnTo>
                  <a:pt x="504" y="647"/>
                </a:lnTo>
                <a:lnTo>
                  <a:pt x="2" y="2"/>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Rectangle 1805"/>
          <p:cNvSpPr>
            <a:spLocks noChangeArrowheads="1"/>
          </p:cNvSpPr>
          <p:nvPr/>
        </p:nvSpPr>
        <p:spPr bwMode="auto">
          <a:xfrm>
            <a:off x="1588453" y="3640138"/>
            <a:ext cx="1588"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47" name="Freeform 1806"/>
          <p:cNvSpPr/>
          <p:nvPr/>
        </p:nvSpPr>
        <p:spPr bwMode="auto">
          <a:xfrm>
            <a:off x="1588453" y="3640138"/>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48" name="Freeform 1809"/>
          <p:cNvSpPr/>
          <p:nvPr/>
        </p:nvSpPr>
        <p:spPr bwMode="auto">
          <a:xfrm>
            <a:off x="1596391" y="3648076"/>
            <a:ext cx="6350" cy="14288"/>
          </a:xfrm>
          <a:custGeom>
            <a:avLst/>
            <a:gdLst>
              <a:gd name="T0" fmla="*/ 0 w 4"/>
              <a:gd name="T1" fmla="*/ 0 h 9"/>
              <a:gd name="T2" fmla="*/ 0 w 4"/>
              <a:gd name="T3" fmla="*/ 4 h 9"/>
              <a:gd name="T4" fmla="*/ 4 w 4"/>
              <a:gd name="T5" fmla="*/ 9 h 9"/>
              <a:gd name="T6" fmla="*/ 0 w 4"/>
              <a:gd name="T7" fmla="*/ 0 h 9"/>
              <a:gd name="T8" fmla="*/ 0 w 4"/>
              <a:gd name="T9" fmla="*/ 0 h 9"/>
            </a:gdLst>
            <a:ahLst/>
            <a:cxnLst>
              <a:cxn ang="0">
                <a:pos x="T0" y="T1"/>
              </a:cxn>
              <a:cxn ang="0">
                <a:pos x="T2" y="T3"/>
              </a:cxn>
              <a:cxn ang="0">
                <a:pos x="T4" y="T5"/>
              </a:cxn>
              <a:cxn ang="0">
                <a:pos x="T6" y="T7"/>
              </a:cxn>
              <a:cxn ang="0">
                <a:pos x="T8" y="T9"/>
              </a:cxn>
            </a:cxnLst>
            <a:rect l="0" t="0" r="r" b="b"/>
            <a:pathLst>
              <a:path w="4" h="9">
                <a:moveTo>
                  <a:pt x="0" y="0"/>
                </a:moveTo>
                <a:lnTo>
                  <a:pt x="0" y="4"/>
                </a:lnTo>
                <a:lnTo>
                  <a:pt x="4" y="9"/>
                </a:lnTo>
                <a:lnTo>
                  <a:pt x="0" y="0"/>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49" name="Freeform 1810"/>
          <p:cNvSpPr/>
          <p:nvPr/>
        </p:nvSpPr>
        <p:spPr bwMode="auto">
          <a:xfrm>
            <a:off x="1596391" y="3648076"/>
            <a:ext cx="6350" cy="14288"/>
          </a:xfrm>
          <a:custGeom>
            <a:avLst/>
            <a:gdLst>
              <a:gd name="T0" fmla="*/ 0 w 4"/>
              <a:gd name="T1" fmla="*/ 0 h 9"/>
              <a:gd name="T2" fmla="*/ 0 w 4"/>
              <a:gd name="T3" fmla="*/ 4 h 9"/>
              <a:gd name="T4" fmla="*/ 4 w 4"/>
              <a:gd name="T5" fmla="*/ 9 h 9"/>
              <a:gd name="T6" fmla="*/ 0 w 4"/>
              <a:gd name="T7" fmla="*/ 0 h 9"/>
              <a:gd name="T8" fmla="*/ 0 w 4"/>
              <a:gd name="T9" fmla="*/ 0 h 9"/>
            </a:gdLst>
            <a:ahLst/>
            <a:cxnLst>
              <a:cxn ang="0">
                <a:pos x="T0" y="T1"/>
              </a:cxn>
              <a:cxn ang="0">
                <a:pos x="T2" y="T3"/>
              </a:cxn>
              <a:cxn ang="0">
                <a:pos x="T4" y="T5"/>
              </a:cxn>
              <a:cxn ang="0">
                <a:pos x="T6" y="T7"/>
              </a:cxn>
              <a:cxn ang="0">
                <a:pos x="T8" y="T9"/>
              </a:cxn>
            </a:cxnLst>
            <a:rect l="0" t="0" r="r" b="b"/>
            <a:pathLst>
              <a:path w="4" h="9">
                <a:moveTo>
                  <a:pt x="0" y="0"/>
                </a:moveTo>
                <a:lnTo>
                  <a:pt x="0" y="4"/>
                </a:lnTo>
                <a:lnTo>
                  <a:pt x="4" y="9"/>
                </a:lnTo>
                <a:lnTo>
                  <a:pt x="0"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50" name="Freeform 1811"/>
          <p:cNvSpPr/>
          <p:nvPr/>
        </p:nvSpPr>
        <p:spPr bwMode="auto">
          <a:xfrm>
            <a:off x="1588453" y="3640138"/>
            <a:ext cx="7938" cy="14288"/>
          </a:xfrm>
          <a:custGeom>
            <a:avLst/>
            <a:gdLst>
              <a:gd name="T0" fmla="*/ 0 w 5"/>
              <a:gd name="T1" fmla="*/ 0 h 9"/>
              <a:gd name="T2" fmla="*/ 0 w 5"/>
              <a:gd name="T3" fmla="*/ 0 h 9"/>
              <a:gd name="T4" fmla="*/ 0 w 5"/>
              <a:gd name="T5" fmla="*/ 2 h 9"/>
              <a:gd name="T6" fmla="*/ 5 w 5"/>
              <a:gd name="T7" fmla="*/ 9 h 9"/>
              <a:gd name="T8" fmla="*/ 5 w 5"/>
              <a:gd name="T9" fmla="*/ 5 h 9"/>
              <a:gd name="T10" fmla="*/ 0 w 5"/>
              <a:gd name="T11" fmla="*/ 2 h 9"/>
              <a:gd name="T12" fmla="*/ 0 w 5"/>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0" y="0"/>
                </a:moveTo>
                <a:lnTo>
                  <a:pt x="0" y="0"/>
                </a:lnTo>
                <a:lnTo>
                  <a:pt x="0" y="2"/>
                </a:lnTo>
                <a:lnTo>
                  <a:pt x="5" y="9"/>
                </a:lnTo>
                <a:lnTo>
                  <a:pt x="5" y="5"/>
                </a:lnTo>
                <a:lnTo>
                  <a:pt x="0" y="2"/>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51" name="Freeform 1812"/>
          <p:cNvSpPr/>
          <p:nvPr/>
        </p:nvSpPr>
        <p:spPr bwMode="auto">
          <a:xfrm>
            <a:off x="1588453" y="3640138"/>
            <a:ext cx="7938" cy="14288"/>
          </a:xfrm>
          <a:custGeom>
            <a:avLst/>
            <a:gdLst>
              <a:gd name="T0" fmla="*/ 0 w 5"/>
              <a:gd name="T1" fmla="*/ 0 h 9"/>
              <a:gd name="T2" fmla="*/ 0 w 5"/>
              <a:gd name="T3" fmla="*/ 0 h 9"/>
              <a:gd name="T4" fmla="*/ 0 w 5"/>
              <a:gd name="T5" fmla="*/ 2 h 9"/>
              <a:gd name="T6" fmla="*/ 5 w 5"/>
              <a:gd name="T7" fmla="*/ 9 h 9"/>
              <a:gd name="T8" fmla="*/ 5 w 5"/>
              <a:gd name="T9" fmla="*/ 5 h 9"/>
              <a:gd name="T10" fmla="*/ 0 w 5"/>
              <a:gd name="T11" fmla="*/ 2 h 9"/>
              <a:gd name="T12" fmla="*/ 0 w 5"/>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0" y="0"/>
                </a:moveTo>
                <a:lnTo>
                  <a:pt x="0" y="0"/>
                </a:lnTo>
                <a:lnTo>
                  <a:pt x="0" y="2"/>
                </a:lnTo>
                <a:lnTo>
                  <a:pt x="5" y="9"/>
                </a:lnTo>
                <a:lnTo>
                  <a:pt x="5" y="5"/>
                </a:lnTo>
                <a:lnTo>
                  <a:pt x="0" y="2"/>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52" name="Freeform 1882"/>
          <p:cNvSpPr>
            <a:spLocks noEditPoints="1"/>
          </p:cNvSpPr>
          <p:nvPr/>
        </p:nvSpPr>
        <p:spPr bwMode="auto">
          <a:xfrm>
            <a:off x="1596390" y="5054601"/>
            <a:ext cx="860425" cy="112713"/>
          </a:xfrm>
          <a:custGeom>
            <a:avLst/>
            <a:gdLst>
              <a:gd name="T0" fmla="*/ 346 w 542"/>
              <a:gd name="T1" fmla="*/ 24 h 71"/>
              <a:gd name="T2" fmla="*/ 4 w 542"/>
              <a:gd name="T3" fmla="*/ 69 h 71"/>
              <a:gd name="T4" fmla="*/ 0 w 542"/>
              <a:gd name="T5" fmla="*/ 71 h 71"/>
              <a:gd name="T6" fmla="*/ 4 w 542"/>
              <a:gd name="T7" fmla="*/ 71 h 71"/>
              <a:gd name="T8" fmla="*/ 348 w 542"/>
              <a:gd name="T9" fmla="*/ 29 h 71"/>
              <a:gd name="T10" fmla="*/ 346 w 542"/>
              <a:gd name="T11" fmla="*/ 24 h 71"/>
              <a:gd name="T12" fmla="*/ 462 w 542"/>
              <a:gd name="T13" fmla="*/ 10 h 71"/>
              <a:gd name="T14" fmla="*/ 348 w 542"/>
              <a:gd name="T15" fmla="*/ 24 h 71"/>
              <a:gd name="T16" fmla="*/ 350 w 542"/>
              <a:gd name="T17" fmla="*/ 26 h 71"/>
              <a:gd name="T18" fmla="*/ 464 w 542"/>
              <a:gd name="T19" fmla="*/ 12 h 71"/>
              <a:gd name="T20" fmla="*/ 462 w 542"/>
              <a:gd name="T21" fmla="*/ 10 h 71"/>
              <a:gd name="T22" fmla="*/ 495 w 542"/>
              <a:gd name="T23" fmla="*/ 5 h 71"/>
              <a:gd name="T24" fmla="*/ 464 w 542"/>
              <a:gd name="T25" fmla="*/ 10 h 71"/>
              <a:gd name="T26" fmla="*/ 466 w 542"/>
              <a:gd name="T27" fmla="*/ 12 h 71"/>
              <a:gd name="T28" fmla="*/ 495 w 542"/>
              <a:gd name="T29" fmla="*/ 10 h 71"/>
              <a:gd name="T30" fmla="*/ 495 w 542"/>
              <a:gd name="T31" fmla="*/ 5 h 71"/>
              <a:gd name="T32" fmla="*/ 540 w 542"/>
              <a:gd name="T33" fmla="*/ 0 h 71"/>
              <a:gd name="T34" fmla="*/ 497 w 542"/>
              <a:gd name="T35" fmla="*/ 5 h 71"/>
              <a:gd name="T36" fmla="*/ 497 w 542"/>
              <a:gd name="T37" fmla="*/ 7 h 71"/>
              <a:gd name="T38" fmla="*/ 542 w 542"/>
              <a:gd name="T39" fmla="*/ 2 h 71"/>
              <a:gd name="T40" fmla="*/ 540 w 542"/>
              <a:gd name="T41"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42" h="71">
                <a:moveTo>
                  <a:pt x="346" y="24"/>
                </a:moveTo>
                <a:lnTo>
                  <a:pt x="4" y="69"/>
                </a:lnTo>
                <a:lnTo>
                  <a:pt x="0" y="71"/>
                </a:lnTo>
                <a:lnTo>
                  <a:pt x="4" y="71"/>
                </a:lnTo>
                <a:lnTo>
                  <a:pt x="348" y="29"/>
                </a:lnTo>
                <a:lnTo>
                  <a:pt x="346" y="24"/>
                </a:lnTo>
                <a:close/>
                <a:moveTo>
                  <a:pt x="462" y="10"/>
                </a:moveTo>
                <a:lnTo>
                  <a:pt x="348" y="24"/>
                </a:lnTo>
                <a:lnTo>
                  <a:pt x="350" y="26"/>
                </a:lnTo>
                <a:lnTo>
                  <a:pt x="464" y="12"/>
                </a:lnTo>
                <a:lnTo>
                  <a:pt x="462" y="10"/>
                </a:lnTo>
                <a:close/>
                <a:moveTo>
                  <a:pt x="495" y="5"/>
                </a:moveTo>
                <a:lnTo>
                  <a:pt x="464" y="10"/>
                </a:lnTo>
                <a:lnTo>
                  <a:pt x="466" y="12"/>
                </a:lnTo>
                <a:lnTo>
                  <a:pt x="495" y="10"/>
                </a:lnTo>
                <a:lnTo>
                  <a:pt x="495" y="5"/>
                </a:lnTo>
                <a:close/>
                <a:moveTo>
                  <a:pt x="540" y="0"/>
                </a:moveTo>
                <a:lnTo>
                  <a:pt x="497" y="5"/>
                </a:lnTo>
                <a:lnTo>
                  <a:pt x="497" y="7"/>
                </a:lnTo>
                <a:lnTo>
                  <a:pt x="542" y="2"/>
                </a:lnTo>
                <a:lnTo>
                  <a:pt x="540" y="0"/>
                </a:lnTo>
                <a:close/>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1883"/>
          <p:cNvSpPr>
            <a:spLocks noEditPoints="1"/>
          </p:cNvSpPr>
          <p:nvPr/>
        </p:nvSpPr>
        <p:spPr bwMode="auto">
          <a:xfrm>
            <a:off x="1596390" y="5054601"/>
            <a:ext cx="860425" cy="112713"/>
          </a:xfrm>
          <a:custGeom>
            <a:avLst/>
            <a:gdLst>
              <a:gd name="T0" fmla="*/ 346 w 542"/>
              <a:gd name="T1" fmla="*/ 24 h 71"/>
              <a:gd name="T2" fmla="*/ 4 w 542"/>
              <a:gd name="T3" fmla="*/ 69 h 71"/>
              <a:gd name="T4" fmla="*/ 0 w 542"/>
              <a:gd name="T5" fmla="*/ 71 h 71"/>
              <a:gd name="T6" fmla="*/ 4 w 542"/>
              <a:gd name="T7" fmla="*/ 71 h 71"/>
              <a:gd name="T8" fmla="*/ 348 w 542"/>
              <a:gd name="T9" fmla="*/ 29 h 71"/>
              <a:gd name="T10" fmla="*/ 346 w 542"/>
              <a:gd name="T11" fmla="*/ 24 h 71"/>
              <a:gd name="T12" fmla="*/ 462 w 542"/>
              <a:gd name="T13" fmla="*/ 10 h 71"/>
              <a:gd name="T14" fmla="*/ 348 w 542"/>
              <a:gd name="T15" fmla="*/ 24 h 71"/>
              <a:gd name="T16" fmla="*/ 350 w 542"/>
              <a:gd name="T17" fmla="*/ 26 h 71"/>
              <a:gd name="T18" fmla="*/ 464 w 542"/>
              <a:gd name="T19" fmla="*/ 12 h 71"/>
              <a:gd name="T20" fmla="*/ 462 w 542"/>
              <a:gd name="T21" fmla="*/ 10 h 71"/>
              <a:gd name="T22" fmla="*/ 495 w 542"/>
              <a:gd name="T23" fmla="*/ 5 h 71"/>
              <a:gd name="T24" fmla="*/ 464 w 542"/>
              <a:gd name="T25" fmla="*/ 10 h 71"/>
              <a:gd name="T26" fmla="*/ 466 w 542"/>
              <a:gd name="T27" fmla="*/ 12 h 71"/>
              <a:gd name="T28" fmla="*/ 495 w 542"/>
              <a:gd name="T29" fmla="*/ 10 h 71"/>
              <a:gd name="T30" fmla="*/ 495 w 542"/>
              <a:gd name="T31" fmla="*/ 5 h 71"/>
              <a:gd name="T32" fmla="*/ 540 w 542"/>
              <a:gd name="T33" fmla="*/ 0 h 71"/>
              <a:gd name="T34" fmla="*/ 497 w 542"/>
              <a:gd name="T35" fmla="*/ 5 h 71"/>
              <a:gd name="T36" fmla="*/ 497 w 542"/>
              <a:gd name="T37" fmla="*/ 7 h 71"/>
              <a:gd name="T38" fmla="*/ 542 w 542"/>
              <a:gd name="T39" fmla="*/ 2 h 71"/>
              <a:gd name="T40" fmla="*/ 540 w 542"/>
              <a:gd name="T41"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42" h="71">
                <a:moveTo>
                  <a:pt x="346" y="24"/>
                </a:moveTo>
                <a:lnTo>
                  <a:pt x="4" y="69"/>
                </a:lnTo>
                <a:lnTo>
                  <a:pt x="0" y="71"/>
                </a:lnTo>
                <a:lnTo>
                  <a:pt x="4" y="71"/>
                </a:lnTo>
                <a:lnTo>
                  <a:pt x="348" y="29"/>
                </a:lnTo>
                <a:lnTo>
                  <a:pt x="346" y="24"/>
                </a:lnTo>
                <a:moveTo>
                  <a:pt x="462" y="10"/>
                </a:moveTo>
                <a:lnTo>
                  <a:pt x="348" y="24"/>
                </a:lnTo>
                <a:lnTo>
                  <a:pt x="350" y="26"/>
                </a:lnTo>
                <a:lnTo>
                  <a:pt x="464" y="12"/>
                </a:lnTo>
                <a:lnTo>
                  <a:pt x="462" y="10"/>
                </a:lnTo>
                <a:moveTo>
                  <a:pt x="495" y="5"/>
                </a:moveTo>
                <a:lnTo>
                  <a:pt x="464" y="10"/>
                </a:lnTo>
                <a:lnTo>
                  <a:pt x="466" y="12"/>
                </a:lnTo>
                <a:lnTo>
                  <a:pt x="495" y="10"/>
                </a:lnTo>
                <a:lnTo>
                  <a:pt x="495" y="5"/>
                </a:lnTo>
                <a:moveTo>
                  <a:pt x="540" y="0"/>
                </a:moveTo>
                <a:lnTo>
                  <a:pt x="497" y="5"/>
                </a:lnTo>
                <a:lnTo>
                  <a:pt x="497" y="7"/>
                </a:lnTo>
                <a:lnTo>
                  <a:pt x="542" y="2"/>
                </a:lnTo>
                <a:lnTo>
                  <a:pt x="5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1884"/>
          <p:cNvSpPr/>
          <p:nvPr/>
        </p:nvSpPr>
        <p:spPr bwMode="auto">
          <a:xfrm>
            <a:off x="2145665" y="5092701"/>
            <a:ext cx="6350" cy="7938"/>
          </a:xfrm>
          <a:custGeom>
            <a:avLst/>
            <a:gdLst>
              <a:gd name="T0" fmla="*/ 2 w 4"/>
              <a:gd name="T1" fmla="*/ 0 h 5"/>
              <a:gd name="T2" fmla="*/ 0 w 4"/>
              <a:gd name="T3" fmla="*/ 0 h 5"/>
              <a:gd name="T4" fmla="*/ 2 w 4"/>
              <a:gd name="T5" fmla="*/ 5 h 5"/>
              <a:gd name="T6" fmla="*/ 4 w 4"/>
              <a:gd name="T7" fmla="*/ 2 h 5"/>
              <a:gd name="T8" fmla="*/ 2 w 4"/>
              <a:gd name="T9" fmla="*/ 0 h 5"/>
            </a:gdLst>
            <a:ahLst/>
            <a:cxnLst>
              <a:cxn ang="0">
                <a:pos x="T0" y="T1"/>
              </a:cxn>
              <a:cxn ang="0">
                <a:pos x="T2" y="T3"/>
              </a:cxn>
              <a:cxn ang="0">
                <a:pos x="T4" y="T5"/>
              </a:cxn>
              <a:cxn ang="0">
                <a:pos x="T6" y="T7"/>
              </a:cxn>
              <a:cxn ang="0">
                <a:pos x="T8" y="T9"/>
              </a:cxn>
            </a:cxnLst>
            <a:rect l="0" t="0" r="r" b="b"/>
            <a:pathLst>
              <a:path w="4" h="5">
                <a:moveTo>
                  <a:pt x="2" y="0"/>
                </a:moveTo>
                <a:lnTo>
                  <a:pt x="0" y="0"/>
                </a:lnTo>
                <a:lnTo>
                  <a:pt x="2" y="5"/>
                </a:lnTo>
                <a:lnTo>
                  <a:pt x="4" y="2"/>
                </a:lnTo>
                <a:lnTo>
                  <a:pt x="2" y="0"/>
                </a:lnTo>
                <a:close/>
              </a:path>
            </a:pathLst>
          </a:custGeom>
          <a:solidFill>
            <a:srgbClr val="29292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1885"/>
          <p:cNvSpPr/>
          <p:nvPr/>
        </p:nvSpPr>
        <p:spPr bwMode="auto">
          <a:xfrm>
            <a:off x="2145665" y="5092701"/>
            <a:ext cx="6350" cy="7938"/>
          </a:xfrm>
          <a:custGeom>
            <a:avLst/>
            <a:gdLst>
              <a:gd name="T0" fmla="*/ 2 w 4"/>
              <a:gd name="T1" fmla="*/ 0 h 5"/>
              <a:gd name="T2" fmla="*/ 0 w 4"/>
              <a:gd name="T3" fmla="*/ 0 h 5"/>
              <a:gd name="T4" fmla="*/ 2 w 4"/>
              <a:gd name="T5" fmla="*/ 5 h 5"/>
              <a:gd name="T6" fmla="*/ 4 w 4"/>
              <a:gd name="T7" fmla="*/ 2 h 5"/>
              <a:gd name="T8" fmla="*/ 2 w 4"/>
              <a:gd name="T9" fmla="*/ 0 h 5"/>
            </a:gdLst>
            <a:ahLst/>
            <a:cxnLst>
              <a:cxn ang="0">
                <a:pos x="T0" y="T1"/>
              </a:cxn>
              <a:cxn ang="0">
                <a:pos x="T2" y="T3"/>
              </a:cxn>
              <a:cxn ang="0">
                <a:pos x="T4" y="T5"/>
              </a:cxn>
              <a:cxn ang="0">
                <a:pos x="T6" y="T7"/>
              </a:cxn>
              <a:cxn ang="0">
                <a:pos x="T8" y="T9"/>
              </a:cxn>
            </a:cxnLst>
            <a:rect l="0" t="0" r="r" b="b"/>
            <a:pathLst>
              <a:path w="4" h="5">
                <a:moveTo>
                  <a:pt x="2" y="0"/>
                </a:moveTo>
                <a:lnTo>
                  <a:pt x="0" y="0"/>
                </a:lnTo>
                <a:lnTo>
                  <a:pt x="2" y="5"/>
                </a:lnTo>
                <a:lnTo>
                  <a:pt x="4" y="2"/>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1890"/>
          <p:cNvSpPr/>
          <p:nvPr/>
        </p:nvSpPr>
        <p:spPr bwMode="auto">
          <a:xfrm>
            <a:off x="1596390" y="5167313"/>
            <a:ext cx="6350" cy="4763"/>
          </a:xfrm>
          <a:custGeom>
            <a:avLst/>
            <a:gdLst>
              <a:gd name="T0" fmla="*/ 0 w 4"/>
              <a:gd name="T1" fmla="*/ 0 h 3"/>
              <a:gd name="T2" fmla="*/ 0 w 4"/>
              <a:gd name="T3" fmla="*/ 0 h 3"/>
              <a:gd name="T4" fmla="*/ 0 w 4"/>
              <a:gd name="T5" fmla="*/ 3 h 3"/>
              <a:gd name="T6" fmla="*/ 4 w 4"/>
              <a:gd name="T7" fmla="*/ 0 h 3"/>
              <a:gd name="T8" fmla="*/ 0 w 4"/>
              <a:gd name="T9" fmla="*/ 0 h 3"/>
            </a:gdLst>
            <a:ahLst/>
            <a:cxnLst>
              <a:cxn ang="0">
                <a:pos x="T0" y="T1"/>
              </a:cxn>
              <a:cxn ang="0">
                <a:pos x="T2" y="T3"/>
              </a:cxn>
              <a:cxn ang="0">
                <a:pos x="T4" y="T5"/>
              </a:cxn>
              <a:cxn ang="0">
                <a:pos x="T6" y="T7"/>
              </a:cxn>
              <a:cxn ang="0">
                <a:pos x="T8" y="T9"/>
              </a:cxn>
            </a:cxnLst>
            <a:rect l="0" t="0" r="r" b="b"/>
            <a:pathLst>
              <a:path w="4" h="3">
                <a:moveTo>
                  <a:pt x="0" y="0"/>
                </a:moveTo>
                <a:lnTo>
                  <a:pt x="0" y="0"/>
                </a:lnTo>
                <a:lnTo>
                  <a:pt x="0" y="3"/>
                </a:lnTo>
                <a:lnTo>
                  <a:pt x="4" y="0"/>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57" name="Freeform 1891"/>
          <p:cNvSpPr/>
          <p:nvPr/>
        </p:nvSpPr>
        <p:spPr bwMode="auto">
          <a:xfrm>
            <a:off x="1596390" y="5167313"/>
            <a:ext cx="6350" cy="4763"/>
          </a:xfrm>
          <a:custGeom>
            <a:avLst/>
            <a:gdLst>
              <a:gd name="T0" fmla="*/ 0 w 4"/>
              <a:gd name="T1" fmla="*/ 0 h 3"/>
              <a:gd name="T2" fmla="*/ 0 w 4"/>
              <a:gd name="T3" fmla="*/ 0 h 3"/>
              <a:gd name="T4" fmla="*/ 0 w 4"/>
              <a:gd name="T5" fmla="*/ 3 h 3"/>
              <a:gd name="T6" fmla="*/ 4 w 4"/>
              <a:gd name="T7" fmla="*/ 0 h 3"/>
              <a:gd name="T8" fmla="*/ 0 w 4"/>
              <a:gd name="T9" fmla="*/ 0 h 3"/>
            </a:gdLst>
            <a:ahLst/>
            <a:cxnLst>
              <a:cxn ang="0">
                <a:pos x="T0" y="T1"/>
              </a:cxn>
              <a:cxn ang="0">
                <a:pos x="T2" y="T3"/>
              </a:cxn>
              <a:cxn ang="0">
                <a:pos x="T4" y="T5"/>
              </a:cxn>
              <a:cxn ang="0">
                <a:pos x="T6" y="T7"/>
              </a:cxn>
              <a:cxn ang="0">
                <a:pos x="T8" y="T9"/>
              </a:cxn>
            </a:cxnLst>
            <a:rect l="0" t="0" r="r" b="b"/>
            <a:pathLst>
              <a:path w="4" h="3">
                <a:moveTo>
                  <a:pt x="0" y="0"/>
                </a:moveTo>
                <a:lnTo>
                  <a:pt x="0" y="0"/>
                </a:lnTo>
                <a:lnTo>
                  <a:pt x="0" y="3"/>
                </a:lnTo>
                <a:lnTo>
                  <a:pt x="4"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58" name="Freeform 1892"/>
          <p:cNvSpPr/>
          <p:nvPr/>
        </p:nvSpPr>
        <p:spPr bwMode="auto">
          <a:xfrm>
            <a:off x="1588453" y="5167313"/>
            <a:ext cx="7937" cy="4763"/>
          </a:xfrm>
          <a:custGeom>
            <a:avLst/>
            <a:gdLst>
              <a:gd name="T0" fmla="*/ 0 w 5"/>
              <a:gd name="T1" fmla="*/ 0 h 3"/>
              <a:gd name="T2" fmla="*/ 0 w 5"/>
              <a:gd name="T3" fmla="*/ 3 h 3"/>
              <a:gd name="T4" fmla="*/ 5 w 5"/>
              <a:gd name="T5" fmla="*/ 3 h 3"/>
              <a:gd name="T6" fmla="*/ 5 w 5"/>
              <a:gd name="T7" fmla="*/ 0 h 3"/>
              <a:gd name="T8" fmla="*/ 2 w 5"/>
              <a:gd name="T9" fmla="*/ 3 h 3"/>
              <a:gd name="T10" fmla="*/ 0 w 5"/>
              <a:gd name="T11" fmla="*/ 0 h 3"/>
            </a:gdLst>
            <a:ahLst/>
            <a:cxnLst>
              <a:cxn ang="0">
                <a:pos x="T0" y="T1"/>
              </a:cxn>
              <a:cxn ang="0">
                <a:pos x="T2" y="T3"/>
              </a:cxn>
              <a:cxn ang="0">
                <a:pos x="T4" y="T5"/>
              </a:cxn>
              <a:cxn ang="0">
                <a:pos x="T6" y="T7"/>
              </a:cxn>
              <a:cxn ang="0">
                <a:pos x="T8" y="T9"/>
              </a:cxn>
              <a:cxn ang="0">
                <a:pos x="T10" y="T11"/>
              </a:cxn>
            </a:cxnLst>
            <a:rect l="0" t="0" r="r" b="b"/>
            <a:pathLst>
              <a:path w="5" h="3">
                <a:moveTo>
                  <a:pt x="0" y="0"/>
                </a:moveTo>
                <a:lnTo>
                  <a:pt x="0" y="3"/>
                </a:lnTo>
                <a:lnTo>
                  <a:pt x="5" y="3"/>
                </a:lnTo>
                <a:lnTo>
                  <a:pt x="5" y="0"/>
                </a:lnTo>
                <a:lnTo>
                  <a:pt x="2" y="3"/>
                </a:lnTo>
                <a:lnTo>
                  <a:pt x="0"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59" name="Freeform 1893"/>
          <p:cNvSpPr/>
          <p:nvPr/>
        </p:nvSpPr>
        <p:spPr bwMode="auto">
          <a:xfrm>
            <a:off x="1588453" y="5167313"/>
            <a:ext cx="7937" cy="4763"/>
          </a:xfrm>
          <a:custGeom>
            <a:avLst/>
            <a:gdLst>
              <a:gd name="T0" fmla="*/ 0 w 5"/>
              <a:gd name="T1" fmla="*/ 0 h 3"/>
              <a:gd name="T2" fmla="*/ 0 w 5"/>
              <a:gd name="T3" fmla="*/ 3 h 3"/>
              <a:gd name="T4" fmla="*/ 5 w 5"/>
              <a:gd name="T5" fmla="*/ 3 h 3"/>
              <a:gd name="T6" fmla="*/ 5 w 5"/>
              <a:gd name="T7" fmla="*/ 0 h 3"/>
              <a:gd name="T8" fmla="*/ 2 w 5"/>
              <a:gd name="T9" fmla="*/ 3 h 3"/>
              <a:gd name="T10" fmla="*/ 0 w 5"/>
              <a:gd name="T11" fmla="*/ 0 h 3"/>
            </a:gdLst>
            <a:ahLst/>
            <a:cxnLst>
              <a:cxn ang="0">
                <a:pos x="T0" y="T1"/>
              </a:cxn>
              <a:cxn ang="0">
                <a:pos x="T2" y="T3"/>
              </a:cxn>
              <a:cxn ang="0">
                <a:pos x="T4" y="T5"/>
              </a:cxn>
              <a:cxn ang="0">
                <a:pos x="T6" y="T7"/>
              </a:cxn>
              <a:cxn ang="0">
                <a:pos x="T8" y="T9"/>
              </a:cxn>
              <a:cxn ang="0">
                <a:pos x="T10" y="T11"/>
              </a:cxn>
            </a:cxnLst>
            <a:rect l="0" t="0" r="r" b="b"/>
            <a:pathLst>
              <a:path w="5" h="3">
                <a:moveTo>
                  <a:pt x="0" y="0"/>
                </a:moveTo>
                <a:lnTo>
                  <a:pt x="0" y="3"/>
                </a:lnTo>
                <a:lnTo>
                  <a:pt x="5" y="3"/>
                </a:lnTo>
                <a:lnTo>
                  <a:pt x="5" y="0"/>
                </a:lnTo>
                <a:lnTo>
                  <a:pt x="2" y="3"/>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71" name="Freeform 1951"/>
          <p:cNvSpPr>
            <a:spLocks noEditPoints="1"/>
          </p:cNvSpPr>
          <p:nvPr/>
        </p:nvSpPr>
        <p:spPr bwMode="auto">
          <a:xfrm>
            <a:off x="2777490" y="2827338"/>
            <a:ext cx="269875" cy="1568450"/>
          </a:xfrm>
          <a:custGeom>
            <a:avLst/>
            <a:gdLst>
              <a:gd name="T0" fmla="*/ 21 w 170"/>
              <a:gd name="T1" fmla="*/ 875 h 988"/>
              <a:gd name="T2" fmla="*/ 0 w 170"/>
              <a:gd name="T3" fmla="*/ 988 h 988"/>
              <a:gd name="T4" fmla="*/ 2 w 170"/>
              <a:gd name="T5" fmla="*/ 988 h 988"/>
              <a:gd name="T6" fmla="*/ 21 w 170"/>
              <a:gd name="T7" fmla="*/ 877 h 988"/>
              <a:gd name="T8" fmla="*/ 21 w 170"/>
              <a:gd name="T9" fmla="*/ 875 h 988"/>
              <a:gd name="T10" fmla="*/ 59 w 170"/>
              <a:gd name="T11" fmla="*/ 640 h 988"/>
              <a:gd name="T12" fmla="*/ 21 w 170"/>
              <a:gd name="T13" fmla="*/ 870 h 988"/>
              <a:gd name="T14" fmla="*/ 21 w 170"/>
              <a:gd name="T15" fmla="*/ 872 h 988"/>
              <a:gd name="T16" fmla="*/ 61 w 170"/>
              <a:gd name="T17" fmla="*/ 642 h 988"/>
              <a:gd name="T18" fmla="*/ 59 w 170"/>
              <a:gd name="T19" fmla="*/ 640 h 988"/>
              <a:gd name="T20" fmla="*/ 109 w 170"/>
              <a:gd name="T21" fmla="*/ 356 h 988"/>
              <a:gd name="T22" fmla="*/ 61 w 170"/>
              <a:gd name="T23" fmla="*/ 630 h 988"/>
              <a:gd name="T24" fmla="*/ 61 w 170"/>
              <a:gd name="T25" fmla="*/ 635 h 988"/>
              <a:gd name="T26" fmla="*/ 109 w 170"/>
              <a:gd name="T27" fmla="*/ 365 h 988"/>
              <a:gd name="T28" fmla="*/ 109 w 170"/>
              <a:gd name="T29" fmla="*/ 356 h 988"/>
              <a:gd name="T30" fmla="*/ 118 w 170"/>
              <a:gd name="T31" fmla="*/ 308 h 988"/>
              <a:gd name="T32" fmla="*/ 111 w 170"/>
              <a:gd name="T33" fmla="*/ 341 h 988"/>
              <a:gd name="T34" fmla="*/ 111 w 170"/>
              <a:gd name="T35" fmla="*/ 351 h 988"/>
              <a:gd name="T36" fmla="*/ 118 w 170"/>
              <a:gd name="T37" fmla="*/ 308 h 988"/>
              <a:gd name="T38" fmla="*/ 132 w 170"/>
              <a:gd name="T39" fmla="*/ 213 h 988"/>
              <a:gd name="T40" fmla="*/ 128 w 170"/>
              <a:gd name="T41" fmla="*/ 244 h 988"/>
              <a:gd name="T42" fmla="*/ 132 w 170"/>
              <a:gd name="T43" fmla="*/ 220 h 988"/>
              <a:gd name="T44" fmla="*/ 132 w 170"/>
              <a:gd name="T45" fmla="*/ 213 h 988"/>
              <a:gd name="T46" fmla="*/ 149 w 170"/>
              <a:gd name="T47" fmla="*/ 109 h 988"/>
              <a:gd name="T48" fmla="*/ 135 w 170"/>
              <a:gd name="T49" fmla="*/ 194 h 988"/>
              <a:gd name="T50" fmla="*/ 135 w 170"/>
              <a:gd name="T51" fmla="*/ 206 h 988"/>
              <a:gd name="T52" fmla="*/ 137 w 170"/>
              <a:gd name="T53" fmla="*/ 202 h 988"/>
              <a:gd name="T54" fmla="*/ 149 w 170"/>
              <a:gd name="T55" fmla="*/ 126 h 988"/>
              <a:gd name="T56" fmla="*/ 149 w 170"/>
              <a:gd name="T57" fmla="*/ 109 h 988"/>
              <a:gd name="T58" fmla="*/ 168 w 170"/>
              <a:gd name="T59" fmla="*/ 17 h 988"/>
              <a:gd name="T60" fmla="*/ 156 w 170"/>
              <a:gd name="T61" fmla="*/ 74 h 988"/>
              <a:gd name="T62" fmla="*/ 154 w 170"/>
              <a:gd name="T63" fmla="*/ 88 h 988"/>
              <a:gd name="T64" fmla="*/ 154 w 170"/>
              <a:gd name="T65" fmla="*/ 88 h 988"/>
              <a:gd name="T66" fmla="*/ 154 w 170"/>
              <a:gd name="T67" fmla="*/ 107 h 988"/>
              <a:gd name="T68" fmla="*/ 168 w 170"/>
              <a:gd name="T69" fmla="*/ 24 h 988"/>
              <a:gd name="T70" fmla="*/ 168 w 170"/>
              <a:gd name="T71" fmla="*/ 17 h 988"/>
              <a:gd name="T72" fmla="*/ 170 w 170"/>
              <a:gd name="T73" fmla="*/ 0 h 988"/>
              <a:gd name="T74" fmla="*/ 170 w 170"/>
              <a:gd name="T75" fmla="*/ 0 h 988"/>
              <a:gd name="T76" fmla="*/ 170 w 170"/>
              <a:gd name="T77" fmla="*/ 0 h 988"/>
              <a:gd name="T78" fmla="*/ 170 w 170"/>
              <a:gd name="T79" fmla="*/ 0 h 988"/>
              <a:gd name="T80" fmla="*/ 168 w 170"/>
              <a:gd name="T81" fmla="*/ 0 h 988"/>
              <a:gd name="T82" fmla="*/ 168 w 170"/>
              <a:gd name="T83" fmla="*/ 0 h 988"/>
              <a:gd name="T84" fmla="*/ 168 w 170"/>
              <a:gd name="T85" fmla="*/ 0 h 988"/>
              <a:gd name="T86" fmla="*/ 168 w 170"/>
              <a:gd name="T87" fmla="*/ 0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0" h="988">
                <a:moveTo>
                  <a:pt x="21" y="875"/>
                </a:moveTo>
                <a:lnTo>
                  <a:pt x="0" y="988"/>
                </a:lnTo>
                <a:lnTo>
                  <a:pt x="2" y="988"/>
                </a:lnTo>
                <a:lnTo>
                  <a:pt x="21" y="877"/>
                </a:lnTo>
                <a:lnTo>
                  <a:pt x="21" y="875"/>
                </a:lnTo>
                <a:moveTo>
                  <a:pt x="59" y="640"/>
                </a:moveTo>
                <a:lnTo>
                  <a:pt x="21" y="870"/>
                </a:lnTo>
                <a:lnTo>
                  <a:pt x="21" y="872"/>
                </a:lnTo>
                <a:lnTo>
                  <a:pt x="61" y="642"/>
                </a:lnTo>
                <a:lnTo>
                  <a:pt x="59" y="640"/>
                </a:lnTo>
                <a:moveTo>
                  <a:pt x="109" y="356"/>
                </a:moveTo>
                <a:lnTo>
                  <a:pt x="61" y="630"/>
                </a:lnTo>
                <a:lnTo>
                  <a:pt x="61" y="635"/>
                </a:lnTo>
                <a:lnTo>
                  <a:pt x="109" y="365"/>
                </a:lnTo>
                <a:lnTo>
                  <a:pt x="109" y="356"/>
                </a:lnTo>
                <a:moveTo>
                  <a:pt x="118" y="308"/>
                </a:moveTo>
                <a:lnTo>
                  <a:pt x="111" y="341"/>
                </a:lnTo>
                <a:lnTo>
                  <a:pt x="111" y="351"/>
                </a:lnTo>
                <a:lnTo>
                  <a:pt x="118" y="308"/>
                </a:lnTo>
                <a:moveTo>
                  <a:pt x="132" y="213"/>
                </a:moveTo>
                <a:lnTo>
                  <a:pt x="128" y="244"/>
                </a:lnTo>
                <a:lnTo>
                  <a:pt x="132" y="220"/>
                </a:lnTo>
                <a:lnTo>
                  <a:pt x="132" y="213"/>
                </a:lnTo>
                <a:moveTo>
                  <a:pt x="149" y="109"/>
                </a:moveTo>
                <a:lnTo>
                  <a:pt x="135" y="194"/>
                </a:lnTo>
                <a:lnTo>
                  <a:pt x="135" y="206"/>
                </a:lnTo>
                <a:lnTo>
                  <a:pt x="137" y="202"/>
                </a:lnTo>
                <a:lnTo>
                  <a:pt x="149" y="126"/>
                </a:lnTo>
                <a:lnTo>
                  <a:pt x="149" y="109"/>
                </a:lnTo>
                <a:moveTo>
                  <a:pt x="168" y="17"/>
                </a:moveTo>
                <a:lnTo>
                  <a:pt x="156" y="74"/>
                </a:lnTo>
                <a:lnTo>
                  <a:pt x="154" y="88"/>
                </a:lnTo>
                <a:lnTo>
                  <a:pt x="154" y="88"/>
                </a:lnTo>
                <a:lnTo>
                  <a:pt x="154" y="107"/>
                </a:lnTo>
                <a:lnTo>
                  <a:pt x="168" y="24"/>
                </a:lnTo>
                <a:lnTo>
                  <a:pt x="168" y="17"/>
                </a:lnTo>
                <a:moveTo>
                  <a:pt x="170" y="0"/>
                </a:moveTo>
                <a:lnTo>
                  <a:pt x="170" y="0"/>
                </a:lnTo>
                <a:lnTo>
                  <a:pt x="170" y="0"/>
                </a:lnTo>
                <a:lnTo>
                  <a:pt x="170" y="0"/>
                </a:lnTo>
                <a:moveTo>
                  <a:pt x="168" y="0"/>
                </a:moveTo>
                <a:lnTo>
                  <a:pt x="168" y="0"/>
                </a:lnTo>
                <a:lnTo>
                  <a:pt x="168" y="0"/>
                </a:lnTo>
                <a:lnTo>
                  <a:pt x="1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2340"/>
          <p:cNvSpPr>
            <a:spLocks noEditPoints="1"/>
          </p:cNvSpPr>
          <p:nvPr/>
        </p:nvSpPr>
        <p:spPr bwMode="auto">
          <a:xfrm>
            <a:off x="2050415" y="5129214"/>
            <a:ext cx="504825" cy="460375"/>
          </a:xfrm>
          <a:custGeom>
            <a:avLst/>
            <a:gdLst>
              <a:gd name="T0" fmla="*/ 0 w 318"/>
              <a:gd name="T1" fmla="*/ 290 h 290"/>
              <a:gd name="T2" fmla="*/ 0 w 318"/>
              <a:gd name="T3" fmla="*/ 290 h 290"/>
              <a:gd name="T4" fmla="*/ 0 w 318"/>
              <a:gd name="T5" fmla="*/ 290 h 290"/>
              <a:gd name="T6" fmla="*/ 0 w 318"/>
              <a:gd name="T7" fmla="*/ 290 h 290"/>
              <a:gd name="T8" fmla="*/ 19 w 318"/>
              <a:gd name="T9" fmla="*/ 271 h 290"/>
              <a:gd name="T10" fmla="*/ 7 w 318"/>
              <a:gd name="T11" fmla="*/ 285 h 290"/>
              <a:gd name="T12" fmla="*/ 55 w 318"/>
              <a:gd name="T13" fmla="*/ 240 h 290"/>
              <a:gd name="T14" fmla="*/ 57 w 318"/>
              <a:gd name="T15" fmla="*/ 237 h 290"/>
              <a:gd name="T16" fmla="*/ 135 w 318"/>
              <a:gd name="T17" fmla="*/ 171 h 290"/>
              <a:gd name="T18" fmla="*/ 166 w 318"/>
              <a:gd name="T19" fmla="*/ 138 h 290"/>
              <a:gd name="T20" fmla="*/ 135 w 318"/>
              <a:gd name="T21" fmla="*/ 169 h 290"/>
              <a:gd name="T22" fmla="*/ 166 w 318"/>
              <a:gd name="T23" fmla="*/ 138 h 290"/>
              <a:gd name="T24" fmla="*/ 169 w 318"/>
              <a:gd name="T25" fmla="*/ 136 h 290"/>
              <a:gd name="T26" fmla="*/ 202 w 318"/>
              <a:gd name="T27" fmla="*/ 107 h 290"/>
              <a:gd name="T28" fmla="*/ 235 w 318"/>
              <a:gd name="T29" fmla="*/ 76 h 290"/>
              <a:gd name="T30" fmla="*/ 206 w 318"/>
              <a:gd name="T31" fmla="*/ 105 h 290"/>
              <a:gd name="T32" fmla="*/ 235 w 318"/>
              <a:gd name="T33" fmla="*/ 76 h 290"/>
              <a:gd name="T34" fmla="*/ 237 w 318"/>
              <a:gd name="T35" fmla="*/ 74 h 290"/>
              <a:gd name="T36" fmla="*/ 242 w 318"/>
              <a:gd name="T37" fmla="*/ 72 h 290"/>
              <a:gd name="T38" fmla="*/ 256 w 318"/>
              <a:gd name="T39" fmla="*/ 55 h 290"/>
              <a:gd name="T40" fmla="*/ 247 w 318"/>
              <a:gd name="T41" fmla="*/ 69 h 290"/>
              <a:gd name="T42" fmla="*/ 256 w 318"/>
              <a:gd name="T43" fmla="*/ 55 h 290"/>
              <a:gd name="T44" fmla="*/ 259 w 318"/>
              <a:gd name="T45" fmla="*/ 53 h 290"/>
              <a:gd name="T46" fmla="*/ 259 w 318"/>
              <a:gd name="T47" fmla="*/ 57 h 290"/>
              <a:gd name="T48" fmla="*/ 266 w 318"/>
              <a:gd name="T49" fmla="*/ 46 h 290"/>
              <a:gd name="T50" fmla="*/ 263 w 318"/>
              <a:gd name="T51" fmla="*/ 53 h 290"/>
              <a:gd name="T52" fmla="*/ 266 w 318"/>
              <a:gd name="T53" fmla="*/ 46 h 290"/>
              <a:gd name="T54" fmla="*/ 270 w 318"/>
              <a:gd name="T55" fmla="*/ 43 h 290"/>
              <a:gd name="T56" fmla="*/ 301 w 318"/>
              <a:gd name="T57" fmla="*/ 19 h 290"/>
              <a:gd name="T58" fmla="*/ 313 w 318"/>
              <a:gd name="T59" fmla="*/ 5 h 290"/>
              <a:gd name="T60" fmla="*/ 304 w 318"/>
              <a:gd name="T61" fmla="*/ 15 h 290"/>
              <a:gd name="T62" fmla="*/ 313 w 318"/>
              <a:gd name="T63" fmla="*/ 5 h 290"/>
              <a:gd name="T64" fmla="*/ 315 w 318"/>
              <a:gd name="T65" fmla="*/ 0 h 290"/>
              <a:gd name="T66" fmla="*/ 315 w 318"/>
              <a:gd name="T67" fmla="*/ 5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8" h="290">
                <a:moveTo>
                  <a:pt x="0" y="290"/>
                </a:moveTo>
                <a:lnTo>
                  <a:pt x="0" y="290"/>
                </a:lnTo>
                <a:lnTo>
                  <a:pt x="0" y="290"/>
                </a:lnTo>
                <a:lnTo>
                  <a:pt x="0" y="290"/>
                </a:lnTo>
                <a:close/>
                <a:moveTo>
                  <a:pt x="0" y="290"/>
                </a:moveTo>
                <a:lnTo>
                  <a:pt x="0" y="290"/>
                </a:lnTo>
                <a:lnTo>
                  <a:pt x="0" y="290"/>
                </a:lnTo>
                <a:lnTo>
                  <a:pt x="0" y="290"/>
                </a:lnTo>
                <a:close/>
                <a:moveTo>
                  <a:pt x="55" y="240"/>
                </a:moveTo>
                <a:lnTo>
                  <a:pt x="19" y="271"/>
                </a:lnTo>
                <a:lnTo>
                  <a:pt x="7" y="285"/>
                </a:lnTo>
                <a:lnTo>
                  <a:pt x="7" y="285"/>
                </a:lnTo>
                <a:lnTo>
                  <a:pt x="57" y="240"/>
                </a:lnTo>
                <a:lnTo>
                  <a:pt x="55" y="240"/>
                </a:lnTo>
                <a:close/>
                <a:moveTo>
                  <a:pt x="133" y="166"/>
                </a:moveTo>
                <a:lnTo>
                  <a:pt x="57" y="237"/>
                </a:lnTo>
                <a:lnTo>
                  <a:pt x="60" y="240"/>
                </a:lnTo>
                <a:lnTo>
                  <a:pt x="135" y="171"/>
                </a:lnTo>
                <a:lnTo>
                  <a:pt x="133" y="166"/>
                </a:lnTo>
                <a:close/>
                <a:moveTo>
                  <a:pt x="166" y="138"/>
                </a:moveTo>
                <a:lnTo>
                  <a:pt x="135" y="166"/>
                </a:lnTo>
                <a:lnTo>
                  <a:pt x="135" y="169"/>
                </a:lnTo>
                <a:lnTo>
                  <a:pt x="169" y="140"/>
                </a:lnTo>
                <a:lnTo>
                  <a:pt x="166" y="138"/>
                </a:lnTo>
                <a:close/>
                <a:moveTo>
                  <a:pt x="202" y="105"/>
                </a:moveTo>
                <a:lnTo>
                  <a:pt x="169" y="136"/>
                </a:lnTo>
                <a:lnTo>
                  <a:pt x="171" y="138"/>
                </a:lnTo>
                <a:lnTo>
                  <a:pt x="202" y="107"/>
                </a:lnTo>
                <a:lnTo>
                  <a:pt x="202" y="105"/>
                </a:lnTo>
                <a:close/>
                <a:moveTo>
                  <a:pt x="235" y="76"/>
                </a:moveTo>
                <a:lnTo>
                  <a:pt x="206" y="102"/>
                </a:lnTo>
                <a:lnTo>
                  <a:pt x="206" y="105"/>
                </a:lnTo>
                <a:lnTo>
                  <a:pt x="235" y="79"/>
                </a:lnTo>
                <a:lnTo>
                  <a:pt x="235" y="76"/>
                </a:lnTo>
                <a:close/>
                <a:moveTo>
                  <a:pt x="244" y="67"/>
                </a:moveTo>
                <a:lnTo>
                  <a:pt x="237" y="74"/>
                </a:lnTo>
                <a:lnTo>
                  <a:pt x="237" y="76"/>
                </a:lnTo>
                <a:lnTo>
                  <a:pt x="242" y="72"/>
                </a:lnTo>
                <a:lnTo>
                  <a:pt x="244" y="67"/>
                </a:lnTo>
                <a:close/>
                <a:moveTo>
                  <a:pt x="256" y="55"/>
                </a:moveTo>
                <a:lnTo>
                  <a:pt x="247" y="64"/>
                </a:lnTo>
                <a:lnTo>
                  <a:pt x="247" y="69"/>
                </a:lnTo>
                <a:lnTo>
                  <a:pt x="254" y="60"/>
                </a:lnTo>
                <a:lnTo>
                  <a:pt x="256" y="55"/>
                </a:lnTo>
                <a:close/>
                <a:moveTo>
                  <a:pt x="261" y="50"/>
                </a:moveTo>
                <a:lnTo>
                  <a:pt x="259" y="53"/>
                </a:lnTo>
                <a:lnTo>
                  <a:pt x="259" y="57"/>
                </a:lnTo>
                <a:lnTo>
                  <a:pt x="259" y="57"/>
                </a:lnTo>
                <a:lnTo>
                  <a:pt x="261" y="50"/>
                </a:lnTo>
                <a:close/>
                <a:moveTo>
                  <a:pt x="266" y="46"/>
                </a:moveTo>
                <a:lnTo>
                  <a:pt x="266" y="48"/>
                </a:lnTo>
                <a:lnTo>
                  <a:pt x="263" y="53"/>
                </a:lnTo>
                <a:lnTo>
                  <a:pt x="268" y="50"/>
                </a:lnTo>
                <a:lnTo>
                  <a:pt x="266" y="46"/>
                </a:lnTo>
                <a:close/>
                <a:moveTo>
                  <a:pt x="301" y="15"/>
                </a:moveTo>
                <a:lnTo>
                  <a:pt x="270" y="43"/>
                </a:lnTo>
                <a:lnTo>
                  <a:pt x="270" y="48"/>
                </a:lnTo>
                <a:lnTo>
                  <a:pt x="301" y="19"/>
                </a:lnTo>
                <a:lnTo>
                  <a:pt x="301" y="15"/>
                </a:lnTo>
                <a:close/>
                <a:moveTo>
                  <a:pt x="313" y="5"/>
                </a:moveTo>
                <a:lnTo>
                  <a:pt x="306" y="12"/>
                </a:lnTo>
                <a:lnTo>
                  <a:pt x="304" y="15"/>
                </a:lnTo>
                <a:lnTo>
                  <a:pt x="311" y="10"/>
                </a:lnTo>
                <a:lnTo>
                  <a:pt x="313" y="5"/>
                </a:lnTo>
                <a:close/>
                <a:moveTo>
                  <a:pt x="318" y="0"/>
                </a:moveTo>
                <a:lnTo>
                  <a:pt x="315" y="0"/>
                </a:lnTo>
                <a:lnTo>
                  <a:pt x="315" y="5"/>
                </a:lnTo>
                <a:lnTo>
                  <a:pt x="315" y="5"/>
                </a:lnTo>
                <a:lnTo>
                  <a:pt x="318" y="0"/>
                </a:lnTo>
                <a:close/>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2341"/>
          <p:cNvSpPr>
            <a:spLocks noEditPoints="1"/>
          </p:cNvSpPr>
          <p:nvPr/>
        </p:nvSpPr>
        <p:spPr bwMode="auto">
          <a:xfrm>
            <a:off x="2050415" y="5129214"/>
            <a:ext cx="504825" cy="460375"/>
          </a:xfrm>
          <a:custGeom>
            <a:avLst/>
            <a:gdLst>
              <a:gd name="T0" fmla="*/ 0 w 318"/>
              <a:gd name="T1" fmla="*/ 290 h 290"/>
              <a:gd name="T2" fmla="*/ 0 w 318"/>
              <a:gd name="T3" fmla="*/ 290 h 290"/>
              <a:gd name="T4" fmla="*/ 0 w 318"/>
              <a:gd name="T5" fmla="*/ 290 h 290"/>
              <a:gd name="T6" fmla="*/ 0 w 318"/>
              <a:gd name="T7" fmla="*/ 290 h 290"/>
              <a:gd name="T8" fmla="*/ 19 w 318"/>
              <a:gd name="T9" fmla="*/ 271 h 290"/>
              <a:gd name="T10" fmla="*/ 7 w 318"/>
              <a:gd name="T11" fmla="*/ 285 h 290"/>
              <a:gd name="T12" fmla="*/ 55 w 318"/>
              <a:gd name="T13" fmla="*/ 240 h 290"/>
              <a:gd name="T14" fmla="*/ 57 w 318"/>
              <a:gd name="T15" fmla="*/ 237 h 290"/>
              <a:gd name="T16" fmla="*/ 135 w 318"/>
              <a:gd name="T17" fmla="*/ 171 h 290"/>
              <a:gd name="T18" fmla="*/ 166 w 318"/>
              <a:gd name="T19" fmla="*/ 138 h 290"/>
              <a:gd name="T20" fmla="*/ 135 w 318"/>
              <a:gd name="T21" fmla="*/ 169 h 290"/>
              <a:gd name="T22" fmla="*/ 166 w 318"/>
              <a:gd name="T23" fmla="*/ 138 h 290"/>
              <a:gd name="T24" fmla="*/ 169 w 318"/>
              <a:gd name="T25" fmla="*/ 136 h 290"/>
              <a:gd name="T26" fmla="*/ 202 w 318"/>
              <a:gd name="T27" fmla="*/ 107 h 290"/>
              <a:gd name="T28" fmla="*/ 235 w 318"/>
              <a:gd name="T29" fmla="*/ 76 h 290"/>
              <a:gd name="T30" fmla="*/ 206 w 318"/>
              <a:gd name="T31" fmla="*/ 105 h 290"/>
              <a:gd name="T32" fmla="*/ 235 w 318"/>
              <a:gd name="T33" fmla="*/ 76 h 290"/>
              <a:gd name="T34" fmla="*/ 237 w 318"/>
              <a:gd name="T35" fmla="*/ 74 h 290"/>
              <a:gd name="T36" fmla="*/ 242 w 318"/>
              <a:gd name="T37" fmla="*/ 72 h 290"/>
              <a:gd name="T38" fmla="*/ 256 w 318"/>
              <a:gd name="T39" fmla="*/ 55 h 290"/>
              <a:gd name="T40" fmla="*/ 247 w 318"/>
              <a:gd name="T41" fmla="*/ 69 h 290"/>
              <a:gd name="T42" fmla="*/ 256 w 318"/>
              <a:gd name="T43" fmla="*/ 55 h 290"/>
              <a:gd name="T44" fmla="*/ 259 w 318"/>
              <a:gd name="T45" fmla="*/ 53 h 290"/>
              <a:gd name="T46" fmla="*/ 259 w 318"/>
              <a:gd name="T47" fmla="*/ 57 h 290"/>
              <a:gd name="T48" fmla="*/ 266 w 318"/>
              <a:gd name="T49" fmla="*/ 46 h 290"/>
              <a:gd name="T50" fmla="*/ 263 w 318"/>
              <a:gd name="T51" fmla="*/ 53 h 290"/>
              <a:gd name="T52" fmla="*/ 266 w 318"/>
              <a:gd name="T53" fmla="*/ 46 h 290"/>
              <a:gd name="T54" fmla="*/ 270 w 318"/>
              <a:gd name="T55" fmla="*/ 43 h 290"/>
              <a:gd name="T56" fmla="*/ 301 w 318"/>
              <a:gd name="T57" fmla="*/ 19 h 290"/>
              <a:gd name="T58" fmla="*/ 313 w 318"/>
              <a:gd name="T59" fmla="*/ 5 h 290"/>
              <a:gd name="T60" fmla="*/ 304 w 318"/>
              <a:gd name="T61" fmla="*/ 15 h 290"/>
              <a:gd name="T62" fmla="*/ 313 w 318"/>
              <a:gd name="T63" fmla="*/ 5 h 290"/>
              <a:gd name="T64" fmla="*/ 315 w 318"/>
              <a:gd name="T65" fmla="*/ 0 h 290"/>
              <a:gd name="T66" fmla="*/ 315 w 318"/>
              <a:gd name="T67" fmla="*/ 5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8" h="290">
                <a:moveTo>
                  <a:pt x="0" y="290"/>
                </a:moveTo>
                <a:lnTo>
                  <a:pt x="0" y="290"/>
                </a:lnTo>
                <a:lnTo>
                  <a:pt x="0" y="290"/>
                </a:lnTo>
                <a:lnTo>
                  <a:pt x="0" y="290"/>
                </a:lnTo>
                <a:moveTo>
                  <a:pt x="0" y="290"/>
                </a:moveTo>
                <a:lnTo>
                  <a:pt x="0" y="290"/>
                </a:lnTo>
                <a:lnTo>
                  <a:pt x="0" y="290"/>
                </a:lnTo>
                <a:lnTo>
                  <a:pt x="0" y="290"/>
                </a:lnTo>
                <a:moveTo>
                  <a:pt x="55" y="240"/>
                </a:moveTo>
                <a:lnTo>
                  <a:pt x="19" y="271"/>
                </a:lnTo>
                <a:lnTo>
                  <a:pt x="7" y="285"/>
                </a:lnTo>
                <a:lnTo>
                  <a:pt x="7" y="285"/>
                </a:lnTo>
                <a:lnTo>
                  <a:pt x="57" y="240"/>
                </a:lnTo>
                <a:lnTo>
                  <a:pt x="55" y="240"/>
                </a:lnTo>
                <a:moveTo>
                  <a:pt x="133" y="166"/>
                </a:moveTo>
                <a:lnTo>
                  <a:pt x="57" y="237"/>
                </a:lnTo>
                <a:lnTo>
                  <a:pt x="60" y="240"/>
                </a:lnTo>
                <a:lnTo>
                  <a:pt x="135" y="171"/>
                </a:lnTo>
                <a:lnTo>
                  <a:pt x="133" y="166"/>
                </a:lnTo>
                <a:moveTo>
                  <a:pt x="166" y="138"/>
                </a:moveTo>
                <a:lnTo>
                  <a:pt x="135" y="166"/>
                </a:lnTo>
                <a:lnTo>
                  <a:pt x="135" y="169"/>
                </a:lnTo>
                <a:lnTo>
                  <a:pt x="169" y="140"/>
                </a:lnTo>
                <a:lnTo>
                  <a:pt x="166" y="138"/>
                </a:lnTo>
                <a:moveTo>
                  <a:pt x="202" y="105"/>
                </a:moveTo>
                <a:lnTo>
                  <a:pt x="169" y="136"/>
                </a:lnTo>
                <a:lnTo>
                  <a:pt x="171" y="138"/>
                </a:lnTo>
                <a:lnTo>
                  <a:pt x="202" y="107"/>
                </a:lnTo>
                <a:lnTo>
                  <a:pt x="202" y="105"/>
                </a:lnTo>
                <a:moveTo>
                  <a:pt x="235" y="76"/>
                </a:moveTo>
                <a:lnTo>
                  <a:pt x="206" y="102"/>
                </a:lnTo>
                <a:lnTo>
                  <a:pt x="206" y="105"/>
                </a:lnTo>
                <a:lnTo>
                  <a:pt x="235" y="79"/>
                </a:lnTo>
                <a:lnTo>
                  <a:pt x="235" y="76"/>
                </a:lnTo>
                <a:moveTo>
                  <a:pt x="244" y="67"/>
                </a:moveTo>
                <a:lnTo>
                  <a:pt x="237" y="74"/>
                </a:lnTo>
                <a:lnTo>
                  <a:pt x="237" y="76"/>
                </a:lnTo>
                <a:lnTo>
                  <a:pt x="242" y="72"/>
                </a:lnTo>
                <a:lnTo>
                  <a:pt x="244" y="67"/>
                </a:lnTo>
                <a:moveTo>
                  <a:pt x="256" y="55"/>
                </a:moveTo>
                <a:lnTo>
                  <a:pt x="247" y="64"/>
                </a:lnTo>
                <a:lnTo>
                  <a:pt x="247" y="69"/>
                </a:lnTo>
                <a:lnTo>
                  <a:pt x="254" y="60"/>
                </a:lnTo>
                <a:lnTo>
                  <a:pt x="256" y="55"/>
                </a:lnTo>
                <a:moveTo>
                  <a:pt x="261" y="50"/>
                </a:moveTo>
                <a:lnTo>
                  <a:pt x="259" y="53"/>
                </a:lnTo>
                <a:lnTo>
                  <a:pt x="259" y="57"/>
                </a:lnTo>
                <a:lnTo>
                  <a:pt x="259" y="57"/>
                </a:lnTo>
                <a:lnTo>
                  <a:pt x="261" y="50"/>
                </a:lnTo>
                <a:moveTo>
                  <a:pt x="266" y="46"/>
                </a:moveTo>
                <a:lnTo>
                  <a:pt x="266" y="48"/>
                </a:lnTo>
                <a:lnTo>
                  <a:pt x="263" y="53"/>
                </a:lnTo>
                <a:lnTo>
                  <a:pt x="268" y="50"/>
                </a:lnTo>
                <a:lnTo>
                  <a:pt x="266" y="46"/>
                </a:lnTo>
                <a:moveTo>
                  <a:pt x="301" y="15"/>
                </a:moveTo>
                <a:lnTo>
                  <a:pt x="270" y="43"/>
                </a:lnTo>
                <a:lnTo>
                  <a:pt x="270" y="48"/>
                </a:lnTo>
                <a:lnTo>
                  <a:pt x="301" y="19"/>
                </a:lnTo>
                <a:lnTo>
                  <a:pt x="301" y="15"/>
                </a:lnTo>
                <a:moveTo>
                  <a:pt x="313" y="5"/>
                </a:moveTo>
                <a:lnTo>
                  <a:pt x="306" y="12"/>
                </a:lnTo>
                <a:lnTo>
                  <a:pt x="304" y="15"/>
                </a:lnTo>
                <a:lnTo>
                  <a:pt x="311" y="10"/>
                </a:lnTo>
                <a:lnTo>
                  <a:pt x="313" y="5"/>
                </a:lnTo>
                <a:moveTo>
                  <a:pt x="318" y="0"/>
                </a:moveTo>
                <a:lnTo>
                  <a:pt x="315" y="0"/>
                </a:lnTo>
                <a:lnTo>
                  <a:pt x="315" y="5"/>
                </a:lnTo>
                <a:lnTo>
                  <a:pt x="315" y="5"/>
                </a:lnTo>
                <a:lnTo>
                  <a:pt x="31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2344"/>
          <p:cNvSpPr/>
          <p:nvPr/>
        </p:nvSpPr>
        <p:spPr bwMode="auto">
          <a:xfrm>
            <a:off x="2137727" y="5505451"/>
            <a:ext cx="7937" cy="4763"/>
          </a:xfrm>
          <a:custGeom>
            <a:avLst/>
            <a:gdLst>
              <a:gd name="T0" fmla="*/ 2 w 5"/>
              <a:gd name="T1" fmla="*/ 0 h 3"/>
              <a:gd name="T2" fmla="*/ 0 w 5"/>
              <a:gd name="T3" fmla="*/ 3 h 3"/>
              <a:gd name="T4" fmla="*/ 2 w 5"/>
              <a:gd name="T5" fmla="*/ 3 h 3"/>
              <a:gd name="T6" fmla="*/ 5 w 5"/>
              <a:gd name="T7" fmla="*/ 3 h 3"/>
              <a:gd name="T8" fmla="*/ 2 w 5"/>
              <a:gd name="T9" fmla="*/ 0 h 3"/>
            </a:gdLst>
            <a:ahLst/>
            <a:cxnLst>
              <a:cxn ang="0">
                <a:pos x="T0" y="T1"/>
              </a:cxn>
              <a:cxn ang="0">
                <a:pos x="T2" y="T3"/>
              </a:cxn>
              <a:cxn ang="0">
                <a:pos x="T4" y="T5"/>
              </a:cxn>
              <a:cxn ang="0">
                <a:pos x="T6" y="T7"/>
              </a:cxn>
              <a:cxn ang="0">
                <a:pos x="T8" y="T9"/>
              </a:cxn>
            </a:cxnLst>
            <a:rect l="0" t="0" r="r" b="b"/>
            <a:pathLst>
              <a:path w="5" h="3">
                <a:moveTo>
                  <a:pt x="2" y="0"/>
                </a:moveTo>
                <a:lnTo>
                  <a:pt x="0" y="3"/>
                </a:lnTo>
                <a:lnTo>
                  <a:pt x="2" y="3"/>
                </a:lnTo>
                <a:lnTo>
                  <a:pt x="5" y="3"/>
                </a:lnTo>
                <a:lnTo>
                  <a:pt x="2" y="0"/>
                </a:lnTo>
                <a:close/>
              </a:path>
            </a:pathLst>
          </a:custGeom>
          <a:solidFill>
            <a:srgbClr val="29292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2345"/>
          <p:cNvSpPr/>
          <p:nvPr/>
        </p:nvSpPr>
        <p:spPr bwMode="auto">
          <a:xfrm>
            <a:off x="2137727" y="5505451"/>
            <a:ext cx="7937" cy="4763"/>
          </a:xfrm>
          <a:custGeom>
            <a:avLst/>
            <a:gdLst>
              <a:gd name="T0" fmla="*/ 2 w 5"/>
              <a:gd name="T1" fmla="*/ 0 h 3"/>
              <a:gd name="T2" fmla="*/ 0 w 5"/>
              <a:gd name="T3" fmla="*/ 3 h 3"/>
              <a:gd name="T4" fmla="*/ 2 w 5"/>
              <a:gd name="T5" fmla="*/ 3 h 3"/>
              <a:gd name="T6" fmla="*/ 5 w 5"/>
              <a:gd name="T7" fmla="*/ 3 h 3"/>
              <a:gd name="T8" fmla="*/ 2 w 5"/>
              <a:gd name="T9" fmla="*/ 0 h 3"/>
            </a:gdLst>
            <a:ahLst/>
            <a:cxnLst>
              <a:cxn ang="0">
                <a:pos x="T0" y="T1"/>
              </a:cxn>
              <a:cxn ang="0">
                <a:pos x="T2" y="T3"/>
              </a:cxn>
              <a:cxn ang="0">
                <a:pos x="T4" y="T5"/>
              </a:cxn>
              <a:cxn ang="0">
                <a:pos x="T6" y="T7"/>
              </a:cxn>
              <a:cxn ang="0">
                <a:pos x="T8" y="T9"/>
              </a:cxn>
            </a:cxnLst>
            <a:rect l="0" t="0" r="r" b="b"/>
            <a:pathLst>
              <a:path w="5" h="3">
                <a:moveTo>
                  <a:pt x="2" y="0"/>
                </a:moveTo>
                <a:lnTo>
                  <a:pt x="0" y="3"/>
                </a:lnTo>
                <a:lnTo>
                  <a:pt x="2" y="3"/>
                </a:lnTo>
                <a:lnTo>
                  <a:pt x="5" y="3"/>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2390"/>
          <p:cNvSpPr>
            <a:spLocks noEditPoints="1"/>
          </p:cNvSpPr>
          <p:nvPr/>
        </p:nvSpPr>
        <p:spPr bwMode="auto">
          <a:xfrm>
            <a:off x="2050415" y="5581651"/>
            <a:ext cx="11112" cy="7938"/>
          </a:xfrm>
          <a:custGeom>
            <a:avLst/>
            <a:gdLst>
              <a:gd name="T0" fmla="*/ 0 w 7"/>
              <a:gd name="T1" fmla="*/ 5 h 5"/>
              <a:gd name="T2" fmla="*/ 0 w 7"/>
              <a:gd name="T3" fmla="*/ 5 h 5"/>
              <a:gd name="T4" fmla="*/ 0 w 7"/>
              <a:gd name="T5" fmla="*/ 5 h 5"/>
              <a:gd name="T6" fmla="*/ 0 w 7"/>
              <a:gd name="T7" fmla="*/ 5 h 5"/>
              <a:gd name="T8" fmla="*/ 0 w 7"/>
              <a:gd name="T9" fmla="*/ 5 h 5"/>
              <a:gd name="T10" fmla="*/ 7 w 7"/>
              <a:gd name="T11" fmla="*/ 0 h 5"/>
              <a:gd name="T12" fmla="*/ 7 w 7"/>
              <a:gd name="T13" fmla="*/ 0 h 5"/>
              <a:gd name="T14" fmla="*/ 3 w 7"/>
              <a:gd name="T15" fmla="*/ 5 h 5"/>
              <a:gd name="T16" fmla="*/ 5 w 7"/>
              <a:gd name="T17" fmla="*/ 5 h 5"/>
              <a:gd name="T18" fmla="*/ 7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5"/>
                </a:moveTo>
                <a:lnTo>
                  <a:pt x="0" y="5"/>
                </a:lnTo>
                <a:lnTo>
                  <a:pt x="0" y="5"/>
                </a:lnTo>
                <a:lnTo>
                  <a:pt x="0" y="5"/>
                </a:lnTo>
                <a:lnTo>
                  <a:pt x="0" y="5"/>
                </a:lnTo>
                <a:close/>
                <a:moveTo>
                  <a:pt x="7" y="0"/>
                </a:moveTo>
                <a:lnTo>
                  <a:pt x="7" y="0"/>
                </a:lnTo>
                <a:lnTo>
                  <a:pt x="3" y="5"/>
                </a:lnTo>
                <a:lnTo>
                  <a:pt x="5" y="5"/>
                </a:lnTo>
                <a:lnTo>
                  <a:pt x="7" y="0"/>
                </a:lnTo>
                <a:close/>
              </a:path>
            </a:pathLst>
          </a:custGeom>
          <a:solidFill>
            <a:srgbClr val="29292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2391"/>
          <p:cNvSpPr>
            <a:spLocks noEditPoints="1"/>
          </p:cNvSpPr>
          <p:nvPr/>
        </p:nvSpPr>
        <p:spPr bwMode="auto">
          <a:xfrm>
            <a:off x="2050415" y="5581651"/>
            <a:ext cx="11112" cy="7938"/>
          </a:xfrm>
          <a:custGeom>
            <a:avLst/>
            <a:gdLst>
              <a:gd name="T0" fmla="*/ 0 w 7"/>
              <a:gd name="T1" fmla="*/ 5 h 5"/>
              <a:gd name="T2" fmla="*/ 0 w 7"/>
              <a:gd name="T3" fmla="*/ 5 h 5"/>
              <a:gd name="T4" fmla="*/ 0 w 7"/>
              <a:gd name="T5" fmla="*/ 5 h 5"/>
              <a:gd name="T6" fmla="*/ 0 w 7"/>
              <a:gd name="T7" fmla="*/ 5 h 5"/>
              <a:gd name="T8" fmla="*/ 0 w 7"/>
              <a:gd name="T9" fmla="*/ 5 h 5"/>
              <a:gd name="T10" fmla="*/ 7 w 7"/>
              <a:gd name="T11" fmla="*/ 0 h 5"/>
              <a:gd name="T12" fmla="*/ 7 w 7"/>
              <a:gd name="T13" fmla="*/ 0 h 5"/>
              <a:gd name="T14" fmla="*/ 3 w 7"/>
              <a:gd name="T15" fmla="*/ 5 h 5"/>
              <a:gd name="T16" fmla="*/ 5 w 7"/>
              <a:gd name="T17" fmla="*/ 5 h 5"/>
              <a:gd name="T18" fmla="*/ 7 w 7"/>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5">
                <a:moveTo>
                  <a:pt x="0" y="5"/>
                </a:moveTo>
                <a:lnTo>
                  <a:pt x="0" y="5"/>
                </a:lnTo>
                <a:lnTo>
                  <a:pt x="0" y="5"/>
                </a:lnTo>
                <a:lnTo>
                  <a:pt x="0" y="5"/>
                </a:lnTo>
                <a:lnTo>
                  <a:pt x="0" y="5"/>
                </a:lnTo>
                <a:moveTo>
                  <a:pt x="7" y="0"/>
                </a:moveTo>
                <a:lnTo>
                  <a:pt x="7" y="0"/>
                </a:lnTo>
                <a:lnTo>
                  <a:pt x="3" y="5"/>
                </a:lnTo>
                <a:lnTo>
                  <a:pt x="5" y="5"/>
                </a:lnTo>
                <a:lnTo>
                  <a:pt x="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2392"/>
          <p:cNvSpPr/>
          <p:nvPr/>
        </p:nvSpPr>
        <p:spPr bwMode="auto">
          <a:xfrm>
            <a:off x="2050415" y="5589589"/>
            <a:ext cx="7937" cy="0"/>
          </a:xfrm>
          <a:custGeom>
            <a:avLst/>
            <a:gdLst>
              <a:gd name="T0" fmla="*/ 3 w 5"/>
              <a:gd name="T1" fmla="*/ 3 w 5"/>
              <a:gd name="T2" fmla="*/ 0 w 5"/>
              <a:gd name="T3" fmla="*/ 0 w 5"/>
              <a:gd name="T4" fmla="*/ 3 w 5"/>
              <a:gd name="T5" fmla="*/ 5 w 5"/>
              <a:gd name="T6" fmla="*/ 3 w 5"/>
            </a:gdLst>
            <a:ahLst/>
            <a:cxnLst>
              <a:cxn ang="0">
                <a:pos x="T0" y="0"/>
              </a:cxn>
              <a:cxn ang="0">
                <a:pos x="T1" y="0"/>
              </a:cxn>
              <a:cxn ang="0">
                <a:pos x="T2" y="0"/>
              </a:cxn>
              <a:cxn ang="0">
                <a:pos x="T3" y="0"/>
              </a:cxn>
              <a:cxn ang="0">
                <a:pos x="T4" y="0"/>
              </a:cxn>
              <a:cxn ang="0">
                <a:pos x="T5" y="0"/>
              </a:cxn>
              <a:cxn ang="0">
                <a:pos x="T6" y="0"/>
              </a:cxn>
            </a:cxnLst>
            <a:rect l="0" t="0" r="r" b="b"/>
            <a:pathLst>
              <a:path w="5">
                <a:moveTo>
                  <a:pt x="3" y="0"/>
                </a:moveTo>
                <a:lnTo>
                  <a:pt x="3" y="0"/>
                </a:lnTo>
                <a:lnTo>
                  <a:pt x="0" y="0"/>
                </a:lnTo>
                <a:lnTo>
                  <a:pt x="0" y="0"/>
                </a:lnTo>
                <a:lnTo>
                  <a:pt x="3" y="0"/>
                </a:lnTo>
                <a:lnTo>
                  <a:pt x="5" y="0"/>
                </a:lnTo>
                <a:lnTo>
                  <a:pt x="3" y="0"/>
                </a:lnTo>
                <a:close/>
              </a:path>
            </a:pathLst>
          </a:custGeom>
          <a:solidFill>
            <a:srgbClr val="10101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2393"/>
          <p:cNvSpPr/>
          <p:nvPr/>
        </p:nvSpPr>
        <p:spPr bwMode="auto">
          <a:xfrm>
            <a:off x="2050415" y="5589589"/>
            <a:ext cx="7937" cy="0"/>
          </a:xfrm>
          <a:custGeom>
            <a:avLst/>
            <a:gdLst>
              <a:gd name="T0" fmla="*/ 3 w 5"/>
              <a:gd name="T1" fmla="*/ 3 w 5"/>
              <a:gd name="T2" fmla="*/ 0 w 5"/>
              <a:gd name="T3" fmla="*/ 0 w 5"/>
              <a:gd name="T4" fmla="*/ 3 w 5"/>
              <a:gd name="T5" fmla="*/ 5 w 5"/>
              <a:gd name="T6" fmla="*/ 3 w 5"/>
            </a:gdLst>
            <a:ahLst/>
            <a:cxnLst>
              <a:cxn ang="0">
                <a:pos x="T0" y="0"/>
              </a:cxn>
              <a:cxn ang="0">
                <a:pos x="T1" y="0"/>
              </a:cxn>
              <a:cxn ang="0">
                <a:pos x="T2" y="0"/>
              </a:cxn>
              <a:cxn ang="0">
                <a:pos x="T3" y="0"/>
              </a:cxn>
              <a:cxn ang="0">
                <a:pos x="T4" y="0"/>
              </a:cxn>
              <a:cxn ang="0">
                <a:pos x="T5" y="0"/>
              </a:cxn>
              <a:cxn ang="0">
                <a:pos x="T6" y="0"/>
              </a:cxn>
            </a:cxnLst>
            <a:rect l="0" t="0" r="r" b="b"/>
            <a:pathLst>
              <a:path w="5">
                <a:moveTo>
                  <a:pt x="3" y="0"/>
                </a:moveTo>
                <a:lnTo>
                  <a:pt x="3" y="0"/>
                </a:lnTo>
                <a:lnTo>
                  <a:pt x="0" y="0"/>
                </a:lnTo>
                <a:lnTo>
                  <a:pt x="0" y="0"/>
                </a:lnTo>
                <a:lnTo>
                  <a:pt x="3" y="0"/>
                </a:lnTo>
                <a:lnTo>
                  <a:pt x="5" y="0"/>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5926"/>
          <p:cNvSpPr>
            <a:spLocks noEditPoints="1"/>
          </p:cNvSpPr>
          <p:nvPr/>
        </p:nvSpPr>
        <p:spPr bwMode="auto">
          <a:xfrm>
            <a:off x="3690342" y="4445000"/>
            <a:ext cx="1614448" cy="541339"/>
          </a:xfrm>
          <a:custGeom>
            <a:avLst/>
            <a:gdLst>
              <a:gd name="T0" fmla="*/ 464 w 1265"/>
              <a:gd name="T1" fmla="*/ 92 h 253"/>
              <a:gd name="T2" fmla="*/ 459 w 1265"/>
              <a:gd name="T3" fmla="*/ 95 h 253"/>
              <a:gd name="T4" fmla="*/ 1251 w 1265"/>
              <a:gd name="T5" fmla="*/ 251 h 253"/>
              <a:gd name="T6" fmla="*/ 1262 w 1265"/>
              <a:gd name="T7" fmla="*/ 251 h 253"/>
              <a:gd name="T8" fmla="*/ 1262 w 1265"/>
              <a:gd name="T9" fmla="*/ 253 h 253"/>
              <a:gd name="T10" fmla="*/ 1265 w 1265"/>
              <a:gd name="T11" fmla="*/ 251 h 253"/>
              <a:gd name="T12" fmla="*/ 464 w 1265"/>
              <a:gd name="T13" fmla="*/ 92 h 253"/>
              <a:gd name="T14" fmla="*/ 440 w 1265"/>
              <a:gd name="T15" fmla="*/ 88 h 253"/>
              <a:gd name="T16" fmla="*/ 436 w 1265"/>
              <a:gd name="T17" fmla="*/ 90 h 253"/>
              <a:gd name="T18" fmla="*/ 454 w 1265"/>
              <a:gd name="T19" fmla="*/ 95 h 253"/>
              <a:gd name="T20" fmla="*/ 459 w 1265"/>
              <a:gd name="T21" fmla="*/ 92 h 253"/>
              <a:gd name="T22" fmla="*/ 440 w 1265"/>
              <a:gd name="T23" fmla="*/ 88 h 253"/>
              <a:gd name="T24" fmla="*/ 372 w 1265"/>
              <a:gd name="T25" fmla="*/ 73 h 253"/>
              <a:gd name="T26" fmla="*/ 364 w 1265"/>
              <a:gd name="T27" fmla="*/ 76 h 253"/>
              <a:gd name="T28" fmla="*/ 431 w 1265"/>
              <a:gd name="T29" fmla="*/ 90 h 253"/>
              <a:gd name="T30" fmla="*/ 436 w 1265"/>
              <a:gd name="T31" fmla="*/ 88 h 253"/>
              <a:gd name="T32" fmla="*/ 372 w 1265"/>
              <a:gd name="T33" fmla="*/ 73 h 253"/>
              <a:gd name="T34" fmla="*/ 2 w 1265"/>
              <a:gd name="T35" fmla="*/ 0 h 253"/>
              <a:gd name="T36" fmla="*/ 0 w 1265"/>
              <a:gd name="T37" fmla="*/ 2 h 253"/>
              <a:gd name="T38" fmla="*/ 360 w 1265"/>
              <a:gd name="T39" fmla="*/ 76 h 253"/>
              <a:gd name="T40" fmla="*/ 364 w 1265"/>
              <a:gd name="T41" fmla="*/ 73 h 253"/>
              <a:gd name="T42" fmla="*/ 2 w 1265"/>
              <a:gd name="T43" fmla="*/ 0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65" h="253">
                <a:moveTo>
                  <a:pt x="464" y="92"/>
                </a:moveTo>
                <a:lnTo>
                  <a:pt x="459" y="95"/>
                </a:lnTo>
                <a:lnTo>
                  <a:pt x="1251" y="251"/>
                </a:lnTo>
                <a:lnTo>
                  <a:pt x="1262" y="251"/>
                </a:lnTo>
                <a:lnTo>
                  <a:pt x="1262" y="253"/>
                </a:lnTo>
                <a:lnTo>
                  <a:pt x="1265" y="251"/>
                </a:lnTo>
                <a:lnTo>
                  <a:pt x="464" y="92"/>
                </a:lnTo>
                <a:close/>
                <a:moveTo>
                  <a:pt x="440" y="88"/>
                </a:moveTo>
                <a:lnTo>
                  <a:pt x="436" y="90"/>
                </a:lnTo>
                <a:lnTo>
                  <a:pt x="454" y="95"/>
                </a:lnTo>
                <a:lnTo>
                  <a:pt x="459" y="92"/>
                </a:lnTo>
                <a:lnTo>
                  <a:pt x="440" y="88"/>
                </a:lnTo>
                <a:close/>
                <a:moveTo>
                  <a:pt x="372" y="73"/>
                </a:moveTo>
                <a:lnTo>
                  <a:pt x="364" y="76"/>
                </a:lnTo>
                <a:lnTo>
                  <a:pt x="431" y="90"/>
                </a:lnTo>
                <a:lnTo>
                  <a:pt x="436" y="88"/>
                </a:lnTo>
                <a:lnTo>
                  <a:pt x="372" y="73"/>
                </a:lnTo>
                <a:close/>
                <a:moveTo>
                  <a:pt x="2" y="0"/>
                </a:moveTo>
                <a:lnTo>
                  <a:pt x="0" y="2"/>
                </a:lnTo>
                <a:lnTo>
                  <a:pt x="360" y="76"/>
                </a:lnTo>
                <a:lnTo>
                  <a:pt x="364" y="73"/>
                </a:lnTo>
                <a:lnTo>
                  <a:pt x="2" y="0"/>
                </a:lnTo>
                <a:close/>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5927"/>
          <p:cNvSpPr>
            <a:spLocks noEditPoints="1"/>
          </p:cNvSpPr>
          <p:nvPr/>
        </p:nvSpPr>
        <p:spPr bwMode="auto">
          <a:xfrm>
            <a:off x="3296603" y="4584701"/>
            <a:ext cx="2008187" cy="401638"/>
          </a:xfrm>
          <a:custGeom>
            <a:avLst/>
            <a:gdLst>
              <a:gd name="T0" fmla="*/ 464 w 1265"/>
              <a:gd name="T1" fmla="*/ 92 h 253"/>
              <a:gd name="T2" fmla="*/ 459 w 1265"/>
              <a:gd name="T3" fmla="*/ 95 h 253"/>
              <a:gd name="T4" fmla="*/ 1251 w 1265"/>
              <a:gd name="T5" fmla="*/ 251 h 253"/>
              <a:gd name="T6" fmla="*/ 1262 w 1265"/>
              <a:gd name="T7" fmla="*/ 251 h 253"/>
              <a:gd name="T8" fmla="*/ 1262 w 1265"/>
              <a:gd name="T9" fmla="*/ 253 h 253"/>
              <a:gd name="T10" fmla="*/ 1265 w 1265"/>
              <a:gd name="T11" fmla="*/ 251 h 253"/>
              <a:gd name="T12" fmla="*/ 464 w 1265"/>
              <a:gd name="T13" fmla="*/ 92 h 253"/>
              <a:gd name="T14" fmla="*/ 440 w 1265"/>
              <a:gd name="T15" fmla="*/ 88 h 253"/>
              <a:gd name="T16" fmla="*/ 436 w 1265"/>
              <a:gd name="T17" fmla="*/ 90 h 253"/>
              <a:gd name="T18" fmla="*/ 454 w 1265"/>
              <a:gd name="T19" fmla="*/ 95 h 253"/>
              <a:gd name="T20" fmla="*/ 459 w 1265"/>
              <a:gd name="T21" fmla="*/ 92 h 253"/>
              <a:gd name="T22" fmla="*/ 440 w 1265"/>
              <a:gd name="T23" fmla="*/ 88 h 253"/>
              <a:gd name="T24" fmla="*/ 372 w 1265"/>
              <a:gd name="T25" fmla="*/ 73 h 253"/>
              <a:gd name="T26" fmla="*/ 364 w 1265"/>
              <a:gd name="T27" fmla="*/ 76 h 253"/>
              <a:gd name="T28" fmla="*/ 431 w 1265"/>
              <a:gd name="T29" fmla="*/ 90 h 253"/>
              <a:gd name="T30" fmla="*/ 436 w 1265"/>
              <a:gd name="T31" fmla="*/ 88 h 253"/>
              <a:gd name="T32" fmla="*/ 372 w 1265"/>
              <a:gd name="T33" fmla="*/ 73 h 253"/>
              <a:gd name="T34" fmla="*/ 2 w 1265"/>
              <a:gd name="T35" fmla="*/ 0 h 253"/>
              <a:gd name="T36" fmla="*/ 0 w 1265"/>
              <a:gd name="T37" fmla="*/ 2 h 253"/>
              <a:gd name="T38" fmla="*/ 360 w 1265"/>
              <a:gd name="T39" fmla="*/ 76 h 253"/>
              <a:gd name="T40" fmla="*/ 364 w 1265"/>
              <a:gd name="T41" fmla="*/ 73 h 253"/>
              <a:gd name="T42" fmla="*/ 2 w 1265"/>
              <a:gd name="T43" fmla="*/ 0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65" h="253">
                <a:moveTo>
                  <a:pt x="464" y="92"/>
                </a:moveTo>
                <a:lnTo>
                  <a:pt x="459" y="95"/>
                </a:lnTo>
                <a:lnTo>
                  <a:pt x="1251" y="251"/>
                </a:lnTo>
                <a:lnTo>
                  <a:pt x="1262" y="251"/>
                </a:lnTo>
                <a:lnTo>
                  <a:pt x="1262" y="253"/>
                </a:lnTo>
                <a:lnTo>
                  <a:pt x="1265" y="251"/>
                </a:lnTo>
                <a:lnTo>
                  <a:pt x="464" y="92"/>
                </a:lnTo>
                <a:moveTo>
                  <a:pt x="440" y="88"/>
                </a:moveTo>
                <a:lnTo>
                  <a:pt x="436" y="90"/>
                </a:lnTo>
                <a:lnTo>
                  <a:pt x="454" y="95"/>
                </a:lnTo>
                <a:lnTo>
                  <a:pt x="459" y="92"/>
                </a:lnTo>
                <a:lnTo>
                  <a:pt x="440" y="88"/>
                </a:lnTo>
                <a:moveTo>
                  <a:pt x="372" y="73"/>
                </a:moveTo>
                <a:lnTo>
                  <a:pt x="364" y="76"/>
                </a:lnTo>
                <a:lnTo>
                  <a:pt x="431" y="90"/>
                </a:lnTo>
                <a:lnTo>
                  <a:pt x="436" y="88"/>
                </a:lnTo>
                <a:lnTo>
                  <a:pt x="372" y="73"/>
                </a:lnTo>
                <a:moveTo>
                  <a:pt x="2" y="0"/>
                </a:moveTo>
                <a:lnTo>
                  <a:pt x="0" y="2"/>
                </a:lnTo>
                <a:lnTo>
                  <a:pt x="360" y="76"/>
                </a:lnTo>
                <a:lnTo>
                  <a:pt x="364" y="73"/>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5988"/>
          <p:cNvSpPr>
            <a:spLocks noEditPoints="1"/>
          </p:cNvSpPr>
          <p:nvPr/>
        </p:nvSpPr>
        <p:spPr bwMode="auto">
          <a:xfrm>
            <a:off x="1588453" y="3640138"/>
            <a:ext cx="1349374" cy="874713"/>
          </a:xfrm>
          <a:custGeom>
            <a:avLst/>
            <a:gdLst>
              <a:gd name="T0" fmla="*/ 651 w 661"/>
              <a:gd name="T1" fmla="*/ 412 h 422"/>
              <a:gd name="T2" fmla="*/ 651 w 661"/>
              <a:gd name="T3" fmla="*/ 417 h 422"/>
              <a:gd name="T4" fmla="*/ 661 w 661"/>
              <a:gd name="T5" fmla="*/ 422 h 422"/>
              <a:gd name="T6" fmla="*/ 661 w 661"/>
              <a:gd name="T7" fmla="*/ 419 h 422"/>
              <a:gd name="T8" fmla="*/ 651 w 661"/>
              <a:gd name="T9" fmla="*/ 412 h 422"/>
              <a:gd name="T10" fmla="*/ 2 w 661"/>
              <a:gd name="T11" fmla="*/ 0 h 422"/>
              <a:gd name="T12" fmla="*/ 0 w 661"/>
              <a:gd name="T13" fmla="*/ 0 h 422"/>
              <a:gd name="T14" fmla="*/ 0 w 661"/>
              <a:gd name="T15" fmla="*/ 0 h 422"/>
              <a:gd name="T16" fmla="*/ 2 w 661"/>
              <a:gd name="T17" fmla="*/ 0 h 422"/>
              <a:gd name="T18" fmla="*/ 7 w 661"/>
              <a:gd name="T19" fmla="*/ 7 h 422"/>
              <a:gd name="T20" fmla="*/ 649 w 661"/>
              <a:gd name="T21" fmla="*/ 415 h 422"/>
              <a:gd name="T22" fmla="*/ 649 w 661"/>
              <a:gd name="T23" fmla="*/ 412 h 422"/>
              <a:gd name="T24" fmla="*/ 2 w 661"/>
              <a:gd name="T25"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1" h="422">
                <a:moveTo>
                  <a:pt x="651" y="412"/>
                </a:moveTo>
                <a:lnTo>
                  <a:pt x="651" y="417"/>
                </a:lnTo>
                <a:lnTo>
                  <a:pt x="661" y="422"/>
                </a:lnTo>
                <a:lnTo>
                  <a:pt x="661" y="419"/>
                </a:lnTo>
                <a:lnTo>
                  <a:pt x="651" y="412"/>
                </a:lnTo>
                <a:close/>
                <a:moveTo>
                  <a:pt x="2" y="0"/>
                </a:moveTo>
                <a:lnTo>
                  <a:pt x="0" y="0"/>
                </a:lnTo>
                <a:lnTo>
                  <a:pt x="0" y="0"/>
                </a:lnTo>
                <a:lnTo>
                  <a:pt x="2" y="0"/>
                </a:lnTo>
                <a:lnTo>
                  <a:pt x="7" y="7"/>
                </a:lnTo>
                <a:lnTo>
                  <a:pt x="649" y="415"/>
                </a:lnTo>
                <a:lnTo>
                  <a:pt x="649" y="412"/>
                </a:lnTo>
                <a:lnTo>
                  <a:pt x="2" y="0"/>
                </a:lnTo>
                <a:close/>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5989"/>
          <p:cNvSpPr>
            <a:spLocks noEditPoints="1"/>
          </p:cNvSpPr>
          <p:nvPr/>
        </p:nvSpPr>
        <p:spPr bwMode="auto">
          <a:xfrm>
            <a:off x="1588453" y="3640138"/>
            <a:ext cx="1049337" cy="669925"/>
          </a:xfrm>
          <a:custGeom>
            <a:avLst/>
            <a:gdLst>
              <a:gd name="T0" fmla="*/ 651 w 661"/>
              <a:gd name="T1" fmla="*/ 412 h 422"/>
              <a:gd name="T2" fmla="*/ 651 w 661"/>
              <a:gd name="T3" fmla="*/ 417 h 422"/>
              <a:gd name="T4" fmla="*/ 661 w 661"/>
              <a:gd name="T5" fmla="*/ 422 h 422"/>
              <a:gd name="T6" fmla="*/ 661 w 661"/>
              <a:gd name="T7" fmla="*/ 419 h 422"/>
              <a:gd name="T8" fmla="*/ 651 w 661"/>
              <a:gd name="T9" fmla="*/ 412 h 422"/>
              <a:gd name="T10" fmla="*/ 2 w 661"/>
              <a:gd name="T11" fmla="*/ 0 h 422"/>
              <a:gd name="T12" fmla="*/ 0 w 661"/>
              <a:gd name="T13" fmla="*/ 0 h 422"/>
              <a:gd name="T14" fmla="*/ 0 w 661"/>
              <a:gd name="T15" fmla="*/ 0 h 422"/>
              <a:gd name="T16" fmla="*/ 2 w 661"/>
              <a:gd name="T17" fmla="*/ 0 h 422"/>
              <a:gd name="T18" fmla="*/ 7 w 661"/>
              <a:gd name="T19" fmla="*/ 7 h 422"/>
              <a:gd name="T20" fmla="*/ 649 w 661"/>
              <a:gd name="T21" fmla="*/ 415 h 422"/>
              <a:gd name="T22" fmla="*/ 649 w 661"/>
              <a:gd name="T23" fmla="*/ 412 h 422"/>
              <a:gd name="T24" fmla="*/ 2 w 661"/>
              <a:gd name="T25"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1" h="422">
                <a:moveTo>
                  <a:pt x="651" y="412"/>
                </a:moveTo>
                <a:lnTo>
                  <a:pt x="651" y="417"/>
                </a:lnTo>
                <a:lnTo>
                  <a:pt x="661" y="422"/>
                </a:lnTo>
                <a:lnTo>
                  <a:pt x="661" y="419"/>
                </a:lnTo>
                <a:lnTo>
                  <a:pt x="651" y="412"/>
                </a:lnTo>
                <a:moveTo>
                  <a:pt x="2" y="0"/>
                </a:moveTo>
                <a:lnTo>
                  <a:pt x="0" y="0"/>
                </a:lnTo>
                <a:lnTo>
                  <a:pt x="0" y="0"/>
                </a:lnTo>
                <a:lnTo>
                  <a:pt x="2" y="0"/>
                </a:lnTo>
                <a:lnTo>
                  <a:pt x="7" y="7"/>
                </a:lnTo>
                <a:lnTo>
                  <a:pt x="649" y="415"/>
                </a:lnTo>
                <a:lnTo>
                  <a:pt x="649" y="412"/>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Rectangle 5990"/>
          <p:cNvSpPr>
            <a:spLocks noChangeArrowheads="1"/>
          </p:cNvSpPr>
          <p:nvPr/>
        </p:nvSpPr>
        <p:spPr bwMode="auto">
          <a:xfrm>
            <a:off x="1588453" y="3640138"/>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99" name="Freeform 5991"/>
          <p:cNvSpPr/>
          <p:nvPr/>
        </p:nvSpPr>
        <p:spPr bwMode="auto">
          <a:xfrm>
            <a:off x="1588453" y="3640138"/>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00" name="Freeform 6000"/>
          <p:cNvSpPr/>
          <p:nvPr/>
        </p:nvSpPr>
        <p:spPr bwMode="auto">
          <a:xfrm>
            <a:off x="1588453" y="3640138"/>
            <a:ext cx="11112" cy="11113"/>
          </a:xfrm>
          <a:custGeom>
            <a:avLst/>
            <a:gdLst>
              <a:gd name="T0" fmla="*/ 2 w 7"/>
              <a:gd name="T1" fmla="*/ 0 h 7"/>
              <a:gd name="T2" fmla="*/ 0 w 7"/>
              <a:gd name="T3" fmla="*/ 0 h 7"/>
              <a:gd name="T4" fmla="*/ 0 w 7"/>
              <a:gd name="T5" fmla="*/ 0 h 7"/>
              <a:gd name="T6" fmla="*/ 2 w 7"/>
              <a:gd name="T7" fmla="*/ 0 h 7"/>
              <a:gd name="T8" fmla="*/ 5 w 7"/>
              <a:gd name="T9" fmla="*/ 5 h 7"/>
              <a:gd name="T10" fmla="*/ 7 w 7"/>
              <a:gd name="T11" fmla="*/ 7 h 7"/>
              <a:gd name="T12" fmla="*/ 2 w 7"/>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2" y="0"/>
                </a:moveTo>
                <a:lnTo>
                  <a:pt x="0" y="0"/>
                </a:lnTo>
                <a:lnTo>
                  <a:pt x="0" y="0"/>
                </a:lnTo>
                <a:lnTo>
                  <a:pt x="2" y="0"/>
                </a:lnTo>
                <a:lnTo>
                  <a:pt x="5" y="5"/>
                </a:lnTo>
                <a:lnTo>
                  <a:pt x="7" y="7"/>
                </a:lnTo>
                <a:lnTo>
                  <a:pt x="2"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01" name="Freeform 6001"/>
          <p:cNvSpPr/>
          <p:nvPr/>
        </p:nvSpPr>
        <p:spPr bwMode="auto">
          <a:xfrm>
            <a:off x="1588453" y="3640138"/>
            <a:ext cx="11112" cy="11113"/>
          </a:xfrm>
          <a:custGeom>
            <a:avLst/>
            <a:gdLst>
              <a:gd name="T0" fmla="*/ 2 w 7"/>
              <a:gd name="T1" fmla="*/ 0 h 7"/>
              <a:gd name="T2" fmla="*/ 0 w 7"/>
              <a:gd name="T3" fmla="*/ 0 h 7"/>
              <a:gd name="T4" fmla="*/ 0 w 7"/>
              <a:gd name="T5" fmla="*/ 0 h 7"/>
              <a:gd name="T6" fmla="*/ 2 w 7"/>
              <a:gd name="T7" fmla="*/ 0 h 7"/>
              <a:gd name="T8" fmla="*/ 5 w 7"/>
              <a:gd name="T9" fmla="*/ 5 h 7"/>
              <a:gd name="T10" fmla="*/ 7 w 7"/>
              <a:gd name="T11" fmla="*/ 7 h 7"/>
              <a:gd name="T12" fmla="*/ 2 w 7"/>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2" y="0"/>
                </a:moveTo>
                <a:lnTo>
                  <a:pt x="0" y="0"/>
                </a:lnTo>
                <a:lnTo>
                  <a:pt x="0" y="0"/>
                </a:lnTo>
                <a:lnTo>
                  <a:pt x="2" y="0"/>
                </a:lnTo>
                <a:lnTo>
                  <a:pt x="5" y="5"/>
                </a:lnTo>
                <a:lnTo>
                  <a:pt x="7" y="7"/>
                </a:lnTo>
                <a:lnTo>
                  <a:pt x="2"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02" name="Rectangle 6002"/>
          <p:cNvSpPr>
            <a:spLocks noChangeArrowheads="1"/>
          </p:cNvSpPr>
          <p:nvPr/>
        </p:nvSpPr>
        <p:spPr bwMode="auto">
          <a:xfrm>
            <a:off x="1588453" y="3640138"/>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03" name="Rectangle 6003"/>
          <p:cNvSpPr>
            <a:spLocks noChangeArrowheads="1"/>
          </p:cNvSpPr>
          <p:nvPr/>
        </p:nvSpPr>
        <p:spPr bwMode="auto">
          <a:xfrm>
            <a:off x="1588453" y="3640138"/>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04" name="Freeform 6004"/>
          <p:cNvSpPr/>
          <p:nvPr/>
        </p:nvSpPr>
        <p:spPr bwMode="auto">
          <a:xfrm>
            <a:off x="1588453" y="3640138"/>
            <a:ext cx="7937" cy="7938"/>
          </a:xfrm>
          <a:custGeom>
            <a:avLst/>
            <a:gdLst>
              <a:gd name="T0" fmla="*/ 2 w 5"/>
              <a:gd name="T1" fmla="*/ 0 h 5"/>
              <a:gd name="T2" fmla="*/ 0 w 5"/>
              <a:gd name="T3" fmla="*/ 0 h 5"/>
              <a:gd name="T4" fmla="*/ 2 w 5"/>
              <a:gd name="T5" fmla="*/ 0 h 5"/>
              <a:gd name="T6" fmla="*/ 5 w 5"/>
              <a:gd name="T7" fmla="*/ 5 h 5"/>
              <a:gd name="T8" fmla="*/ 5 w 5"/>
              <a:gd name="T9" fmla="*/ 5 h 5"/>
              <a:gd name="T10" fmla="*/ 2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2" y="0"/>
                </a:moveTo>
                <a:lnTo>
                  <a:pt x="0" y="0"/>
                </a:lnTo>
                <a:lnTo>
                  <a:pt x="2" y="0"/>
                </a:lnTo>
                <a:lnTo>
                  <a:pt x="5" y="5"/>
                </a:lnTo>
                <a:lnTo>
                  <a:pt x="5" y="5"/>
                </a:lnTo>
                <a:lnTo>
                  <a:pt x="2"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05" name="Freeform 6005"/>
          <p:cNvSpPr/>
          <p:nvPr/>
        </p:nvSpPr>
        <p:spPr bwMode="auto">
          <a:xfrm>
            <a:off x="1588453" y="3640138"/>
            <a:ext cx="7937" cy="7938"/>
          </a:xfrm>
          <a:custGeom>
            <a:avLst/>
            <a:gdLst>
              <a:gd name="T0" fmla="*/ 2 w 5"/>
              <a:gd name="T1" fmla="*/ 0 h 5"/>
              <a:gd name="T2" fmla="*/ 0 w 5"/>
              <a:gd name="T3" fmla="*/ 0 h 5"/>
              <a:gd name="T4" fmla="*/ 2 w 5"/>
              <a:gd name="T5" fmla="*/ 0 h 5"/>
              <a:gd name="T6" fmla="*/ 5 w 5"/>
              <a:gd name="T7" fmla="*/ 5 h 5"/>
              <a:gd name="T8" fmla="*/ 5 w 5"/>
              <a:gd name="T9" fmla="*/ 5 h 5"/>
              <a:gd name="T10" fmla="*/ 2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2" y="0"/>
                </a:moveTo>
                <a:lnTo>
                  <a:pt x="0" y="0"/>
                </a:lnTo>
                <a:lnTo>
                  <a:pt x="2" y="0"/>
                </a:lnTo>
                <a:lnTo>
                  <a:pt x="5" y="5"/>
                </a:lnTo>
                <a:lnTo>
                  <a:pt x="5" y="5"/>
                </a:lnTo>
                <a:lnTo>
                  <a:pt x="2"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06" name="Freeform 6006"/>
          <p:cNvSpPr/>
          <p:nvPr/>
        </p:nvSpPr>
        <p:spPr bwMode="auto">
          <a:xfrm>
            <a:off x="1588453" y="3640138"/>
            <a:ext cx="7937" cy="7938"/>
          </a:xfrm>
          <a:custGeom>
            <a:avLst/>
            <a:gdLst>
              <a:gd name="T0" fmla="*/ 2 w 5"/>
              <a:gd name="T1" fmla="*/ 0 h 5"/>
              <a:gd name="T2" fmla="*/ 0 w 5"/>
              <a:gd name="T3" fmla="*/ 0 h 5"/>
              <a:gd name="T4" fmla="*/ 0 w 5"/>
              <a:gd name="T5" fmla="*/ 0 h 5"/>
              <a:gd name="T6" fmla="*/ 0 w 5"/>
              <a:gd name="T7" fmla="*/ 2 h 5"/>
              <a:gd name="T8" fmla="*/ 5 w 5"/>
              <a:gd name="T9" fmla="*/ 5 h 5"/>
              <a:gd name="T10" fmla="*/ 2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2" y="0"/>
                </a:moveTo>
                <a:lnTo>
                  <a:pt x="0" y="0"/>
                </a:lnTo>
                <a:lnTo>
                  <a:pt x="0" y="0"/>
                </a:lnTo>
                <a:lnTo>
                  <a:pt x="0" y="2"/>
                </a:lnTo>
                <a:lnTo>
                  <a:pt x="5" y="5"/>
                </a:lnTo>
                <a:lnTo>
                  <a:pt x="2"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07" name="Freeform 6007"/>
          <p:cNvSpPr/>
          <p:nvPr/>
        </p:nvSpPr>
        <p:spPr bwMode="auto">
          <a:xfrm>
            <a:off x="1588453" y="3640138"/>
            <a:ext cx="7937" cy="7938"/>
          </a:xfrm>
          <a:custGeom>
            <a:avLst/>
            <a:gdLst>
              <a:gd name="T0" fmla="*/ 2 w 5"/>
              <a:gd name="T1" fmla="*/ 0 h 5"/>
              <a:gd name="T2" fmla="*/ 0 w 5"/>
              <a:gd name="T3" fmla="*/ 0 h 5"/>
              <a:gd name="T4" fmla="*/ 0 w 5"/>
              <a:gd name="T5" fmla="*/ 0 h 5"/>
              <a:gd name="T6" fmla="*/ 0 w 5"/>
              <a:gd name="T7" fmla="*/ 2 h 5"/>
              <a:gd name="T8" fmla="*/ 5 w 5"/>
              <a:gd name="T9" fmla="*/ 5 h 5"/>
              <a:gd name="T10" fmla="*/ 2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2" y="0"/>
                </a:moveTo>
                <a:lnTo>
                  <a:pt x="0" y="0"/>
                </a:lnTo>
                <a:lnTo>
                  <a:pt x="0" y="0"/>
                </a:lnTo>
                <a:lnTo>
                  <a:pt x="0" y="2"/>
                </a:lnTo>
                <a:lnTo>
                  <a:pt x="5" y="5"/>
                </a:lnTo>
                <a:lnTo>
                  <a:pt x="2"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09" name="Freeform 6160"/>
          <p:cNvSpPr>
            <a:spLocks noEditPoints="1"/>
          </p:cNvSpPr>
          <p:nvPr/>
        </p:nvSpPr>
        <p:spPr bwMode="auto">
          <a:xfrm>
            <a:off x="1588453" y="4749801"/>
            <a:ext cx="898525" cy="417513"/>
          </a:xfrm>
          <a:custGeom>
            <a:avLst/>
            <a:gdLst>
              <a:gd name="T0" fmla="*/ 313 w 566"/>
              <a:gd name="T1" fmla="*/ 116 h 263"/>
              <a:gd name="T2" fmla="*/ 0 w 566"/>
              <a:gd name="T3" fmla="*/ 263 h 263"/>
              <a:gd name="T4" fmla="*/ 0 w 566"/>
              <a:gd name="T5" fmla="*/ 263 h 263"/>
              <a:gd name="T6" fmla="*/ 0 w 566"/>
              <a:gd name="T7" fmla="*/ 263 h 263"/>
              <a:gd name="T8" fmla="*/ 0 w 566"/>
              <a:gd name="T9" fmla="*/ 263 h 263"/>
              <a:gd name="T10" fmla="*/ 9 w 566"/>
              <a:gd name="T11" fmla="*/ 261 h 263"/>
              <a:gd name="T12" fmla="*/ 315 w 566"/>
              <a:gd name="T13" fmla="*/ 121 h 263"/>
              <a:gd name="T14" fmla="*/ 313 w 566"/>
              <a:gd name="T15" fmla="*/ 116 h 263"/>
              <a:gd name="T16" fmla="*/ 403 w 566"/>
              <a:gd name="T17" fmla="*/ 76 h 263"/>
              <a:gd name="T18" fmla="*/ 315 w 566"/>
              <a:gd name="T19" fmla="*/ 116 h 263"/>
              <a:gd name="T20" fmla="*/ 317 w 566"/>
              <a:gd name="T21" fmla="*/ 119 h 263"/>
              <a:gd name="T22" fmla="*/ 403 w 566"/>
              <a:gd name="T23" fmla="*/ 78 h 263"/>
              <a:gd name="T24" fmla="*/ 403 w 566"/>
              <a:gd name="T25" fmla="*/ 76 h 263"/>
              <a:gd name="T26" fmla="*/ 507 w 566"/>
              <a:gd name="T27" fmla="*/ 26 h 263"/>
              <a:gd name="T28" fmla="*/ 405 w 566"/>
              <a:gd name="T29" fmla="*/ 74 h 263"/>
              <a:gd name="T30" fmla="*/ 405 w 566"/>
              <a:gd name="T31" fmla="*/ 78 h 263"/>
              <a:gd name="T32" fmla="*/ 507 w 566"/>
              <a:gd name="T33" fmla="*/ 31 h 263"/>
              <a:gd name="T34" fmla="*/ 507 w 566"/>
              <a:gd name="T35" fmla="*/ 26 h 263"/>
              <a:gd name="T36" fmla="*/ 523 w 566"/>
              <a:gd name="T37" fmla="*/ 19 h 263"/>
              <a:gd name="T38" fmla="*/ 509 w 566"/>
              <a:gd name="T39" fmla="*/ 26 h 263"/>
              <a:gd name="T40" fmla="*/ 509 w 566"/>
              <a:gd name="T41" fmla="*/ 29 h 263"/>
              <a:gd name="T42" fmla="*/ 523 w 566"/>
              <a:gd name="T43" fmla="*/ 21 h 263"/>
              <a:gd name="T44" fmla="*/ 523 w 566"/>
              <a:gd name="T45" fmla="*/ 19 h 263"/>
              <a:gd name="T46" fmla="*/ 547 w 566"/>
              <a:gd name="T47" fmla="*/ 7 h 263"/>
              <a:gd name="T48" fmla="*/ 526 w 566"/>
              <a:gd name="T49" fmla="*/ 17 h 263"/>
              <a:gd name="T50" fmla="*/ 526 w 566"/>
              <a:gd name="T51" fmla="*/ 21 h 263"/>
              <a:gd name="T52" fmla="*/ 550 w 566"/>
              <a:gd name="T53" fmla="*/ 10 h 263"/>
              <a:gd name="T54" fmla="*/ 547 w 566"/>
              <a:gd name="T55" fmla="*/ 7 h 263"/>
              <a:gd name="T56" fmla="*/ 564 w 566"/>
              <a:gd name="T57" fmla="*/ 0 h 263"/>
              <a:gd name="T58" fmla="*/ 552 w 566"/>
              <a:gd name="T59" fmla="*/ 7 h 263"/>
              <a:gd name="T60" fmla="*/ 552 w 566"/>
              <a:gd name="T61" fmla="*/ 10 h 263"/>
              <a:gd name="T62" fmla="*/ 566 w 566"/>
              <a:gd name="T63" fmla="*/ 2 h 263"/>
              <a:gd name="T64" fmla="*/ 564 w 566"/>
              <a:gd name="T65" fmla="*/ 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66" h="263">
                <a:moveTo>
                  <a:pt x="313" y="116"/>
                </a:moveTo>
                <a:lnTo>
                  <a:pt x="0" y="263"/>
                </a:lnTo>
                <a:lnTo>
                  <a:pt x="0" y="263"/>
                </a:lnTo>
                <a:lnTo>
                  <a:pt x="0" y="263"/>
                </a:lnTo>
                <a:lnTo>
                  <a:pt x="0" y="263"/>
                </a:lnTo>
                <a:lnTo>
                  <a:pt x="9" y="261"/>
                </a:lnTo>
                <a:lnTo>
                  <a:pt x="315" y="121"/>
                </a:lnTo>
                <a:lnTo>
                  <a:pt x="313" y="116"/>
                </a:lnTo>
                <a:moveTo>
                  <a:pt x="403" y="76"/>
                </a:moveTo>
                <a:lnTo>
                  <a:pt x="315" y="116"/>
                </a:lnTo>
                <a:lnTo>
                  <a:pt x="317" y="119"/>
                </a:lnTo>
                <a:lnTo>
                  <a:pt x="403" y="78"/>
                </a:lnTo>
                <a:lnTo>
                  <a:pt x="403" y="76"/>
                </a:lnTo>
                <a:moveTo>
                  <a:pt x="507" y="26"/>
                </a:moveTo>
                <a:lnTo>
                  <a:pt x="405" y="74"/>
                </a:lnTo>
                <a:lnTo>
                  <a:pt x="405" y="78"/>
                </a:lnTo>
                <a:lnTo>
                  <a:pt x="507" y="31"/>
                </a:lnTo>
                <a:lnTo>
                  <a:pt x="507" y="26"/>
                </a:lnTo>
                <a:moveTo>
                  <a:pt x="523" y="19"/>
                </a:moveTo>
                <a:lnTo>
                  <a:pt x="509" y="26"/>
                </a:lnTo>
                <a:lnTo>
                  <a:pt x="509" y="29"/>
                </a:lnTo>
                <a:lnTo>
                  <a:pt x="523" y="21"/>
                </a:lnTo>
                <a:lnTo>
                  <a:pt x="523" y="19"/>
                </a:lnTo>
                <a:moveTo>
                  <a:pt x="547" y="7"/>
                </a:moveTo>
                <a:lnTo>
                  <a:pt x="526" y="17"/>
                </a:lnTo>
                <a:lnTo>
                  <a:pt x="526" y="21"/>
                </a:lnTo>
                <a:lnTo>
                  <a:pt x="550" y="10"/>
                </a:lnTo>
                <a:lnTo>
                  <a:pt x="547" y="7"/>
                </a:lnTo>
                <a:moveTo>
                  <a:pt x="564" y="0"/>
                </a:moveTo>
                <a:lnTo>
                  <a:pt x="552" y="7"/>
                </a:lnTo>
                <a:lnTo>
                  <a:pt x="552" y="10"/>
                </a:lnTo>
                <a:lnTo>
                  <a:pt x="566" y="2"/>
                </a:lnTo>
                <a:lnTo>
                  <a:pt x="56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6161"/>
          <p:cNvSpPr/>
          <p:nvPr/>
        </p:nvSpPr>
        <p:spPr bwMode="auto">
          <a:xfrm>
            <a:off x="2085340" y="4933951"/>
            <a:ext cx="6350" cy="7938"/>
          </a:xfrm>
          <a:custGeom>
            <a:avLst/>
            <a:gdLst>
              <a:gd name="T0" fmla="*/ 2 w 4"/>
              <a:gd name="T1" fmla="*/ 0 h 5"/>
              <a:gd name="T2" fmla="*/ 0 w 4"/>
              <a:gd name="T3" fmla="*/ 0 h 5"/>
              <a:gd name="T4" fmla="*/ 2 w 4"/>
              <a:gd name="T5" fmla="*/ 5 h 5"/>
              <a:gd name="T6" fmla="*/ 4 w 4"/>
              <a:gd name="T7" fmla="*/ 3 h 5"/>
              <a:gd name="T8" fmla="*/ 2 w 4"/>
              <a:gd name="T9" fmla="*/ 0 h 5"/>
            </a:gdLst>
            <a:ahLst/>
            <a:cxnLst>
              <a:cxn ang="0">
                <a:pos x="T0" y="T1"/>
              </a:cxn>
              <a:cxn ang="0">
                <a:pos x="T2" y="T3"/>
              </a:cxn>
              <a:cxn ang="0">
                <a:pos x="T4" y="T5"/>
              </a:cxn>
              <a:cxn ang="0">
                <a:pos x="T6" y="T7"/>
              </a:cxn>
              <a:cxn ang="0">
                <a:pos x="T8" y="T9"/>
              </a:cxn>
            </a:cxnLst>
            <a:rect l="0" t="0" r="r" b="b"/>
            <a:pathLst>
              <a:path w="4" h="5">
                <a:moveTo>
                  <a:pt x="2" y="0"/>
                </a:moveTo>
                <a:lnTo>
                  <a:pt x="0" y="0"/>
                </a:lnTo>
                <a:lnTo>
                  <a:pt x="2" y="5"/>
                </a:lnTo>
                <a:lnTo>
                  <a:pt x="4" y="3"/>
                </a:lnTo>
                <a:lnTo>
                  <a:pt x="2" y="0"/>
                </a:lnTo>
                <a:close/>
              </a:path>
            </a:pathLst>
          </a:custGeom>
          <a:solidFill>
            <a:srgbClr val="29292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6162"/>
          <p:cNvSpPr/>
          <p:nvPr/>
        </p:nvSpPr>
        <p:spPr bwMode="auto">
          <a:xfrm>
            <a:off x="2085340" y="4933951"/>
            <a:ext cx="6350" cy="7938"/>
          </a:xfrm>
          <a:custGeom>
            <a:avLst/>
            <a:gdLst>
              <a:gd name="T0" fmla="*/ 2 w 4"/>
              <a:gd name="T1" fmla="*/ 0 h 5"/>
              <a:gd name="T2" fmla="*/ 0 w 4"/>
              <a:gd name="T3" fmla="*/ 0 h 5"/>
              <a:gd name="T4" fmla="*/ 2 w 4"/>
              <a:gd name="T5" fmla="*/ 5 h 5"/>
              <a:gd name="T6" fmla="*/ 4 w 4"/>
              <a:gd name="T7" fmla="*/ 3 h 5"/>
              <a:gd name="T8" fmla="*/ 2 w 4"/>
              <a:gd name="T9" fmla="*/ 0 h 5"/>
            </a:gdLst>
            <a:ahLst/>
            <a:cxnLst>
              <a:cxn ang="0">
                <a:pos x="T0" y="T1"/>
              </a:cxn>
              <a:cxn ang="0">
                <a:pos x="T2" y="T3"/>
              </a:cxn>
              <a:cxn ang="0">
                <a:pos x="T4" y="T5"/>
              </a:cxn>
              <a:cxn ang="0">
                <a:pos x="T6" y="T7"/>
              </a:cxn>
              <a:cxn ang="0">
                <a:pos x="T8" y="T9"/>
              </a:cxn>
            </a:cxnLst>
            <a:rect l="0" t="0" r="r" b="b"/>
            <a:pathLst>
              <a:path w="4" h="5">
                <a:moveTo>
                  <a:pt x="2" y="0"/>
                </a:moveTo>
                <a:lnTo>
                  <a:pt x="0" y="0"/>
                </a:lnTo>
                <a:lnTo>
                  <a:pt x="2" y="5"/>
                </a:lnTo>
                <a:lnTo>
                  <a:pt x="4" y="3"/>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Rectangle 6167"/>
          <p:cNvSpPr>
            <a:spLocks noChangeArrowheads="1"/>
          </p:cNvSpPr>
          <p:nvPr/>
        </p:nvSpPr>
        <p:spPr bwMode="auto">
          <a:xfrm>
            <a:off x="1588453" y="5167313"/>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13" name="Rectangle 6168"/>
          <p:cNvSpPr>
            <a:spLocks noChangeArrowheads="1"/>
          </p:cNvSpPr>
          <p:nvPr/>
        </p:nvSpPr>
        <p:spPr bwMode="auto">
          <a:xfrm>
            <a:off x="1588453" y="5167313"/>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14" name="Rectangle 6169"/>
          <p:cNvSpPr>
            <a:spLocks noChangeArrowheads="1"/>
          </p:cNvSpPr>
          <p:nvPr/>
        </p:nvSpPr>
        <p:spPr bwMode="auto">
          <a:xfrm>
            <a:off x="1588453" y="5167313"/>
            <a:ext cx="1587" cy="1588"/>
          </a:xfrm>
          <a:prstGeom prst="rect">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15" name="Freeform 6170"/>
          <p:cNvSpPr/>
          <p:nvPr/>
        </p:nvSpPr>
        <p:spPr bwMode="auto">
          <a:xfrm>
            <a:off x="1588453" y="5167313"/>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16" name="Freeform 6175"/>
          <p:cNvSpPr/>
          <p:nvPr/>
        </p:nvSpPr>
        <p:spPr bwMode="auto">
          <a:xfrm>
            <a:off x="1588453" y="5164138"/>
            <a:ext cx="14287" cy="3175"/>
          </a:xfrm>
          <a:custGeom>
            <a:avLst/>
            <a:gdLst>
              <a:gd name="T0" fmla="*/ 9 w 9"/>
              <a:gd name="T1" fmla="*/ 0 h 2"/>
              <a:gd name="T2" fmla="*/ 0 w 9"/>
              <a:gd name="T3" fmla="*/ 2 h 2"/>
              <a:gd name="T4" fmla="*/ 0 w 9"/>
              <a:gd name="T5" fmla="*/ 2 h 2"/>
              <a:gd name="T6" fmla="*/ 2 w 9"/>
              <a:gd name="T7" fmla="*/ 2 h 2"/>
              <a:gd name="T8" fmla="*/ 5 w 9"/>
              <a:gd name="T9" fmla="*/ 2 h 2"/>
              <a:gd name="T10" fmla="*/ 9 w 9"/>
              <a:gd name="T11" fmla="*/ 0 h 2"/>
            </a:gdLst>
            <a:ahLst/>
            <a:cxnLst>
              <a:cxn ang="0">
                <a:pos x="T0" y="T1"/>
              </a:cxn>
              <a:cxn ang="0">
                <a:pos x="T2" y="T3"/>
              </a:cxn>
              <a:cxn ang="0">
                <a:pos x="T4" y="T5"/>
              </a:cxn>
              <a:cxn ang="0">
                <a:pos x="T6" y="T7"/>
              </a:cxn>
              <a:cxn ang="0">
                <a:pos x="T8" y="T9"/>
              </a:cxn>
              <a:cxn ang="0">
                <a:pos x="T10" y="T11"/>
              </a:cxn>
            </a:cxnLst>
            <a:rect l="0" t="0" r="r" b="b"/>
            <a:pathLst>
              <a:path w="9" h="2">
                <a:moveTo>
                  <a:pt x="9" y="0"/>
                </a:moveTo>
                <a:lnTo>
                  <a:pt x="0" y="2"/>
                </a:lnTo>
                <a:lnTo>
                  <a:pt x="0" y="2"/>
                </a:lnTo>
                <a:lnTo>
                  <a:pt x="2" y="2"/>
                </a:lnTo>
                <a:lnTo>
                  <a:pt x="5" y="2"/>
                </a:lnTo>
                <a:lnTo>
                  <a:pt x="9"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17" name="Freeform 6176"/>
          <p:cNvSpPr/>
          <p:nvPr/>
        </p:nvSpPr>
        <p:spPr bwMode="auto">
          <a:xfrm>
            <a:off x="1588453" y="5164138"/>
            <a:ext cx="14287" cy="3175"/>
          </a:xfrm>
          <a:custGeom>
            <a:avLst/>
            <a:gdLst>
              <a:gd name="T0" fmla="*/ 9 w 9"/>
              <a:gd name="T1" fmla="*/ 0 h 2"/>
              <a:gd name="T2" fmla="*/ 0 w 9"/>
              <a:gd name="T3" fmla="*/ 2 h 2"/>
              <a:gd name="T4" fmla="*/ 0 w 9"/>
              <a:gd name="T5" fmla="*/ 2 h 2"/>
              <a:gd name="T6" fmla="*/ 2 w 9"/>
              <a:gd name="T7" fmla="*/ 2 h 2"/>
              <a:gd name="T8" fmla="*/ 5 w 9"/>
              <a:gd name="T9" fmla="*/ 2 h 2"/>
              <a:gd name="T10" fmla="*/ 9 w 9"/>
              <a:gd name="T11" fmla="*/ 0 h 2"/>
            </a:gdLst>
            <a:ahLst/>
            <a:cxnLst>
              <a:cxn ang="0">
                <a:pos x="T0" y="T1"/>
              </a:cxn>
              <a:cxn ang="0">
                <a:pos x="T2" y="T3"/>
              </a:cxn>
              <a:cxn ang="0">
                <a:pos x="T4" y="T5"/>
              </a:cxn>
              <a:cxn ang="0">
                <a:pos x="T6" y="T7"/>
              </a:cxn>
              <a:cxn ang="0">
                <a:pos x="T8" y="T9"/>
              </a:cxn>
              <a:cxn ang="0">
                <a:pos x="T10" y="T11"/>
              </a:cxn>
            </a:cxnLst>
            <a:rect l="0" t="0" r="r" b="b"/>
            <a:pathLst>
              <a:path w="9" h="2">
                <a:moveTo>
                  <a:pt x="9" y="0"/>
                </a:moveTo>
                <a:lnTo>
                  <a:pt x="0" y="2"/>
                </a:lnTo>
                <a:lnTo>
                  <a:pt x="0" y="2"/>
                </a:lnTo>
                <a:lnTo>
                  <a:pt x="2" y="2"/>
                </a:lnTo>
                <a:lnTo>
                  <a:pt x="5" y="2"/>
                </a:lnTo>
                <a:lnTo>
                  <a:pt x="9"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18" name="Freeform 6177"/>
          <p:cNvSpPr/>
          <p:nvPr/>
        </p:nvSpPr>
        <p:spPr bwMode="auto">
          <a:xfrm>
            <a:off x="1588453" y="5167313"/>
            <a:ext cx="7937" cy="0"/>
          </a:xfrm>
          <a:custGeom>
            <a:avLst/>
            <a:gdLst>
              <a:gd name="T0" fmla="*/ 2 w 5"/>
              <a:gd name="T1" fmla="*/ 0 w 5"/>
              <a:gd name="T2" fmla="*/ 0 w 5"/>
              <a:gd name="T3" fmla="*/ 2 w 5"/>
              <a:gd name="T4" fmla="*/ 5 w 5"/>
              <a:gd name="T5" fmla="*/ 5 w 5"/>
              <a:gd name="T6" fmla="*/ 2 w 5"/>
            </a:gdLst>
            <a:ahLst/>
            <a:cxnLst>
              <a:cxn ang="0">
                <a:pos x="T0" y="0"/>
              </a:cxn>
              <a:cxn ang="0">
                <a:pos x="T1" y="0"/>
              </a:cxn>
              <a:cxn ang="0">
                <a:pos x="T2" y="0"/>
              </a:cxn>
              <a:cxn ang="0">
                <a:pos x="T3" y="0"/>
              </a:cxn>
              <a:cxn ang="0">
                <a:pos x="T4" y="0"/>
              </a:cxn>
              <a:cxn ang="0">
                <a:pos x="T5" y="0"/>
              </a:cxn>
              <a:cxn ang="0">
                <a:pos x="T6" y="0"/>
              </a:cxn>
            </a:cxnLst>
            <a:rect l="0" t="0" r="r" b="b"/>
            <a:pathLst>
              <a:path w="5">
                <a:moveTo>
                  <a:pt x="2" y="0"/>
                </a:moveTo>
                <a:lnTo>
                  <a:pt x="0" y="0"/>
                </a:lnTo>
                <a:lnTo>
                  <a:pt x="0" y="0"/>
                </a:lnTo>
                <a:lnTo>
                  <a:pt x="2" y="0"/>
                </a:lnTo>
                <a:lnTo>
                  <a:pt x="5" y="0"/>
                </a:lnTo>
                <a:lnTo>
                  <a:pt x="5" y="0"/>
                </a:lnTo>
                <a:lnTo>
                  <a:pt x="2"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19" name="Freeform 6178"/>
          <p:cNvSpPr/>
          <p:nvPr/>
        </p:nvSpPr>
        <p:spPr bwMode="auto">
          <a:xfrm>
            <a:off x="1588453" y="5167313"/>
            <a:ext cx="7937" cy="0"/>
          </a:xfrm>
          <a:custGeom>
            <a:avLst/>
            <a:gdLst>
              <a:gd name="T0" fmla="*/ 2 w 5"/>
              <a:gd name="T1" fmla="*/ 0 w 5"/>
              <a:gd name="T2" fmla="*/ 0 w 5"/>
              <a:gd name="T3" fmla="*/ 2 w 5"/>
              <a:gd name="T4" fmla="*/ 5 w 5"/>
              <a:gd name="T5" fmla="*/ 5 w 5"/>
              <a:gd name="T6" fmla="*/ 2 w 5"/>
            </a:gdLst>
            <a:ahLst/>
            <a:cxnLst>
              <a:cxn ang="0">
                <a:pos x="T0" y="0"/>
              </a:cxn>
              <a:cxn ang="0">
                <a:pos x="T1" y="0"/>
              </a:cxn>
              <a:cxn ang="0">
                <a:pos x="T2" y="0"/>
              </a:cxn>
              <a:cxn ang="0">
                <a:pos x="T3" y="0"/>
              </a:cxn>
              <a:cxn ang="0">
                <a:pos x="T4" y="0"/>
              </a:cxn>
              <a:cxn ang="0">
                <a:pos x="T5" y="0"/>
              </a:cxn>
              <a:cxn ang="0">
                <a:pos x="T6" y="0"/>
              </a:cxn>
            </a:cxnLst>
            <a:rect l="0" t="0" r="r" b="b"/>
            <a:pathLst>
              <a:path w="5">
                <a:moveTo>
                  <a:pt x="2" y="0"/>
                </a:moveTo>
                <a:lnTo>
                  <a:pt x="0" y="0"/>
                </a:lnTo>
                <a:lnTo>
                  <a:pt x="0" y="0"/>
                </a:lnTo>
                <a:lnTo>
                  <a:pt x="2" y="0"/>
                </a:lnTo>
                <a:lnTo>
                  <a:pt x="5" y="0"/>
                </a:lnTo>
                <a:lnTo>
                  <a:pt x="5" y="0"/>
                </a:lnTo>
                <a:lnTo>
                  <a:pt x="2"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20" name="Freeform 6179"/>
          <p:cNvSpPr/>
          <p:nvPr/>
        </p:nvSpPr>
        <p:spPr bwMode="auto">
          <a:xfrm>
            <a:off x="1588453" y="5167313"/>
            <a:ext cx="7937" cy="4763"/>
          </a:xfrm>
          <a:custGeom>
            <a:avLst/>
            <a:gdLst>
              <a:gd name="T0" fmla="*/ 2 w 5"/>
              <a:gd name="T1" fmla="*/ 0 h 3"/>
              <a:gd name="T2" fmla="*/ 0 w 5"/>
              <a:gd name="T3" fmla="*/ 0 h 3"/>
              <a:gd name="T4" fmla="*/ 0 w 5"/>
              <a:gd name="T5" fmla="*/ 0 h 3"/>
              <a:gd name="T6" fmla="*/ 2 w 5"/>
              <a:gd name="T7" fmla="*/ 3 h 3"/>
              <a:gd name="T8" fmla="*/ 5 w 5"/>
              <a:gd name="T9" fmla="*/ 0 h 3"/>
              <a:gd name="T10" fmla="*/ 2 w 5"/>
              <a:gd name="T11" fmla="*/ 0 h 3"/>
            </a:gdLst>
            <a:ahLst/>
            <a:cxnLst>
              <a:cxn ang="0">
                <a:pos x="T0" y="T1"/>
              </a:cxn>
              <a:cxn ang="0">
                <a:pos x="T2" y="T3"/>
              </a:cxn>
              <a:cxn ang="0">
                <a:pos x="T4" y="T5"/>
              </a:cxn>
              <a:cxn ang="0">
                <a:pos x="T6" y="T7"/>
              </a:cxn>
              <a:cxn ang="0">
                <a:pos x="T8" y="T9"/>
              </a:cxn>
              <a:cxn ang="0">
                <a:pos x="T10" y="T11"/>
              </a:cxn>
            </a:cxnLst>
            <a:rect l="0" t="0" r="r" b="b"/>
            <a:pathLst>
              <a:path w="5" h="3">
                <a:moveTo>
                  <a:pt x="2" y="0"/>
                </a:moveTo>
                <a:lnTo>
                  <a:pt x="0" y="0"/>
                </a:lnTo>
                <a:lnTo>
                  <a:pt x="0" y="0"/>
                </a:lnTo>
                <a:lnTo>
                  <a:pt x="2" y="3"/>
                </a:lnTo>
                <a:lnTo>
                  <a:pt x="5" y="0"/>
                </a:lnTo>
                <a:lnTo>
                  <a:pt x="2" y="0"/>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21" name="Freeform 6180"/>
          <p:cNvSpPr/>
          <p:nvPr/>
        </p:nvSpPr>
        <p:spPr bwMode="auto">
          <a:xfrm>
            <a:off x="1588453" y="5167313"/>
            <a:ext cx="7937" cy="4763"/>
          </a:xfrm>
          <a:custGeom>
            <a:avLst/>
            <a:gdLst>
              <a:gd name="T0" fmla="*/ 2 w 5"/>
              <a:gd name="T1" fmla="*/ 0 h 3"/>
              <a:gd name="T2" fmla="*/ 0 w 5"/>
              <a:gd name="T3" fmla="*/ 0 h 3"/>
              <a:gd name="T4" fmla="*/ 0 w 5"/>
              <a:gd name="T5" fmla="*/ 0 h 3"/>
              <a:gd name="T6" fmla="*/ 2 w 5"/>
              <a:gd name="T7" fmla="*/ 3 h 3"/>
              <a:gd name="T8" fmla="*/ 5 w 5"/>
              <a:gd name="T9" fmla="*/ 0 h 3"/>
              <a:gd name="T10" fmla="*/ 2 w 5"/>
              <a:gd name="T11" fmla="*/ 0 h 3"/>
            </a:gdLst>
            <a:ahLst/>
            <a:cxnLst>
              <a:cxn ang="0">
                <a:pos x="T0" y="T1"/>
              </a:cxn>
              <a:cxn ang="0">
                <a:pos x="T2" y="T3"/>
              </a:cxn>
              <a:cxn ang="0">
                <a:pos x="T4" y="T5"/>
              </a:cxn>
              <a:cxn ang="0">
                <a:pos x="T6" y="T7"/>
              </a:cxn>
              <a:cxn ang="0">
                <a:pos x="T8" y="T9"/>
              </a:cxn>
              <a:cxn ang="0">
                <a:pos x="T10" y="T11"/>
              </a:cxn>
            </a:cxnLst>
            <a:rect l="0" t="0" r="r" b="b"/>
            <a:pathLst>
              <a:path w="5" h="3">
                <a:moveTo>
                  <a:pt x="2" y="0"/>
                </a:moveTo>
                <a:lnTo>
                  <a:pt x="0" y="0"/>
                </a:lnTo>
                <a:lnTo>
                  <a:pt x="0" y="0"/>
                </a:lnTo>
                <a:lnTo>
                  <a:pt x="2" y="3"/>
                </a:lnTo>
                <a:lnTo>
                  <a:pt x="5" y="0"/>
                </a:lnTo>
                <a:lnTo>
                  <a:pt x="2" y="0"/>
                </a:lnTo>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24" name="Freeform 6221"/>
          <p:cNvSpPr/>
          <p:nvPr/>
        </p:nvSpPr>
        <p:spPr bwMode="auto">
          <a:xfrm>
            <a:off x="3374389" y="3955198"/>
            <a:ext cx="738271" cy="624739"/>
          </a:xfrm>
          <a:custGeom>
            <a:avLst/>
            <a:gdLst>
              <a:gd name="T0" fmla="*/ 886 w 888"/>
              <a:gd name="T1" fmla="*/ 0 h 1365"/>
              <a:gd name="T2" fmla="*/ 9 w 888"/>
              <a:gd name="T3" fmla="*/ 1349 h 1365"/>
              <a:gd name="T4" fmla="*/ 0 w 888"/>
              <a:gd name="T5" fmla="*/ 1365 h 1365"/>
              <a:gd name="T6" fmla="*/ 0 w 888"/>
              <a:gd name="T7" fmla="*/ 1365 h 1365"/>
              <a:gd name="T8" fmla="*/ 888 w 888"/>
              <a:gd name="T9" fmla="*/ 2 h 1365"/>
              <a:gd name="T10" fmla="*/ 886 w 888"/>
              <a:gd name="T11" fmla="*/ 0 h 1365"/>
            </a:gdLst>
            <a:ahLst/>
            <a:cxnLst>
              <a:cxn ang="0">
                <a:pos x="T0" y="T1"/>
              </a:cxn>
              <a:cxn ang="0">
                <a:pos x="T2" y="T3"/>
              </a:cxn>
              <a:cxn ang="0">
                <a:pos x="T4" y="T5"/>
              </a:cxn>
              <a:cxn ang="0">
                <a:pos x="T6" y="T7"/>
              </a:cxn>
              <a:cxn ang="0">
                <a:pos x="T8" y="T9"/>
              </a:cxn>
              <a:cxn ang="0">
                <a:pos x="T10" y="T11"/>
              </a:cxn>
            </a:cxnLst>
            <a:rect l="0" t="0" r="r" b="b"/>
            <a:pathLst>
              <a:path w="888" h="1365">
                <a:moveTo>
                  <a:pt x="886" y="0"/>
                </a:moveTo>
                <a:lnTo>
                  <a:pt x="9" y="1349"/>
                </a:lnTo>
                <a:lnTo>
                  <a:pt x="0" y="1365"/>
                </a:lnTo>
                <a:lnTo>
                  <a:pt x="0" y="1365"/>
                </a:lnTo>
                <a:lnTo>
                  <a:pt x="888" y="2"/>
                </a:lnTo>
                <a:lnTo>
                  <a:pt x="886" y="0"/>
                </a:lnTo>
                <a:close/>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6222"/>
          <p:cNvSpPr/>
          <p:nvPr/>
        </p:nvSpPr>
        <p:spPr bwMode="auto">
          <a:xfrm>
            <a:off x="2983865" y="2349501"/>
            <a:ext cx="1409700" cy="2166938"/>
          </a:xfrm>
          <a:custGeom>
            <a:avLst/>
            <a:gdLst>
              <a:gd name="T0" fmla="*/ 886 w 888"/>
              <a:gd name="T1" fmla="*/ 0 h 1365"/>
              <a:gd name="T2" fmla="*/ 9 w 888"/>
              <a:gd name="T3" fmla="*/ 1349 h 1365"/>
              <a:gd name="T4" fmla="*/ 0 w 888"/>
              <a:gd name="T5" fmla="*/ 1365 h 1365"/>
              <a:gd name="T6" fmla="*/ 0 w 888"/>
              <a:gd name="T7" fmla="*/ 1365 h 1365"/>
              <a:gd name="T8" fmla="*/ 888 w 888"/>
              <a:gd name="T9" fmla="*/ 2 h 1365"/>
              <a:gd name="T10" fmla="*/ 886 w 888"/>
              <a:gd name="T11" fmla="*/ 0 h 1365"/>
            </a:gdLst>
            <a:ahLst/>
            <a:cxnLst>
              <a:cxn ang="0">
                <a:pos x="T0" y="T1"/>
              </a:cxn>
              <a:cxn ang="0">
                <a:pos x="T2" y="T3"/>
              </a:cxn>
              <a:cxn ang="0">
                <a:pos x="T4" y="T5"/>
              </a:cxn>
              <a:cxn ang="0">
                <a:pos x="T6" y="T7"/>
              </a:cxn>
              <a:cxn ang="0">
                <a:pos x="T8" y="T9"/>
              </a:cxn>
              <a:cxn ang="0">
                <a:pos x="T10" y="T11"/>
              </a:cxn>
            </a:cxnLst>
            <a:rect l="0" t="0" r="r" b="b"/>
            <a:pathLst>
              <a:path w="888" h="1365">
                <a:moveTo>
                  <a:pt x="886" y="0"/>
                </a:moveTo>
                <a:lnTo>
                  <a:pt x="9" y="1349"/>
                </a:lnTo>
                <a:lnTo>
                  <a:pt x="0" y="1365"/>
                </a:lnTo>
                <a:lnTo>
                  <a:pt x="0" y="1365"/>
                </a:lnTo>
                <a:lnTo>
                  <a:pt x="888" y="2"/>
                </a:lnTo>
                <a:lnTo>
                  <a:pt x="88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6291"/>
          <p:cNvSpPr/>
          <p:nvPr/>
        </p:nvSpPr>
        <p:spPr bwMode="auto">
          <a:xfrm>
            <a:off x="2980690" y="2687638"/>
            <a:ext cx="123825" cy="1803400"/>
          </a:xfrm>
          <a:custGeom>
            <a:avLst/>
            <a:gdLst>
              <a:gd name="T0" fmla="*/ 78 w 78"/>
              <a:gd name="T1" fmla="*/ 0 h 1136"/>
              <a:gd name="T2" fmla="*/ 78 w 78"/>
              <a:gd name="T3" fmla="*/ 0 h 1136"/>
              <a:gd name="T4" fmla="*/ 73 w 78"/>
              <a:gd name="T5" fmla="*/ 26 h 1136"/>
              <a:gd name="T6" fmla="*/ 28 w 78"/>
              <a:gd name="T7" fmla="*/ 685 h 1136"/>
              <a:gd name="T8" fmla="*/ 0 w 78"/>
              <a:gd name="T9" fmla="*/ 1136 h 1136"/>
              <a:gd name="T10" fmla="*/ 0 w 78"/>
              <a:gd name="T11" fmla="*/ 1133 h 1136"/>
              <a:gd name="T12" fmla="*/ 78 w 78"/>
              <a:gd name="T13" fmla="*/ 0 h 1136"/>
              <a:gd name="T14" fmla="*/ 78 w 78"/>
              <a:gd name="T15" fmla="*/ 0 h 1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1136">
                <a:moveTo>
                  <a:pt x="78" y="0"/>
                </a:moveTo>
                <a:lnTo>
                  <a:pt x="78" y="0"/>
                </a:lnTo>
                <a:lnTo>
                  <a:pt x="73" y="26"/>
                </a:lnTo>
                <a:lnTo>
                  <a:pt x="28" y="685"/>
                </a:lnTo>
                <a:lnTo>
                  <a:pt x="0" y="1136"/>
                </a:lnTo>
                <a:lnTo>
                  <a:pt x="0" y="1133"/>
                </a:lnTo>
                <a:lnTo>
                  <a:pt x="78" y="0"/>
                </a:lnTo>
                <a:lnTo>
                  <a:pt x="7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6315"/>
          <p:cNvSpPr>
            <a:spLocks noEditPoints="1"/>
          </p:cNvSpPr>
          <p:nvPr/>
        </p:nvSpPr>
        <p:spPr bwMode="auto">
          <a:xfrm>
            <a:off x="2987040" y="2728913"/>
            <a:ext cx="106363" cy="1625600"/>
          </a:xfrm>
          <a:custGeom>
            <a:avLst/>
            <a:gdLst>
              <a:gd name="T0" fmla="*/ 64 w 67"/>
              <a:gd name="T1" fmla="*/ 34 h 1024"/>
              <a:gd name="T2" fmla="*/ 60 w 67"/>
              <a:gd name="T3" fmla="*/ 57 h 1024"/>
              <a:gd name="T4" fmla="*/ 0 w 67"/>
              <a:gd name="T5" fmla="*/ 991 h 1024"/>
              <a:gd name="T6" fmla="*/ 0 w 67"/>
              <a:gd name="T7" fmla="*/ 1024 h 1024"/>
              <a:gd name="T8" fmla="*/ 24 w 67"/>
              <a:gd name="T9" fmla="*/ 659 h 1024"/>
              <a:gd name="T10" fmla="*/ 64 w 67"/>
              <a:gd name="T11" fmla="*/ 34 h 1024"/>
              <a:gd name="T12" fmla="*/ 64 w 67"/>
              <a:gd name="T13" fmla="*/ 0 h 1024"/>
              <a:gd name="T14" fmla="*/ 64 w 67"/>
              <a:gd name="T15" fmla="*/ 0 h 1024"/>
              <a:gd name="T16" fmla="*/ 67 w 67"/>
              <a:gd name="T17" fmla="*/ 0 h 1024"/>
              <a:gd name="T18" fmla="*/ 67 w 67"/>
              <a:gd name="T19" fmla="*/ 0 h 1024"/>
              <a:gd name="T20" fmla="*/ 64 w 67"/>
              <a:gd name="T21" fmla="*/ 0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1024">
                <a:moveTo>
                  <a:pt x="64" y="34"/>
                </a:moveTo>
                <a:lnTo>
                  <a:pt x="60" y="57"/>
                </a:lnTo>
                <a:lnTo>
                  <a:pt x="0" y="991"/>
                </a:lnTo>
                <a:lnTo>
                  <a:pt x="0" y="1024"/>
                </a:lnTo>
                <a:lnTo>
                  <a:pt x="24" y="659"/>
                </a:lnTo>
                <a:lnTo>
                  <a:pt x="64" y="34"/>
                </a:lnTo>
                <a:moveTo>
                  <a:pt x="64" y="0"/>
                </a:moveTo>
                <a:lnTo>
                  <a:pt x="64" y="0"/>
                </a:lnTo>
                <a:lnTo>
                  <a:pt x="67" y="0"/>
                </a:lnTo>
                <a:lnTo>
                  <a:pt x="67" y="0"/>
                </a:lnTo>
                <a:lnTo>
                  <a:pt x="6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 name="Freeform 6389"/>
          <p:cNvSpPr>
            <a:spLocks noEditPoints="1"/>
          </p:cNvSpPr>
          <p:nvPr/>
        </p:nvSpPr>
        <p:spPr bwMode="auto">
          <a:xfrm>
            <a:off x="2983865" y="2827338"/>
            <a:ext cx="63500" cy="1565275"/>
          </a:xfrm>
          <a:custGeom>
            <a:avLst/>
            <a:gdLst>
              <a:gd name="T0" fmla="*/ 35 w 40"/>
              <a:gd name="T1" fmla="*/ 133 h 986"/>
              <a:gd name="T2" fmla="*/ 33 w 40"/>
              <a:gd name="T3" fmla="*/ 152 h 986"/>
              <a:gd name="T4" fmla="*/ 2 w 40"/>
              <a:gd name="T5" fmla="*/ 863 h 986"/>
              <a:gd name="T6" fmla="*/ 0 w 40"/>
              <a:gd name="T7" fmla="*/ 986 h 986"/>
              <a:gd name="T8" fmla="*/ 2 w 40"/>
              <a:gd name="T9" fmla="*/ 929 h 986"/>
              <a:gd name="T10" fmla="*/ 35 w 40"/>
              <a:gd name="T11" fmla="*/ 133 h 986"/>
              <a:gd name="T12" fmla="*/ 38 w 40"/>
              <a:gd name="T13" fmla="*/ 107 h 986"/>
              <a:gd name="T14" fmla="*/ 33 w 40"/>
              <a:gd name="T15" fmla="*/ 128 h 986"/>
              <a:gd name="T16" fmla="*/ 33 w 40"/>
              <a:gd name="T17" fmla="*/ 130 h 986"/>
              <a:gd name="T18" fmla="*/ 35 w 40"/>
              <a:gd name="T19" fmla="*/ 111 h 986"/>
              <a:gd name="T20" fmla="*/ 38 w 40"/>
              <a:gd name="T21" fmla="*/ 107 h 986"/>
              <a:gd name="T22" fmla="*/ 38 w 40"/>
              <a:gd name="T23" fmla="*/ 88 h 986"/>
              <a:gd name="T24" fmla="*/ 33 w 40"/>
              <a:gd name="T25" fmla="*/ 102 h 986"/>
              <a:gd name="T26" fmla="*/ 33 w 40"/>
              <a:gd name="T27" fmla="*/ 107 h 986"/>
              <a:gd name="T28" fmla="*/ 38 w 40"/>
              <a:gd name="T29" fmla="*/ 88 h 986"/>
              <a:gd name="T30" fmla="*/ 38 w 40"/>
              <a:gd name="T31" fmla="*/ 88 h 986"/>
              <a:gd name="T32" fmla="*/ 40 w 40"/>
              <a:gd name="T33" fmla="*/ 0 h 986"/>
              <a:gd name="T34" fmla="*/ 40 w 40"/>
              <a:gd name="T35" fmla="*/ 0 h 986"/>
              <a:gd name="T36" fmla="*/ 40 w 40"/>
              <a:gd name="T37" fmla="*/ 0 h 986"/>
              <a:gd name="T38" fmla="*/ 40 w 40"/>
              <a:gd name="T39" fmla="*/ 0 h 986"/>
              <a:gd name="T40" fmla="*/ 40 w 40"/>
              <a:gd name="T41" fmla="*/ 0 h 986"/>
              <a:gd name="T42" fmla="*/ 38 w 40"/>
              <a:gd name="T43" fmla="*/ 24 h 986"/>
              <a:gd name="T44" fmla="*/ 35 w 40"/>
              <a:gd name="T45" fmla="*/ 71 h 986"/>
              <a:gd name="T46" fmla="*/ 38 w 40"/>
              <a:gd name="T47" fmla="*/ 55 h 986"/>
              <a:gd name="T48" fmla="*/ 40 w 40"/>
              <a:gd name="T49" fmla="*/ 0 h 986"/>
              <a:gd name="T50" fmla="*/ 40 w 40"/>
              <a:gd name="T51" fmla="*/ 0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0" h="986">
                <a:moveTo>
                  <a:pt x="35" y="133"/>
                </a:moveTo>
                <a:lnTo>
                  <a:pt x="33" y="152"/>
                </a:lnTo>
                <a:lnTo>
                  <a:pt x="2" y="863"/>
                </a:lnTo>
                <a:lnTo>
                  <a:pt x="0" y="986"/>
                </a:lnTo>
                <a:lnTo>
                  <a:pt x="2" y="929"/>
                </a:lnTo>
                <a:lnTo>
                  <a:pt x="35" y="133"/>
                </a:lnTo>
                <a:moveTo>
                  <a:pt x="38" y="107"/>
                </a:moveTo>
                <a:lnTo>
                  <a:pt x="33" y="128"/>
                </a:lnTo>
                <a:lnTo>
                  <a:pt x="33" y="130"/>
                </a:lnTo>
                <a:lnTo>
                  <a:pt x="35" y="111"/>
                </a:lnTo>
                <a:lnTo>
                  <a:pt x="38" y="107"/>
                </a:lnTo>
                <a:moveTo>
                  <a:pt x="38" y="88"/>
                </a:moveTo>
                <a:lnTo>
                  <a:pt x="33" y="102"/>
                </a:lnTo>
                <a:lnTo>
                  <a:pt x="33" y="107"/>
                </a:lnTo>
                <a:lnTo>
                  <a:pt x="38" y="88"/>
                </a:lnTo>
                <a:lnTo>
                  <a:pt x="38" y="88"/>
                </a:lnTo>
                <a:moveTo>
                  <a:pt x="40" y="0"/>
                </a:moveTo>
                <a:lnTo>
                  <a:pt x="40" y="0"/>
                </a:lnTo>
                <a:lnTo>
                  <a:pt x="40" y="0"/>
                </a:lnTo>
                <a:lnTo>
                  <a:pt x="40" y="0"/>
                </a:lnTo>
                <a:lnTo>
                  <a:pt x="40" y="0"/>
                </a:lnTo>
                <a:lnTo>
                  <a:pt x="38" y="24"/>
                </a:lnTo>
                <a:lnTo>
                  <a:pt x="35" y="71"/>
                </a:lnTo>
                <a:lnTo>
                  <a:pt x="38" y="55"/>
                </a:lnTo>
                <a:lnTo>
                  <a:pt x="40" y="0"/>
                </a:lnTo>
                <a:lnTo>
                  <a:pt x="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 name="Freeform 7651"/>
          <p:cNvSpPr>
            <a:spLocks noEditPoints="1"/>
          </p:cNvSpPr>
          <p:nvPr/>
        </p:nvSpPr>
        <p:spPr bwMode="auto">
          <a:xfrm>
            <a:off x="2050415" y="4543426"/>
            <a:ext cx="906463" cy="1046163"/>
          </a:xfrm>
          <a:custGeom>
            <a:avLst/>
            <a:gdLst>
              <a:gd name="T0" fmla="*/ 0 w 571"/>
              <a:gd name="T1" fmla="*/ 659 h 659"/>
              <a:gd name="T2" fmla="*/ 0 w 571"/>
              <a:gd name="T3" fmla="*/ 659 h 659"/>
              <a:gd name="T4" fmla="*/ 0 w 571"/>
              <a:gd name="T5" fmla="*/ 659 h 659"/>
              <a:gd name="T6" fmla="*/ 50 w 571"/>
              <a:gd name="T7" fmla="*/ 606 h 659"/>
              <a:gd name="T8" fmla="*/ 123 w 571"/>
              <a:gd name="T9" fmla="*/ 514 h 659"/>
              <a:gd name="T10" fmla="*/ 50 w 571"/>
              <a:gd name="T11" fmla="*/ 604 h 659"/>
              <a:gd name="T12" fmla="*/ 123 w 571"/>
              <a:gd name="T13" fmla="*/ 514 h 659"/>
              <a:gd name="T14" fmla="*/ 126 w 571"/>
              <a:gd name="T15" fmla="*/ 512 h 659"/>
              <a:gd name="T16" fmla="*/ 140 w 571"/>
              <a:gd name="T17" fmla="*/ 502 h 659"/>
              <a:gd name="T18" fmla="*/ 204 w 571"/>
              <a:gd name="T19" fmla="*/ 422 h 659"/>
              <a:gd name="T20" fmla="*/ 142 w 571"/>
              <a:gd name="T21" fmla="*/ 497 h 659"/>
              <a:gd name="T22" fmla="*/ 204 w 571"/>
              <a:gd name="T23" fmla="*/ 422 h 659"/>
              <a:gd name="T24" fmla="*/ 209 w 571"/>
              <a:gd name="T25" fmla="*/ 417 h 659"/>
              <a:gd name="T26" fmla="*/ 218 w 571"/>
              <a:gd name="T27" fmla="*/ 412 h 659"/>
              <a:gd name="T28" fmla="*/ 259 w 571"/>
              <a:gd name="T29" fmla="*/ 360 h 659"/>
              <a:gd name="T30" fmla="*/ 221 w 571"/>
              <a:gd name="T31" fmla="*/ 410 h 659"/>
              <a:gd name="T32" fmla="*/ 259 w 571"/>
              <a:gd name="T33" fmla="*/ 360 h 659"/>
              <a:gd name="T34" fmla="*/ 261 w 571"/>
              <a:gd name="T35" fmla="*/ 355 h 659"/>
              <a:gd name="T36" fmla="*/ 275 w 571"/>
              <a:gd name="T37" fmla="*/ 346 h 659"/>
              <a:gd name="T38" fmla="*/ 282 w 571"/>
              <a:gd name="T39" fmla="*/ 332 h 659"/>
              <a:gd name="T40" fmla="*/ 278 w 571"/>
              <a:gd name="T41" fmla="*/ 341 h 659"/>
              <a:gd name="T42" fmla="*/ 282 w 571"/>
              <a:gd name="T43" fmla="*/ 332 h 659"/>
              <a:gd name="T44" fmla="*/ 294 w 571"/>
              <a:gd name="T45" fmla="*/ 320 h 659"/>
              <a:gd name="T46" fmla="*/ 287 w 571"/>
              <a:gd name="T47" fmla="*/ 332 h 659"/>
              <a:gd name="T48" fmla="*/ 313 w 571"/>
              <a:gd name="T49" fmla="*/ 298 h 659"/>
              <a:gd name="T50" fmla="*/ 301 w 571"/>
              <a:gd name="T51" fmla="*/ 315 h 659"/>
              <a:gd name="T52" fmla="*/ 313 w 571"/>
              <a:gd name="T53" fmla="*/ 298 h 659"/>
              <a:gd name="T54" fmla="*/ 315 w 571"/>
              <a:gd name="T55" fmla="*/ 294 h 659"/>
              <a:gd name="T56" fmla="*/ 330 w 571"/>
              <a:gd name="T57" fmla="*/ 284 h 659"/>
              <a:gd name="T58" fmla="*/ 339 w 571"/>
              <a:gd name="T59" fmla="*/ 268 h 659"/>
              <a:gd name="T60" fmla="*/ 332 w 571"/>
              <a:gd name="T61" fmla="*/ 279 h 659"/>
              <a:gd name="T62" fmla="*/ 339 w 571"/>
              <a:gd name="T63" fmla="*/ 268 h 659"/>
              <a:gd name="T64" fmla="*/ 346 w 571"/>
              <a:gd name="T65" fmla="*/ 258 h 659"/>
              <a:gd name="T66" fmla="*/ 351 w 571"/>
              <a:gd name="T67" fmla="*/ 258 h 659"/>
              <a:gd name="T68" fmla="*/ 353 w 571"/>
              <a:gd name="T69" fmla="*/ 251 h 659"/>
              <a:gd name="T70" fmla="*/ 353 w 571"/>
              <a:gd name="T71" fmla="*/ 256 h 659"/>
              <a:gd name="T72" fmla="*/ 353 w 571"/>
              <a:gd name="T73" fmla="*/ 251 h 659"/>
              <a:gd name="T74" fmla="*/ 353 w 571"/>
              <a:gd name="T75" fmla="*/ 249 h 659"/>
              <a:gd name="T76" fmla="*/ 389 w 571"/>
              <a:gd name="T77" fmla="*/ 213 h 659"/>
              <a:gd name="T78" fmla="*/ 401 w 571"/>
              <a:gd name="T79" fmla="*/ 196 h 659"/>
              <a:gd name="T80" fmla="*/ 391 w 571"/>
              <a:gd name="T81" fmla="*/ 211 h 659"/>
              <a:gd name="T82" fmla="*/ 401 w 571"/>
              <a:gd name="T83" fmla="*/ 196 h 659"/>
              <a:gd name="T84" fmla="*/ 403 w 571"/>
              <a:gd name="T85" fmla="*/ 192 h 659"/>
              <a:gd name="T86" fmla="*/ 405 w 571"/>
              <a:gd name="T87" fmla="*/ 194 h 659"/>
              <a:gd name="T88" fmla="*/ 529 w 571"/>
              <a:gd name="T89" fmla="*/ 47 h 659"/>
              <a:gd name="T90" fmla="*/ 413 w 571"/>
              <a:gd name="T91" fmla="*/ 187 h 659"/>
              <a:gd name="T92" fmla="*/ 529 w 571"/>
              <a:gd name="T93" fmla="*/ 47 h 659"/>
              <a:gd name="T94" fmla="*/ 545 w 571"/>
              <a:gd name="T95" fmla="*/ 28 h 659"/>
              <a:gd name="T96" fmla="*/ 562 w 571"/>
              <a:gd name="T97" fmla="*/ 14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71" h="659">
                <a:moveTo>
                  <a:pt x="0" y="659"/>
                </a:moveTo>
                <a:lnTo>
                  <a:pt x="0" y="659"/>
                </a:lnTo>
                <a:lnTo>
                  <a:pt x="0" y="659"/>
                </a:lnTo>
                <a:lnTo>
                  <a:pt x="0" y="659"/>
                </a:lnTo>
                <a:close/>
                <a:moveTo>
                  <a:pt x="48" y="604"/>
                </a:moveTo>
                <a:lnTo>
                  <a:pt x="0" y="659"/>
                </a:lnTo>
                <a:lnTo>
                  <a:pt x="19" y="640"/>
                </a:lnTo>
                <a:lnTo>
                  <a:pt x="50" y="606"/>
                </a:lnTo>
                <a:lnTo>
                  <a:pt x="48" y="604"/>
                </a:lnTo>
                <a:close/>
                <a:moveTo>
                  <a:pt x="123" y="514"/>
                </a:moveTo>
                <a:lnTo>
                  <a:pt x="48" y="602"/>
                </a:lnTo>
                <a:lnTo>
                  <a:pt x="50" y="604"/>
                </a:lnTo>
                <a:lnTo>
                  <a:pt x="126" y="516"/>
                </a:lnTo>
                <a:lnTo>
                  <a:pt x="123" y="514"/>
                </a:lnTo>
                <a:close/>
                <a:moveTo>
                  <a:pt x="135" y="500"/>
                </a:moveTo>
                <a:lnTo>
                  <a:pt x="126" y="512"/>
                </a:lnTo>
                <a:lnTo>
                  <a:pt x="128" y="514"/>
                </a:lnTo>
                <a:lnTo>
                  <a:pt x="140" y="502"/>
                </a:lnTo>
                <a:lnTo>
                  <a:pt x="135" y="500"/>
                </a:lnTo>
                <a:close/>
                <a:moveTo>
                  <a:pt x="204" y="422"/>
                </a:moveTo>
                <a:lnTo>
                  <a:pt x="138" y="497"/>
                </a:lnTo>
                <a:lnTo>
                  <a:pt x="142" y="497"/>
                </a:lnTo>
                <a:lnTo>
                  <a:pt x="204" y="426"/>
                </a:lnTo>
                <a:lnTo>
                  <a:pt x="204" y="422"/>
                </a:lnTo>
                <a:close/>
                <a:moveTo>
                  <a:pt x="216" y="410"/>
                </a:moveTo>
                <a:lnTo>
                  <a:pt x="209" y="417"/>
                </a:lnTo>
                <a:lnTo>
                  <a:pt x="209" y="422"/>
                </a:lnTo>
                <a:lnTo>
                  <a:pt x="218" y="412"/>
                </a:lnTo>
                <a:lnTo>
                  <a:pt x="216" y="410"/>
                </a:lnTo>
                <a:close/>
                <a:moveTo>
                  <a:pt x="259" y="360"/>
                </a:moveTo>
                <a:lnTo>
                  <a:pt x="218" y="407"/>
                </a:lnTo>
                <a:lnTo>
                  <a:pt x="221" y="410"/>
                </a:lnTo>
                <a:lnTo>
                  <a:pt x="256" y="365"/>
                </a:lnTo>
                <a:lnTo>
                  <a:pt x="259" y="360"/>
                </a:lnTo>
                <a:close/>
                <a:moveTo>
                  <a:pt x="275" y="341"/>
                </a:moveTo>
                <a:lnTo>
                  <a:pt x="261" y="355"/>
                </a:lnTo>
                <a:lnTo>
                  <a:pt x="263" y="360"/>
                </a:lnTo>
                <a:lnTo>
                  <a:pt x="275" y="346"/>
                </a:lnTo>
                <a:lnTo>
                  <a:pt x="275" y="341"/>
                </a:lnTo>
                <a:close/>
                <a:moveTo>
                  <a:pt x="282" y="332"/>
                </a:moveTo>
                <a:lnTo>
                  <a:pt x="280" y="336"/>
                </a:lnTo>
                <a:lnTo>
                  <a:pt x="278" y="341"/>
                </a:lnTo>
                <a:lnTo>
                  <a:pt x="282" y="339"/>
                </a:lnTo>
                <a:lnTo>
                  <a:pt x="282" y="332"/>
                </a:lnTo>
                <a:close/>
                <a:moveTo>
                  <a:pt x="299" y="320"/>
                </a:moveTo>
                <a:lnTo>
                  <a:pt x="294" y="320"/>
                </a:lnTo>
                <a:lnTo>
                  <a:pt x="287" y="324"/>
                </a:lnTo>
                <a:lnTo>
                  <a:pt x="287" y="332"/>
                </a:lnTo>
                <a:lnTo>
                  <a:pt x="299" y="320"/>
                </a:lnTo>
                <a:close/>
                <a:moveTo>
                  <a:pt x="313" y="298"/>
                </a:moveTo>
                <a:lnTo>
                  <a:pt x="296" y="315"/>
                </a:lnTo>
                <a:lnTo>
                  <a:pt x="301" y="315"/>
                </a:lnTo>
                <a:lnTo>
                  <a:pt x="311" y="303"/>
                </a:lnTo>
                <a:lnTo>
                  <a:pt x="313" y="298"/>
                </a:lnTo>
                <a:close/>
                <a:moveTo>
                  <a:pt x="330" y="277"/>
                </a:moveTo>
                <a:lnTo>
                  <a:pt x="315" y="294"/>
                </a:lnTo>
                <a:lnTo>
                  <a:pt x="315" y="298"/>
                </a:lnTo>
                <a:lnTo>
                  <a:pt x="330" y="284"/>
                </a:lnTo>
                <a:lnTo>
                  <a:pt x="330" y="277"/>
                </a:lnTo>
                <a:close/>
                <a:moveTo>
                  <a:pt x="339" y="268"/>
                </a:moveTo>
                <a:lnTo>
                  <a:pt x="334" y="272"/>
                </a:lnTo>
                <a:lnTo>
                  <a:pt x="332" y="279"/>
                </a:lnTo>
                <a:lnTo>
                  <a:pt x="337" y="272"/>
                </a:lnTo>
                <a:lnTo>
                  <a:pt x="339" y="268"/>
                </a:lnTo>
                <a:close/>
                <a:moveTo>
                  <a:pt x="349" y="256"/>
                </a:moveTo>
                <a:lnTo>
                  <a:pt x="346" y="258"/>
                </a:lnTo>
                <a:lnTo>
                  <a:pt x="346" y="265"/>
                </a:lnTo>
                <a:lnTo>
                  <a:pt x="351" y="258"/>
                </a:lnTo>
                <a:lnTo>
                  <a:pt x="349" y="256"/>
                </a:lnTo>
                <a:close/>
                <a:moveTo>
                  <a:pt x="353" y="251"/>
                </a:moveTo>
                <a:lnTo>
                  <a:pt x="351" y="253"/>
                </a:lnTo>
                <a:lnTo>
                  <a:pt x="353" y="256"/>
                </a:lnTo>
                <a:lnTo>
                  <a:pt x="353" y="253"/>
                </a:lnTo>
                <a:lnTo>
                  <a:pt x="353" y="251"/>
                </a:lnTo>
                <a:close/>
                <a:moveTo>
                  <a:pt x="389" y="208"/>
                </a:moveTo>
                <a:lnTo>
                  <a:pt x="353" y="249"/>
                </a:lnTo>
                <a:lnTo>
                  <a:pt x="356" y="251"/>
                </a:lnTo>
                <a:lnTo>
                  <a:pt x="389" y="213"/>
                </a:lnTo>
                <a:lnTo>
                  <a:pt x="389" y="208"/>
                </a:lnTo>
                <a:close/>
                <a:moveTo>
                  <a:pt x="401" y="196"/>
                </a:moveTo>
                <a:lnTo>
                  <a:pt x="391" y="206"/>
                </a:lnTo>
                <a:lnTo>
                  <a:pt x="391" y="211"/>
                </a:lnTo>
                <a:lnTo>
                  <a:pt x="401" y="201"/>
                </a:lnTo>
                <a:lnTo>
                  <a:pt x="401" y="196"/>
                </a:lnTo>
                <a:close/>
                <a:moveTo>
                  <a:pt x="405" y="189"/>
                </a:moveTo>
                <a:lnTo>
                  <a:pt x="403" y="192"/>
                </a:lnTo>
                <a:lnTo>
                  <a:pt x="403" y="196"/>
                </a:lnTo>
                <a:lnTo>
                  <a:pt x="405" y="194"/>
                </a:lnTo>
                <a:lnTo>
                  <a:pt x="405" y="189"/>
                </a:lnTo>
                <a:close/>
                <a:moveTo>
                  <a:pt x="529" y="47"/>
                </a:moveTo>
                <a:lnTo>
                  <a:pt x="415" y="180"/>
                </a:lnTo>
                <a:lnTo>
                  <a:pt x="413" y="187"/>
                </a:lnTo>
                <a:lnTo>
                  <a:pt x="522" y="59"/>
                </a:lnTo>
                <a:lnTo>
                  <a:pt x="529" y="47"/>
                </a:lnTo>
                <a:close/>
                <a:moveTo>
                  <a:pt x="571" y="0"/>
                </a:moveTo>
                <a:lnTo>
                  <a:pt x="545" y="28"/>
                </a:lnTo>
                <a:lnTo>
                  <a:pt x="541" y="40"/>
                </a:lnTo>
                <a:lnTo>
                  <a:pt x="562" y="14"/>
                </a:lnTo>
                <a:lnTo>
                  <a:pt x="571" y="0"/>
                </a:lnTo>
                <a:close/>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 name="Freeform 7652"/>
          <p:cNvSpPr>
            <a:spLocks noEditPoints="1"/>
          </p:cNvSpPr>
          <p:nvPr/>
        </p:nvSpPr>
        <p:spPr bwMode="auto">
          <a:xfrm>
            <a:off x="2050415" y="4543426"/>
            <a:ext cx="906463" cy="1046163"/>
          </a:xfrm>
          <a:custGeom>
            <a:avLst/>
            <a:gdLst>
              <a:gd name="T0" fmla="*/ 0 w 571"/>
              <a:gd name="T1" fmla="*/ 659 h 659"/>
              <a:gd name="T2" fmla="*/ 0 w 571"/>
              <a:gd name="T3" fmla="*/ 659 h 659"/>
              <a:gd name="T4" fmla="*/ 0 w 571"/>
              <a:gd name="T5" fmla="*/ 659 h 659"/>
              <a:gd name="T6" fmla="*/ 50 w 571"/>
              <a:gd name="T7" fmla="*/ 606 h 659"/>
              <a:gd name="T8" fmla="*/ 123 w 571"/>
              <a:gd name="T9" fmla="*/ 514 h 659"/>
              <a:gd name="T10" fmla="*/ 50 w 571"/>
              <a:gd name="T11" fmla="*/ 604 h 659"/>
              <a:gd name="T12" fmla="*/ 123 w 571"/>
              <a:gd name="T13" fmla="*/ 514 h 659"/>
              <a:gd name="T14" fmla="*/ 126 w 571"/>
              <a:gd name="T15" fmla="*/ 512 h 659"/>
              <a:gd name="T16" fmla="*/ 140 w 571"/>
              <a:gd name="T17" fmla="*/ 502 h 659"/>
              <a:gd name="T18" fmla="*/ 204 w 571"/>
              <a:gd name="T19" fmla="*/ 422 h 659"/>
              <a:gd name="T20" fmla="*/ 142 w 571"/>
              <a:gd name="T21" fmla="*/ 497 h 659"/>
              <a:gd name="T22" fmla="*/ 204 w 571"/>
              <a:gd name="T23" fmla="*/ 422 h 659"/>
              <a:gd name="T24" fmla="*/ 209 w 571"/>
              <a:gd name="T25" fmla="*/ 417 h 659"/>
              <a:gd name="T26" fmla="*/ 218 w 571"/>
              <a:gd name="T27" fmla="*/ 412 h 659"/>
              <a:gd name="T28" fmla="*/ 259 w 571"/>
              <a:gd name="T29" fmla="*/ 360 h 659"/>
              <a:gd name="T30" fmla="*/ 221 w 571"/>
              <a:gd name="T31" fmla="*/ 410 h 659"/>
              <a:gd name="T32" fmla="*/ 259 w 571"/>
              <a:gd name="T33" fmla="*/ 360 h 659"/>
              <a:gd name="T34" fmla="*/ 261 w 571"/>
              <a:gd name="T35" fmla="*/ 355 h 659"/>
              <a:gd name="T36" fmla="*/ 275 w 571"/>
              <a:gd name="T37" fmla="*/ 346 h 659"/>
              <a:gd name="T38" fmla="*/ 282 w 571"/>
              <a:gd name="T39" fmla="*/ 332 h 659"/>
              <a:gd name="T40" fmla="*/ 278 w 571"/>
              <a:gd name="T41" fmla="*/ 341 h 659"/>
              <a:gd name="T42" fmla="*/ 282 w 571"/>
              <a:gd name="T43" fmla="*/ 332 h 659"/>
              <a:gd name="T44" fmla="*/ 294 w 571"/>
              <a:gd name="T45" fmla="*/ 320 h 659"/>
              <a:gd name="T46" fmla="*/ 287 w 571"/>
              <a:gd name="T47" fmla="*/ 332 h 659"/>
              <a:gd name="T48" fmla="*/ 313 w 571"/>
              <a:gd name="T49" fmla="*/ 298 h 659"/>
              <a:gd name="T50" fmla="*/ 301 w 571"/>
              <a:gd name="T51" fmla="*/ 315 h 659"/>
              <a:gd name="T52" fmla="*/ 313 w 571"/>
              <a:gd name="T53" fmla="*/ 298 h 659"/>
              <a:gd name="T54" fmla="*/ 315 w 571"/>
              <a:gd name="T55" fmla="*/ 294 h 659"/>
              <a:gd name="T56" fmla="*/ 330 w 571"/>
              <a:gd name="T57" fmla="*/ 284 h 659"/>
              <a:gd name="T58" fmla="*/ 339 w 571"/>
              <a:gd name="T59" fmla="*/ 268 h 659"/>
              <a:gd name="T60" fmla="*/ 332 w 571"/>
              <a:gd name="T61" fmla="*/ 279 h 659"/>
              <a:gd name="T62" fmla="*/ 339 w 571"/>
              <a:gd name="T63" fmla="*/ 268 h 659"/>
              <a:gd name="T64" fmla="*/ 346 w 571"/>
              <a:gd name="T65" fmla="*/ 258 h 659"/>
              <a:gd name="T66" fmla="*/ 351 w 571"/>
              <a:gd name="T67" fmla="*/ 258 h 659"/>
              <a:gd name="T68" fmla="*/ 353 w 571"/>
              <a:gd name="T69" fmla="*/ 251 h 659"/>
              <a:gd name="T70" fmla="*/ 353 w 571"/>
              <a:gd name="T71" fmla="*/ 256 h 659"/>
              <a:gd name="T72" fmla="*/ 353 w 571"/>
              <a:gd name="T73" fmla="*/ 251 h 659"/>
              <a:gd name="T74" fmla="*/ 353 w 571"/>
              <a:gd name="T75" fmla="*/ 249 h 659"/>
              <a:gd name="T76" fmla="*/ 389 w 571"/>
              <a:gd name="T77" fmla="*/ 213 h 659"/>
              <a:gd name="T78" fmla="*/ 401 w 571"/>
              <a:gd name="T79" fmla="*/ 196 h 659"/>
              <a:gd name="T80" fmla="*/ 391 w 571"/>
              <a:gd name="T81" fmla="*/ 211 h 659"/>
              <a:gd name="T82" fmla="*/ 401 w 571"/>
              <a:gd name="T83" fmla="*/ 196 h 659"/>
              <a:gd name="T84" fmla="*/ 403 w 571"/>
              <a:gd name="T85" fmla="*/ 192 h 659"/>
              <a:gd name="T86" fmla="*/ 405 w 571"/>
              <a:gd name="T87" fmla="*/ 194 h 659"/>
              <a:gd name="T88" fmla="*/ 529 w 571"/>
              <a:gd name="T89" fmla="*/ 47 h 659"/>
              <a:gd name="T90" fmla="*/ 413 w 571"/>
              <a:gd name="T91" fmla="*/ 187 h 659"/>
              <a:gd name="T92" fmla="*/ 529 w 571"/>
              <a:gd name="T93" fmla="*/ 47 h 659"/>
              <a:gd name="T94" fmla="*/ 545 w 571"/>
              <a:gd name="T95" fmla="*/ 28 h 659"/>
              <a:gd name="T96" fmla="*/ 562 w 571"/>
              <a:gd name="T97" fmla="*/ 14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71" h="659">
                <a:moveTo>
                  <a:pt x="0" y="659"/>
                </a:moveTo>
                <a:lnTo>
                  <a:pt x="0" y="659"/>
                </a:lnTo>
                <a:lnTo>
                  <a:pt x="0" y="659"/>
                </a:lnTo>
                <a:lnTo>
                  <a:pt x="0" y="659"/>
                </a:lnTo>
                <a:moveTo>
                  <a:pt x="48" y="604"/>
                </a:moveTo>
                <a:lnTo>
                  <a:pt x="0" y="659"/>
                </a:lnTo>
                <a:lnTo>
                  <a:pt x="19" y="640"/>
                </a:lnTo>
                <a:lnTo>
                  <a:pt x="50" y="606"/>
                </a:lnTo>
                <a:lnTo>
                  <a:pt x="48" y="604"/>
                </a:lnTo>
                <a:moveTo>
                  <a:pt x="123" y="514"/>
                </a:moveTo>
                <a:lnTo>
                  <a:pt x="48" y="602"/>
                </a:lnTo>
                <a:lnTo>
                  <a:pt x="50" y="604"/>
                </a:lnTo>
                <a:lnTo>
                  <a:pt x="126" y="516"/>
                </a:lnTo>
                <a:lnTo>
                  <a:pt x="123" y="514"/>
                </a:lnTo>
                <a:moveTo>
                  <a:pt x="135" y="500"/>
                </a:moveTo>
                <a:lnTo>
                  <a:pt x="126" y="512"/>
                </a:lnTo>
                <a:lnTo>
                  <a:pt x="128" y="514"/>
                </a:lnTo>
                <a:lnTo>
                  <a:pt x="140" y="502"/>
                </a:lnTo>
                <a:lnTo>
                  <a:pt x="135" y="500"/>
                </a:lnTo>
                <a:moveTo>
                  <a:pt x="204" y="422"/>
                </a:moveTo>
                <a:lnTo>
                  <a:pt x="138" y="497"/>
                </a:lnTo>
                <a:lnTo>
                  <a:pt x="142" y="497"/>
                </a:lnTo>
                <a:lnTo>
                  <a:pt x="204" y="426"/>
                </a:lnTo>
                <a:lnTo>
                  <a:pt x="204" y="422"/>
                </a:lnTo>
                <a:moveTo>
                  <a:pt x="216" y="410"/>
                </a:moveTo>
                <a:lnTo>
                  <a:pt x="209" y="417"/>
                </a:lnTo>
                <a:lnTo>
                  <a:pt x="209" y="422"/>
                </a:lnTo>
                <a:lnTo>
                  <a:pt x="218" y="412"/>
                </a:lnTo>
                <a:lnTo>
                  <a:pt x="216" y="410"/>
                </a:lnTo>
                <a:moveTo>
                  <a:pt x="259" y="360"/>
                </a:moveTo>
                <a:lnTo>
                  <a:pt x="218" y="407"/>
                </a:lnTo>
                <a:lnTo>
                  <a:pt x="221" y="410"/>
                </a:lnTo>
                <a:lnTo>
                  <a:pt x="256" y="365"/>
                </a:lnTo>
                <a:lnTo>
                  <a:pt x="259" y="360"/>
                </a:lnTo>
                <a:moveTo>
                  <a:pt x="275" y="341"/>
                </a:moveTo>
                <a:lnTo>
                  <a:pt x="261" y="355"/>
                </a:lnTo>
                <a:lnTo>
                  <a:pt x="263" y="360"/>
                </a:lnTo>
                <a:lnTo>
                  <a:pt x="275" y="346"/>
                </a:lnTo>
                <a:lnTo>
                  <a:pt x="275" y="341"/>
                </a:lnTo>
                <a:moveTo>
                  <a:pt x="282" y="332"/>
                </a:moveTo>
                <a:lnTo>
                  <a:pt x="280" y="336"/>
                </a:lnTo>
                <a:lnTo>
                  <a:pt x="278" y="341"/>
                </a:lnTo>
                <a:lnTo>
                  <a:pt x="282" y="339"/>
                </a:lnTo>
                <a:lnTo>
                  <a:pt x="282" y="332"/>
                </a:lnTo>
                <a:moveTo>
                  <a:pt x="299" y="320"/>
                </a:moveTo>
                <a:lnTo>
                  <a:pt x="294" y="320"/>
                </a:lnTo>
                <a:lnTo>
                  <a:pt x="287" y="324"/>
                </a:lnTo>
                <a:lnTo>
                  <a:pt x="287" y="332"/>
                </a:lnTo>
                <a:lnTo>
                  <a:pt x="299" y="320"/>
                </a:lnTo>
                <a:moveTo>
                  <a:pt x="313" y="298"/>
                </a:moveTo>
                <a:lnTo>
                  <a:pt x="296" y="315"/>
                </a:lnTo>
                <a:lnTo>
                  <a:pt x="301" y="315"/>
                </a:lnTo>
                <a:lnTo>
                  <a:pt x="311" y="303"/>
                </a:lnTo>
                <a:lnTo>
                  <a:pt x="313" y="298"/>
                </a:lnTo>
                <a:moveTo>
                  <a:pt x="330" y="277"/>
                </a:moveTo>
                <a:lnTo>
                  <a:pt x="315" y="294"/>
                </a:lnTo>
                <a:lnTo>
                  <a:pt x="315" y="298"/>
                </a:lnTo>
                <a:lnTo>
                  <a:pt x="330" y="284"/>
                </a:lnTo>
                <a:lnTo>
                  <a:pt x="330" y="277"/>
                </a:lnTo>
                <a:moveTo>
                  <a:pt x="339" y="268"/>
                </a:moveTo>
                <a:lnTo>
                  <a:pt x="334" y="272"/>
                </a:lnTo>
                <a:lnTo>
                  <a:pt x="332" y="279"/>
                </a:lnTo>
                <a:lnTo>
                  <a:pt x="337" y="272"/>
                </a:lnTo>
                <a:lnTo>
                  <a:pt x="339" y="268"/>
                </a:lnTo>
                <a:moveTo>
                  <a:pt x="349" y="256"/>
                </a:moveTo>
                <a:lnTo>
                  <a:pt x="346" y="258"/>
                </a:lnTo>
                <a:lnTo>
                  <a:pt x="346" y="265"/>
                </a:lnTo>
                <a:lnTo>
                  <a:pt x="351" y="258"/>
                </a:lnTo>
                <a:lnTo>
                  <a:pt x="349" y="256"/>
                </a:lnTo>
                <a:moveTo>
                  <a:pt x="353" y="251"/>
                </a:moveTo>
                <a:lnTo>
                  <a:pt x="351" y="253"/>
                </a:lnTo>
                <a:lnTo>
                  <a:pt x="353" y="256"/>
                </a:lnTo>
                <a:lnTo>
                  <a:pt x="353" y="253"/>
                </a:lnTo>
                <a:lnTo>
                  <a:pt x="353" y="251"/>
                </a:lnTo>
                <a:moveTo>
                  <a:pt x="389" y="208"/>
                </a:moveTo>
                <a:lnTo>
                  <a:pt x="353" y="249"/>
                </a:lnTo>
                <a:lnTo>
                  <a:pt x="356" y="251"/>
                </a:lnTo>
                <a:lnTo>
                  <a:pt x="389" y="213"/>
                </a:lnTo>
                <a:lnTo>
                  <a:pt x="389" y="208"/>
                </a:lnTo>
                <a:moveTo>
                  <a:pt x="401" y="196"/>
                </a:moveTo>
                <a:lnTo>
                  <a:pt x="391" y="206"/>
                </a:lnTo>
                <a:lnTo>
                  <a:pt x="391" y="211"/>
                </a:lnTo>
                <a:lnTo>
                  <a:pt x="401" y="201"/>
                </a:lnTo>
                <a:lnTo>
                  <a:pt x="401" y="196"/>
                </a:lnTo>
                <a:moveTo>
                  <a:pt x="405" y="189"/>
                </a:moveTo>
                <a:lnTo>
                  <a:pt x="403" y="192"/>
                </a:lnTo>
                <a:lnTo>
                  <a:pt x="403" y="196"/>
                </a:lnTo>
                <a:lnTo>
                  <a:pt x="405" y="194"/>
                </a:lnTo>
                <a:lnTo>
                  <a:pt x="405" y="189"/>
                </a:lnTo>
                <a:moveTo>
                  <a:pt x="529" y="47"/>
                </a:moveTo>
                <a:lnTo>
                  <a:pt x="415" y="180"/>
                </a:lnTo>
                <a:lnTo>
                  <a:pt x="413" y="187"/>
                </a:lnTo>
                <a:lnTo>
                  <a:pt x="522" y="59"/>
                </a:lnTo>
                <a:lnTo>
                  <a:pt x="529" y="47"/>
                </a:lnTo>
                <a:moveTo>
                  <a:pt x="571" y="0"/>
                </a:moveTo>
                <a:lnTo>
                  <a:pt x="545" y="28"/>
                </a:lnTo>
                <a:lnTo>
                  <a:pt x="541" y="40"/>
                </a:lnTo>
                <a:lnTo>
                  <a:pt x="562" y="14"/>
                </a:lnTo>
                <a:lnTo>
                  <a:pt x="5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0" name="Freeform 7657"/>
          <p:cNvSpPr/>
          <p:nvPr/>
        </p:nvSpPr>
        <p:spPr bwMode="auto">
          <a:xfrm>
            <a:off x="2126615" y="5499101"/>
            <a:ext cx="3175" cy="6350"/>
          </a:xfrm>
          <a:custGeom>
            <a:avLst/>
            <a:gdLst>
              <a:gd name="T0" fmla="*/ 0 w 2"/>
              <a:gd name="T1" fmla="*/ 0 h 4"/>
              <a:gd name="T2" fmla="*/ 0 w 2"/>
              <a:gd name="T3" fmla="*/ 2 h 4"/>
              <a:gd name="T4" fmla="*/ 2 w 2"/>
              <a:gd name="T5" fmla="*/ 4 h 4"/>
              <a:gd name="T6" fmla="*/ 2 w 2"/>
              <a:gd name="T7" fmla="*/ 2 h 4"/>
              <a:gd name="T8" fmla="*/ 0 w 2"/>
              <a:gd name="T9" fmla="*/ 0 h 4"/>
            </a:gdLst>
            <a:ahLst/>
            <a:cxnLst>
              <a:cxn ang="0">
                <a:pos x="T0" y="T1"/>
              </a:cxn>
              <a:cxn ang="0">
                <a:pos x="T2" y="T3"/>
              </a:cxn>
              <a:cxn ang="0">
                <a:pos x="T4" y="T5"/>
              </a:cxn>
              <a:cxn ang="0">
                <a:pos x="T6" y="T7"/>
              </a:cxn>
              <a:cxn ang="0">
                <a:pos x="T8" y="T9"/>
              </a:cxn>
            </a:cxnLst>
            <a:rect l="0" t="0" r="r" b="b"/>
            <a:pathLst>
              <a:path w="2" h="4">
                <a:moveTo>
                  <a:pt x="0" y="0"/>
                </a:moveTo>
                <a:lnTo>
                  <a:pt x="0" y="2"/>
                </a:lnTo>
                <a:lnTo>
                  <a:pt x="2" y="4"/>
                </a:lnTo>
                <a:lnTo>
                  <a:pt x="2" y="2"/>
                </a:lnTo>
                <a:lnTo>
                  <a:pt x="0" y="0"/>
                </a:lnTo>
                <a:close/>
              </a:path>
            </a:pathLst>
          </a:custGeom>
          <a:solidFill>
            <a:srgbClr val="29292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 name="Freeform 7658"/>
          <p:cNvSpPr/>
          <p:nvPr/>
        </p:nvSpPr>
        <p:spPr bwMode="auto">
          <a:xfrm>
            <a:off x="2126615" y="5499101"/>
            <a:ext cx="3175" cy="6350"/>
          </a:xfrm>
          <a:custGeom>
            <a:avLst/>
            <a:gdLst>
              <a:gd name="T0" fmla="*/ 0 w 2"/>
              <a:gd name="T1" fmla="*/ 0 h 4"/>
              <a:gd name="T2" fmla="*/ 0 w 2"/>
              <a:gd name="T3" fmla="*/ 2 h 4"/>
              <a:gd name="T4" fmla="*/ 2 w 2"/>
              <a:gd name="T5" fmla="*/ 4 h 4"/>
              <a:gd name="T6" fmla="*/ 2 w 2"/>
              <a:gd name="T7" fmla="*/ 2 h 4"/>
              <a:gd name="T8" fmla="*/ 0 w 2"/>
              <a:gd name="T9" fmla="*/ 0 h 4"/>
            </a:gdLst>
            <a:ahLst/>
            <a:cxnLst>
              <a:cxn ang="0">
                <a:pos x="T0" y="T1"/>
              </a:cxn>
              <a:cxn ang="0">
                <a:pos x="T2" y="T3"/>
              </a:cxn>
              <a:cxn ang="0">
                <a:pos x="T4" y="T5"/>
              </a:cxn>
              <a:cxn ang="0">
                <a:pos x="T6" y="T7"/>
              </a:cxn>
              <a:cxn ang="0">
                <a:pos x="T8" y="T9"/>
              </a:cxn>
            </a:cxnLst>
            <a:rect l="0" t="0" r="r" b="b"/>
            <a:pathLst>
              <a:path w="2" h="4">
                <a:moveTo>
                  <a:pt x="0" y="0"/>
                </a:moveTo>
                <a:lnTo>
                  <a:pt x="0" y="2"/>
                </a:lnTo>
                <a:lnTo>
                  <a:pt x="2" y="4"/>
                </a:lnTo>
                <a:lnTo>
                  <a:pt x="2" y="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 name="Freeform 7761"/>
          <p:cNvSpPr/>
          <p:nvPr/>
        </p:nvSpPr>
        <p:spPr bwMode="auto">
          <a:xfrm>
            <a:off x="2050415" y="5559426"/>
            <a:ext cx="30163" cy="30163"/>
          </a:xfrm>
          <a:custGeom>
            <a:avLst/>
            <a:gdLst>
              <a:gd name="T0" fmla="*/ 19 w 19"/>
              <a:gd name="T1" fmla="*/ 0 h 19"/>
              <a:gd name="T2" fmla="*/ 0 w 19"/>
              <a:gd name="T3" fmla="*/ 19 h 19"/>
              <a:gd name="T4" fmla="*/ 0 w 19"/>
              <a:gd name="T5" fmla="*/ 19 h 19"/>
              <a:gd name="T6" fmla="*/ 0 w 19"/>
              <a:gd name="T7" fmla="*/ 19 h 19"/>
              <a:gd name="T8" fmla="*/ 0 w 19"/>
              <a:gd name="T9" fmla="*/ 19 h 19"/>
              <a:gd name="T10" fmla="*/ 0 w 19"/>
              <a:gd name="T11" fmla="*/ 16 h 19"/>
              <a:gd name="T12" fmla="*/ 7 w 19"/>
              <a:gd name="T13" fmla="*/ 14 h 19"/>
              <a:gd name="T14" fmla="*/ 19 w 19"/>
              <a:gd name="T15" fmla="*/ 0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9">
                <a:moveTo>
                  <a:pt x="19" y="0"/>
                </a:moveTo>
                <a:lnTo>
                  <a:pt x="0" y="19"/>
                </a:lnTo>
                <a:lnTo>
                  <a:pt x="0" y="19"/>
                </a:lnTo>
                <a:lnTo>
                  <a:pt x="0" y="19"/>
                </a:lnTo>
                <a:lnTo>
                  <a:pt x="0" y="19"/>
                </a:lnTo>
                <a:lnTo>
                  <a:pt x="0" y="16"/>
                </a:lnTo>
                <a:lnTo>
                  <a:pt x="7" y="14"/>
                </a:lnTo>
                <a:lnTo>
                  <a:pt x="19" y="0"/>
                </a:lnTo>
                <a:close/>
              </a:path>
            </a:pathLst>
          </a:custGeom>
          <a:solidFill>
            <a:srgbClr val="29292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 name="Freeform 7762"/>
          <p:cNvSpPr/>
          <p:nvPr/>
        </p:nvSpPr>
        <p:spPr bwMode="auto">
          <a:xfrm>
            <a:off x="2050415" y="5559426"/>
            <a:ext cx="30163" cy="30163"/>
          </a:xfrm>
          <a:custGeom>
            <a:avLst/>
            <a:gdLst>
              <a:gd name="T0" fmla="*/ 19 w 19"/>
              <a:gd name="T1" fmla="*/ 0 h 19"/>
              <a:gd name="T2" fmla="*/ 0 w 19"/>
              <a:gd name="T3" fmla="*/ 19 h 19"/>
              <a:gd name="T4" fmla="*/ 0 w 19"/>
              <a:gd name="T5" fmla="*/ 19 h 19"/>
              <a:gd name="T6" fmla="*/ 0 w 19"/>
              <a:gd name="T7" fmla="*/ 19 h 19"/>
              <a:gd name="T8" fmla="*/ 0 w 19"/>
              <a:gd name="T9" fmla="*/ 19 h 19"/>
              <a:gd name="T10" fmla="*/ 0 w 19"/>
              <a:gd name="T11" fmla="*/ 16 h 19"/>
              <a:gd name="T12" fmla="*/ 7 w 19"/>
              <a:gd name="T13" fmla="*/ 14 h 19"/>
              <a:gd name="T14" fmla="*/ 19 w 19"/>
              <a:gd name="T15" fmla="*/ 0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9">
                <a:moveTo>
                  <a:pt x="19" y="0"/>
                </a:moveTo>
                <a:lnTo>
                  <a:pt x="0" y="19"/>
                </a:lnTo>
                <a:lnTo>
                  <a:pt x="0" y="19"/>
                </a:lnTo>
                <a:lnTo>
                  <a:pt x="0" y="19"/>
                </a:lnTo>
                <a:lnTo>
                  <a:pt x="0" y="19"/>
                </a:lnTo>
                <a:lnTo>
                  <a:pt x="0" y="16"/>
                </a:lnTo>
                <a:lnTo>
                  <a:pt x="7" y="14"/>
                </a:lnTo>
                <a:lnTo>
                  <a:pt x="1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4" name="Freeform 7763"/>
          <p:cNvSpPr/>
          <p:nvPr/>
        </p:nvSpPr>
        <p:spPr bwMode="auto">
          <a:xfrm>
            <a:off x="2050415" y="5581651"/>
            <a:ext cx="11113" cy="7938"/>
          </a:xfrm>
          <a:custGeom>
            <a:avLst/>
            <a:gdLst>
              <a:gd name="T0" fmla="*/ 7 w 7"/>
              <a:gd name="T1" fmla="*/ 0 h 5"/>
              <a:gd name="T2" fmla="*/ 0 w 7"/>
              <a:gd name="T3" fmla="*/ 2 h 5"/>
              <a:gd name="T4" fmla="*/ 0 w 7"/>
              <a:gd name="T5" fmla="*/ 5 h 5"/>
              <a:gd name="T6" fmla="*/ 0 w 7"/>
              <a:gd name="T7" fmla="*/ 5 h 5"/>
              <a:gd name="T8" fmla="*/ 0 w 7"/>
              <a:gd name="T9" fmla="*/ 2 h 5"/>
              <a:gd name="T10" fmla="*/ 3 w 7"/>
              <a:gd name="T11" fmla="*/ 5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lnTo>
                  <a:pt x="0" y="2"/>
                </a:lnTo>
                <a:lnTo>
                  <a:pt x="0" y="5"/>
                </a:lnTo>
                <a:lnTo>
                  <a:pt x="0" y="5"/>
                </a:lnTo>
                <a:lnTo>
                  <a:pt x="0" y="2"/>
                </a:lnTo>
                <a:lnTo>
                  <a:pt x="3" y="5"/>
                </a:lnTo>
                <a:lnTo>
                  <a:pt x="7" y="0"/>
                </a:lnTo>
                <a:close/>
              </a:path>
            </a:pathLst>
          </a:custGeom>
          <a:solidFill>
            <a:srgbClr val="10101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5" name="Freeform 7764"/>
          <p:cNvSpPr/>
          <p:nvPr/>
        </p:nvSpPr>
        <p:spPr bwMode="auto">
          <a:xfrm>
            <a:off x="2050415" y="5581651"/>
            <a:ext cx="11113" cy="7938"/>
          </a:xfrm>
          <a:custGeom>
            <a:avLst/>
            <a:gdLst>
              <a:gd name="T0" fmla="*/ 7 w 7"/>
              <a:gd name="T1" fmla="*/ 0 h 5"/>
              <a:gd name="T2" fmla="*/ 0 w 7"/>
              <a:gd name="T3" fmla="*/ 2 h 5"/>
              <a:gd name="T4" fmla="*/ 0 w 7"/>
              <a:gd name="T5" fmla="*/ 5 h 5"/>
              <a:gd name="T6" fmla="*/ 0 w 7"/>
              <a:gd name="T7" fmla="*/ 5 h 5"/>
              <a:gd name="T8" fmla="*/ 0 w 7"/>
              <a:gd name="T9" fmla="*/ 2 h 5"/>
              <a:gd name="T10" fmla="*/ 3 w 7"/>
              <a:gd name="T11" fmla="*/ 5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lnTo>
                  <a:pt x="0" y="2"/>
                </a:lnTo>
                <a:lnTo>
                  <a:pt x="0" y="5"/>
                </a:lnTo>
                <a:lnTo>
                  <a:pt x="0" y="5"/>
                </a:lnTo>
                <a:lnTo>
                  <a:pt x="0" y="2"/>
                </a:lnTo>
                <a:lnTo>
                  <a:pt x="3" y="5"/>
                </a:lnTo>
                <a:lnTo>
                  <a:pt x="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6" name="Freeform 7765"/>
          <p:cNvSpPr/>
          <p:nvPr/>
        </p:nvSpPr>
        <p:spPr bwMode="auto">
          <a:xfrm>
            <a:off x="2050415" y="5584826"/>
            <a:ext cx="4763" cy="4763"/>
          </a:xfrm>
          <a:custGeom>
            <a:avLst/>
            <a:gdLst>
              <a:gd name="T0" fmla="*/ 0 w 3"/>
              <a:gd name="T1" fmla="*/ 0 h 3"/>
              <a:gd name="T2" fmla="*/ 0 w 3"/>
              <a:gd name="T3" fmla="*/ 3 h 3"/>
              <a:gd name="T4" fmla="*/ 3 w 3"/>
              <a:gd name="T5" fmla="*/ 3 h 3"/>
              <a:gd name="T6" fmla="*/ 3 w 3"/>
              <a:gd name="T7" fmla="*/ 3 h 3"/>
              <a:gd name="T8" fmla="*/ 0 w 3"/>
              <a:gd name="T9" fmla="*/ 0 h 3"/>
            </a:gdLst>
            <a:ahLst/>
            <a:cxnLst>
              <a:cxn ang="0">
                <a:pos x="T0" y="T1"/>
              </a:cxn>
              <a:cxn ang="0">
                <a:pos x="T2" y="T3"/>
              </a:cxn>
              <a:cxn ang="0">
                <a:pos x="T4" y="T5"/>
              </a:cxn>
              <a:cxn ang="0">
                <a:pos x="T6" y="T7"/>
              </a:cxn>
              <a:cxn ang="0">
                <a:pos x="T8" y="T9"/>
              </a:cxn>
            </a:cxnLst>
            <a:rect l="0" t="0" r="r" b="b"/>
            <a:pathLst>
              <a:path w="3" h="3">
                <a:moveTo>
                  <a:pt x="0" y="0"/>
                </a:moveTo>
                <a:lnTo>
                  <a:pt x="0" y="3"/>
                </a:lnTo>
                <a:lnTo>
                  <a:pt x="3" y="3"/>
                </a:lnTo>
                <a:lnTo>
                  <a:pt x="3" y="3"/>
                </a:lnTo>
                <a:lnTo>
                  <a:pt x="0" y="0"/>
                </a:lnTo>
                <a:close/>
              </a:path>
            </a:pathLst>
          </a:custGeom>
          <a:solidFill>
            <a:srgbClr val="06060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7766"/>
          <p:cNvSpPr/>
          <p:nvPr/>
        </p:nvSpPr>
        <p:spPr bwMode="auto">
          <a:xfrm>
            <a:off x="2050415" y="5584826"/>
            <a:ext cx="4763" cy="4763"/>
          </a:xfrm>
          <a:custGeom>
            <a:avLst/>
            <a:gdLst>
              <a:gd name="T0" fmla="*/ 0 w 3"/>
              <a:gd name="T1" fmla="*/ 0 h 3"/>
              <a:gd name="T2" fmla="*/ 0 w 3"/>
              <a:gd name="T3" fmla="*/ 3 h 3"/>
              <a:gd name="T4" fmla="*/ 3 w 3"/>
              <a:gd name="T5" fmla="*/ 3 h 3"/>
              <a:gd name="T6" fmla="*/ 3 w 3"/>
              <a:gd name="T7" fmla="*/ 3 h 3"/>
              <a:gd name="T8" fmla="*/ 0 w 3"/>
              <a:gd name="T9" fmla="*/ 0 h 3"/>
            </a:gdLst>
            <a:ahLst/>
            <a:cxnLst>
              <a:cxn ang="0">
                <a:pos x="T0" y="T1"/>
              </a:cxn>
              <a:cxn ang="0">
                <a:pos x="T2" y="T3"/>
              </a:cxn>
              <a:cxn ang="0">
                <a:pos x="T4" y="T5"/>
              </a:cxn>
              <a:cxn ang="0">
                <a:pos x="T6" y="T7"/>
              </a:cxn>
              <a:cxn ang="0">
                <a:pos x="T8" y="T9"/>
              </a:cxn>
            </a:cxnLst>
            <a:rect l="0" t="0" r="r" b="b"/>
            <a:pathLst>
              <a:path w="3" h="3">
                <a:moveTo>
                  <a:pt x="0" y="0"/>
                </a:moveTo>
                <a:lnTo>
                  <a:pt x="0" y="3"/>
                </a:lnTo>
                <a:lnTo>
                  <a:pt x="3" y="3"/>
                </a:lnTo>
                <a:lnTo>
                  <a:pt x="3" y="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8077"/>
          <p:cNvSpPr>
            <a:spLocks noEditPoints="1"/>
          </p:cNvSpPr>
          <p:nvPr/>
        </p:nvSpPr>
        <p:spPr bwMode="auto">
          <a:xfrm>
            <a:off x="2983865" y="4527551"/>
            <a:ext cx="2320925" cy="1087438"/>
          </a:xfrm>
          <a:custGeom>
            <a:avLst/>
            <a:gdLst>
              <a:gd name="T0" fmla="*/ 855 w 1462"/>
              <a:gd name="T1" fmla="*/ 403 h 685"/>
              <a:gd name="T2" fmla="*/ 1462 w 1462"/>
              <a:gd name="T3" fmla="*/ 685 h 685"/>
              <a:gd name="T4" fmla="*/ 1462 w 1462"/>
              <a:gd name="T5" fmla="*/ 685 h 685"/>
              <a:gd name="T6" fmla="*/ 813 w 1462"/>
              <a:gd name="T7" fmla="*/ 379 h 685"/>
              <a:gd name="T8" fmla="*/ 851 w 1462"/>
              <a:gd name="T9" fmla="*/ 401 h 685"/>
              <a:gd name="T10" fmla="*/ 813 w 1462"/>
              <a:gd name="T11" fmla="*/ 379 h 685"/>
              <a:gd name="T12" fmla="*/ 753 w 1462"/>
              <a:gd name="T13" fmla="*/ 356 h 685"/>
              <a:gd name="T14" fmla="*/ 808 w 1462"/>
              <a:gd name="T15" fmla="*/ 377 h 685"/>
              <a:gd name="T16" fmla="*/ 737 w 1462"/>
              <a:gd name="T17" fmla="*/ 344 h 685"/>
              <a:gd name="T18" fmla="*/ 749 w 1462"/>
              <a:gd name="T19" fmla="*/ 353 h 685"/>
              <a:gd name="T20" fmla="*/ 737 w 1462"/>
              <a:gd name="T21" fmla="*/ 344 h 685"/>
              <a:gd name="T22" fmla="*/ 727 w 1462"/>
              <a:gd name="T23" fmla="*/ 344 h 685"/>
              <a:gd name="T24" fmla="*/ 689 w 1462"/>
              <a:gd name="T25" fmla="*/ 323 h 685"/>
              <a:gd name="T26" fmla="*/ 678 w 1462"/>
              <a:gd name="T27" fmla="*/ 318 h 685"/>
              <a:gd name="T28" fmla="*/ 678 w 1462"/>
              <a:gd name="T29" fmla="*/ 320 h 685"/>
              <a:gd name="T30" fmla="*/ 678 w 1462"/>
              <a:gd name="T31" fmla="*/ 318 h 685"/>
              <a:gd name="T32" fmla="*/ 642 w 1462"/>
              <a:gd name="T33" fmla="*/ 304 h 685"/>
              <a:gd name="T34" fmla="*/ 673 w 1462"/>
              <a:gd name="T35" fmla="*/ 313 h 685"/>
              <a:gd name="T36" fmla="*/ 604 w 1462"/>
              <a:gd name="T37" fmla="*/ 282 h 685"/>
              <a:gd name="T38" fmla="*/ 637 w 1462"/>
              <a:gd name="T39" fmla="*/ 301 h 685"/>
              <a:gd name="T40" fmla="*/ 604 w 1462"/>
              <a:gd name="T41" fmla="*/ 282 h 685"/>
              <a:gd name="T42" fmla="*/ 590 w 1462"/>
              <a:gd name="T43" fmla="*/ 278 h 685"/>
              <a:gd name="T44" fmla="*/ 599 w 1462"/>
              <a:gd name="T45" fmla="*/ 280 h 685"/>
              <a:gd name="T46" fmla="*/ 561 w 1462"/>
              <a:gd name="T47" fmla="*/ 263 h 685"/>
              <a:gd name="T48" fmla="*/ 585 w 1462"/>
              <a:gd name="T49" fmla="*/ 278 h 685"/>
              <a:gd name="T50" fmla="*/ 561 w 1462"/>
              <a:gd name="T51" fmla="*/ 263 h 685"/>
              <a:gd name="T52" fmla="*/ 481 w 1462"/>
              <a:gd name="T53" fmla="*/ 228 h 685"/>
              <a:gd name="T54" fmla="*/ 557 w 1462"/>
              <a:gd name="T55" fmla="*/ 261 h 685"/>
              <a:gd name="T56" fmla="*/ 448 w 1462"/>
              <a:gd name="T57" fmla="*/ 209 h 685"/>
              <a:gd name="T58" fmla="*/ 479 w 1462"/>
              <a:gd name="T59" fmla="*/ 225 h 685"/>
              <a:gd name="T60" fmla="*/ 448 w 1462"/>
              <a:gd name="T61" fmla="*/ 209 h 685"/>
              <a:gd name="T62" fmla="*/ 372 w 1462"/>
              <a:gd name="T63" fmla="*/ 176 h 685"/>
              <a:gd name="T64" fmla="*/ 445 w 1462"/>
              <a:gd name="T65" fmla="*/ 206 h 685"/>
              <a:gd name="T66" fmla="*/ 370 w 1462"/>
              <a:gd name="T67" fmla="*/ 171 h 685"/>
              <a:gd name="T68" fmla="*/ 370 w 1462"/>
              <a:gd name="T69" fmla="*/ 176 h 685"/>
              <a:gd name="T70" fmla="*/ 370 w 1462"/>
              <a:gd name="T71" fmla="*/ 171 h 685"/>
              <a:gd name="T72" fmla="*/ 355 w 1462"/>
              <a:gd name="T73" fmla="*/ 169 h 685"/>
              <a:gd name="T74" fmla="*/ 367 w 1462"/>
              <a:gd name="T75" fmla="*/ 171 h 685"/>
              <a:gd name="T76" fmla="*/ 355 w 1462"/>
              <a:gd name="T77" fmla="*/ 164 h 685"/>
              <a:gd name="T78" fmla="*/ 351 w 1462"/>
              <a:gd name="T79" fmla="*/ 166 h 685"/>
              <a:gd name="T80" fmla="*/ 355 w 1462"/>
              <a:gd name="T81" fmla="*/ 164 h 685"/>
              <a:gd name="T82" fmla="*/ 194 w 1462"/>
              <a:gd name="T83" fmla="*/ 93 h 685"/>
              <a:gd name="T84" fmla="*/ 351 w 1462"/>
              <a:gd name="T85" fmla="*/ 164 h 685"/>
              <a:gd name="T86" fmla="*/ 187 w 1462"/>
              <a:gd name="T87" fmla="*/ 86 h 685"/>
              <a:gd name="T88" fmla="*/ 189 w 1462"/>
              <a:gd name="T89" fmla="*/ 90 h 685"/>
              <a:gd name="T90" fmla="*/ 187 w 1462"/>
              <a:gd name="T91" fmla="*/ 86 h 685"/>
              <a:gd name="T92" fmla="*/ 149 w 1462"/>
              <a:gd name="T93" fmla="*/ 71 h 685"/>
              <a:gd name="T94" fmla="*/ 185 w 1462"/>
              <a:gd name="T95" fmla="*/ 86 h 685"/>
              <a:gd name="T96" fmla="*/ 62 w 1462"/>
              <a:gd name="T97" fmla="*/ 26 h 685"/>
              <a:gd name="T98" fmla="*/ 147 w 1462"/>
              <a:gd name="T99" fmla="*/ 71 h 685"/>
              <a:gd name="T100" fmla="*/ 62 w 1462"/>
              <a:gd name="T101" fmla="*/ 26 h 685"/>
              <a:gd name="T102" fmla="*/ 52 w 1462"/>
              <a:gd name="T103" fmla="*/ 26 h 685"/>
              <a:gd name="T104" fmla="*/ 57 w 1462"/>
              <a:gd name="T105" fmla="*/ 24 h 685"/>
              <a:gd name="T106" fmla="*/ 0 w 1462"/>
              <a:gd name="T107" fmla="*/ 0 h 685"/>
              <a:gd name="T108" fmla="*/ 50 w 1462"/>
              <a:gd name="T109" fmla="*/ 24 h 685"/>
              <a:gd name="T110" fmla="*/ 31 w 1462"/>
              <a:gd name="T111" fmla="*/ 12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62" h="685">
                <a:moveTo>
                  <a:pt x="860" y="403"/>
                </a:moveTo>
                <a:lnTo>
                  <a:pt x="855" y="403"/>
                </a:lnTo>
                <a:lnTo>
                  <a:pt x="1448" y="683"/>
                </a:lnTo>
                <a:lnTo>
                  <a:pt x="1462" y="685"/>
                </a:lnTo>
                <a:lnTo>
                  <a:pt x="1459" y="685"/>
                </a:lnTo>
                <a:lnTo>
                  <a:pt x="1462" y="685"/>
                </a:lnTo>
                <a:lnTo>
                  <a:pt x="860" y="403"/>
                </a:lnTo>
                <a:close/>
                <a:moveTo>
                  <a:pt x="813" y="379"/>
                </a:moveTo>
                <a:lnTo>
                  <a:pt x="808" y="382"/>
                </a:lnTo>
                <a:lnTo>
                  <a:pt x="851" y="401"/>
                </a:lnTo>
                <a:lnTo>
                  <a:pt x="855" y="401"/>
                </a:lnTo>
                <a:lnTo>
                  <a:pt x="813" y="379"/>
                </a:lnTo>
                <a:close/>
                <a:moveTo>
                  <a:pt x="758" y="353"/>
                </a:moveTo>
                <a:lnTo>
                  <a:pt x="753" y="356"/>
                </a:lnTo>
                <a:lnTo>
                  <a:pt x="803" y="379"/>
                </a:lnTo>
                <a:lnTo>
                  <a:pt x="808" y="377"/>
                </a:lnTo>
                <a:lnTo>
                  <a:pt x="758" y="353"/>
                </a:lnTo>
                <a:close/>
                <a:moveTo>
                  <a:pt x="737" y="344"/>
                </a:moveTo>
                <a:lnTo>
                  <a:pt x="732" y="346"/>
                </a:lnTo>
                <a:lnTo>
                  <a:pt x="749" y="353"/>
                </a:lnTo>
                <a:lnTo>
                  <a:pt x="753" y="351"/>
                </a:lnTo>
                <a:lnTo>
                  <a:pt x="737" y="344"/>
                </a:lnTo>
                <a:close/>
                <a:moveTo>
                  <a:pt x="682" y="323"/>
                </a:moveTo>
                <a:lnTo>
                  <a:pt x="727" y="344"/>
                </a:lnTo>
                <a:lnTo>
                  <a:pt x="732" y="342"/>
                </a:lnTo>
                <a:lnTo>
                  <a:pt x="689" y="323"/>
                </a:lnTo>
                <a:lnTo>
                  <a:pt x="682" y="323"/>
                </a:lnTo>
                <a:close/>
                <a:moveTo>
                  <a:pt x="678" y="318"/>
                </a:moveTo>
                <a:lnTo>
                  <a:pt x="670" y="318"/>
                </a:lnTo>
                <a:lnTo>
                  <a:pt x="678" y="320"/>
                </a:lnTo>
                <a:lnTo>
                  <a:pt x="685" y="320"/>
                </a:lnTo>
                <a:lnTo>
                  <a:pt x="678" y="318"/>
                </a:lnTo>
                <a:close/>
                <a:moveTo>
                  <a:pt x="649" y="304"/>
                </a:moveTo>
                <a:lnTo>
                  <a:pt x="642" y="304"/>
                </a:lnTo>
                <a:lnTo>
                  <a:pt x="666" y="313"/>
                </a:lnTo>
                <a:lnTo>
                  <a:pt x="673" y="313"/>
                </a:lnTo>
                <a:lnTo>
                  <a:pt x="649" y="304"/>
                </a:lnTo>
                <a:close/>
                <a:moveTo>
                  <a:pt x="604" y="282"/>
                </a:moveTo>
                <a:lnTo>
                  <a:pt x="599" y="282"/>
                </a:lnTo>
                <a:lnTo>
                  <a:pt x="637" y="301"/>
                </a:lnTo>
                <a:lnTo>
                  <a:pt x="644" y="301"/>
                </a:lnTo>
                <a:lnTo>
                  <a:pt x="604" y="282"/>
                </a:lnTo>
                <a:close/>
                <a:moveTo>
                  <a:pt x="592" y="278"/>
                </a:moveTo>
                <a:lnTo>
                  <a:pt x="590" y="278"/>
                </a:lnTo>
                <a:lnTo>
                  <a:pt x="597" y="282"/>
                </a:lnTo>
                <a:lnTo>
                  <a:pt x="599" y="280"/>
                </a:lnTo>
                <a:lnTo>
                  <a:pt x="592" y="278"/>
                </a:lnTo>
                <a:close/>
                <a:moveTo>
                  <a:pt x="561" y="263"/>
                </a:moveTo>
                <a:lnTo>
                  <a:pt x="557" y="263"/>
                </a:lnTo>
                <a:lnTo>
                  <a:pt x="585" y="278"/>
                </a:lnTo>
                <a:lnTo>
                  <a:pt x="590" y="275"/>
                </a:lnTo>
                <a:lnTo>
                  <a:pt x="561" y="263"/>
                </a:lnTo>
                <a:close/>
                <a:moveTo>
                  <a:pt x="483" y="225"/>
                </a:moveTo>
                <a:lnTo>
                  <a:pt x="481" y="228"/>
                </a:lnTo>
                <a:lnTo>
                  <a:pt x="552" y="261"/>
                </a:lnTo>
                <a:lnTo>
                  <a:pt x="557" y="261"/>
                </a:lnTo>
                <a:lnTo>
                  <a:pt x="483" y="225"/>
                </a:lnTo>
                <a:close/>
                <a:moveTo>
                  <a:pt x="448" y="209"/>
                </a:moveTo>
                <a:lnTo>
                  <a:pt x="445" y="211"/>
                </a:lnTo>
                <a:lnTo>
                  <a:pt x="479" y="225"/>
                </a:lnTo>
                <a:lnTo>
                  <a:pt x="481" y="223"/>
                </a:lnTo>
                <a:lnTo>
                  <a:pt x="448" y="209"/>
                </a:lnTo>
                <a:close/>
                <a:moveTo>
                  <a:pt x="374" y="173"/>
                </a:moveTo>
                <a:lnTo>
                  <a:pt x="372" y="176"/>
                </a:lnTo>
                <a:lnTo>
                  <a:pt x="441" y="209"/>
                </a:lnTo>
                <a:lnTo>
                  <a:pt x="445" y="206"/>
                </a:lnTo>
                <a:lnTo>
                  <a:pt x="374" y="173"/>
                </a:lnTo>
                <a:close/>
                <a:moveTo>
                  <a:pt x="370" y="171"/>
                </a:moveTo>
                <a:lnTo>
                  <a:pt x="367" y="173"/>
                </a:lnTo>
                <a:lnTo>
                  <a:pt x="370" y="176"/>
                </a:lnTo>
                <a:lnTo>
                  <a:pt x="372" y="173"/>
                </a:lnTo>
                <a:lnTo>
                  <a:pt x="370" y="171"/>
                </a:lnTo>
                <a:close/>
                <a:moveTo>
                  <a:pt x="358" y="166"/>
                </a:moveTo>
                <a:lnTo>
                  <a:pt x="355" y="169"/>
                </a:lnTo>
                <a:lnTo>
                  <a:pt x="362" y="173"/>
                </a:lnTo>
                <a:lnTo>
                  <a:pt x="367" y="171"/>
                </a:lnTo>
                <a:lnTo>
                  <a:pt x="358" y="166"/>
                </a:lnTo>
                <a:close/>
                <a:moveTo>
                  <a:pt x="355" y="164"/>
                </a:moveTo>
                <a:lnTo>
                  <a:pt x="351" y="166"/>
                </a:lnTo>
                <a:lnTo>
                  <a:pt x="351" y="166"/>
                </a:lnTo>
                <a:lnTo>
                  <a:pt x="355" y="164"/>
                </a:lnTo>
                <a:lnTo>
                  <a:pt x="355" y="164"/>
                </a:lnTo>
                <a:close/>
                <a:moveTo>
                  <a:pt x="197" y="90"/>
                </a:moveTo>
                <a:lnTo>
                  <a:pt x="194" y="93"/>
                </a:lnTo>
                <a:lnTo>
                  <a:pt x="346" y="164"/>
                </a:lnTo>
                <a:lnTo>
                  <a:pt x="351" y="164"/>
                </a:lnTo>
                <a:lnTo>
                  <a:pt x="197" y="90"/>
                </a:lnTo>
                <a:close/>
                <a:moveTo>
                  <a:pt x="187" y="86"/>
                </a:moveTo>
                <a:lnTo>
                  <a:pt x="185" y="88"/>
                </a:lnTo>
                <a:lnTo>
                  <a:pt x="189" y="90"/>
                </a:lnTo>
                <a:lnTo>
                  <a:pt x="192" y="88"/>
                </a:lnTo>
                <a:lnTo>
                  <a:pt x="187" y="86"/>
                </a:lnTo>
                <a:close/>
                <a:moveTo>
                  <a:pt x="154" y="69"/>
                </a:moveTo>
                <a:lnTo>
                  <a:pt x="149" y="71"/>
                </a:lnTo>
                <a:lnTo>
                  <a:pt x="182" y="88"/>
                </a:lnTo>
                <a:lnTo>
                  <a:pt x="185" y="86"/>
                </a:lnTo>
                <a:lnTo>
                  <a:pt x="154" y="69"/>
                </a:lnTo>
                <a:close/>
                <a:moveTo>
                  <a:pt x="62" y="26"/>
                </a:moveTo>
                <a:lnTo>
                  <a:pt x="59" y="29"/>
                </a:lnTo>
                <a:lnTo>
                  <a:pt x="147" y="71"/>
                </a:lnTo>
                <a:lnTo>
                  <a:pt x="149" y="69"/>
                </a:lnTo>
                <a:lnTo>
                  <a:pt x="62" y="26"/>
                </a:lnTo>
                <a:close/>
                <a:moveTo>
                  <a:pt x="54" y="24"/>
                </a:moveTo>
                <a:lnTo>
                  <a:pt x="52" y="26"/>
                </a:lnTo>
                <a:lnTo>
                  <a:pt x="54" y="26"/>
                </a:lnTo>
                <a:lnTo>
                  <a:pt x="57" y="24"/>
                </a:lnTo>
                <a:lnTo>
                  <a:pt x="54" y="24"/>
                </a:lnTo>
                <a:close/>
                <a:moveTo>
                  <a:pt x="0" y="0"/>
                </a:moveTo>
                <a:lnTo>
                  <a:pt x="0" y="3"/>
                </a:lnTo>
                <a:lnTo>
                  <a:pt x="50" y="24"/>
                </a:lnTo>
                <a:lnTo>
                  <a:pt x="52" y="22"/>
                </a:lnTo>
                <a:lnTo>
                  <a:pt x="31" y="12"/>
                </a:lnTo>
                <a:lnTo>
                  <a:pt x="0" y="0"/>
                </a:lnTo>
                <a:close/>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8078"/>
          <p:cNvSpPr>
            <a:spLocks noEditPoints="1"/>
          </p:cNvSpPr>
          <p:nvPr/>
        </p:nvSpPr>
        <p:spPr bwMode="auto">
          <a:xfrm>
            <a:off x="2983865" y="4527551"/>
            <a:ext cx="2320925" cy="1087438"/>
          </a:xfrm>
          <a:custGeom>
            <a:avLst/>
            <a:gdLst>
              <a:gd name="T0" fmla="*/ 855 w 1462"/>
              <a:gd name="T1" fmla="*/ 403 h 685"/>
              <a:gd name="T2" fmla="*/ 1462 w 1462"/>
              <a:gd name="T3" fmla="*/ 685 h 685"/>
              <a:gd name="T4" fmla="*/ 1462 w 1462"/>
              <a:gd name="T5" fmla="*/ 685 h 685"/>
              <a:gd name="T6" fmla="*/ 813 w 1462"/>
              <a:gd name="T7" fmla="*/ 379 h 685"/>
              <a:gd name="T8" fmla="*/ 851 w 1462"/>
              <a:gd name="T9" fmla="*/ 401 h 685"/>
              <a:gd name="T10" fmla="*/ 813 w 1462"/>
              <a:gd name="T11" fmla="*/ 379 h 685"/>
              <a:gd name="T12" fmla="*/ 753 w 1462"/>
              <a:gd name="T13" fmla="*/ 356 h 685"/>
              <a:gd name="T14" fmla="*/ 808 w 1462"/>
              <a:gd name="T15" fmla="*/ 377 h 685"/>
              <a:gd name="T16" fmla="*/ 737 w 1462"/>
              <a:gd name="T17" fmla="*/ 344 h 685"/>
              <a:gd name="T18" fmla="*/ 749 w 1462"/>
              <a:gd name="T19" fmla="*/ 353 h 685"/>
              <a:gd name="T20" fmla="*/ 737 w 1462"/>
              <a:gd name="T21" fmla="*/ 344 h 685"/>
              <a:gd name="T22" fmla="*/ 727 w 1462"/>
              <a:gd name="T23" fmla="*/ 344 h 685"/>
              <a:gd name="T24" fmla="*/ 689 w 1462"/>
              <a:gd name="T25" fmla="*/ 323 h 685"/>
              <a:gd name="T26" fmla="*/ 678 w 1462"/>
              <a:gd name="T27" fmla="*/ 318 h 685"/>
              <a:gd name="T28" fmla="*/ 678 w 1462"/>
              <a:gd name="T29" fmla="*/ 320 h 685"/>
              <a:gd name="T30" fmla="*/ 678 w 1462"/>
              <a:gd name="T31" fmla="*/ 318 h 685"/>
              <a:gd name="T32" fmla="*/ 642 w 1462"/>
              <a:gd name="T33" fmla="*/ 304 h 685"/>
              <a:gd name="T34" fmla="*/ 673 w 1462"/>
              <a:gd name="T35" fmla="*/ 313 h 685"/>
              <a:gd name="T36" fmla="*/ 604 w 1462"/>
              <a:gd name="T37" fmla="*/ 282 h 685"/>
              <a:gd name="T38" fmla="*/ 637 w 1462"/>
              <a:gd name="T39" fmla="*/ 301 h 685"/>
              <a:gd name="T40" fmla="*/ 604 w 1462"/>
              <a:gd name="T41" fmla="*/ 282 h 685"/>
              <a:gd name="T42" fmla="*/ 590 w 1462"/>
              <a:gd name="T43" fmla="*/ 278 h 685"/>
              <a:gd name="T44" fmla="*/ 599 w 1462"/>
              <a:gd name="T45" fmla="*/ 280 h 685"/>
              <a:gd name="T46" fmla="*/ 561 w 1462"/>
              <a:gd name="T47" fmla="*/ 263 h 685"/>
              <a:gd name="T48" fmla="*/ 585 w 1462"/>
              <a:gd name="T49" fmla="*/ 278 h 685"/>
              <a:gd name="T50" fmla="*/ 561 w 1462"/>
              <a:gd name="T51" fmla="*/ 263 h 685"/>
              <a:gd name="T52" fmla="*/ 481 w 1462"/>
              <a:gd name="T53" fmla="*/ 228 h 685"/>
              <a:gd name="T54" fmla="*/ 557 w 1462"/>
              <a:gd name="T55" fmla="*/ 261 h 685"/>
              <a:gd name="T56" fmla="*/ 448 w 1462"/>
              <a:gd name="T57" fmla="*/ 209 h 685"/>
              <a:gd name="T58" fmla="*/ 479 w 1462"/>
              <a:gd name="T59" fmla="*/ 225 h 685"/>
              <a:gd name="T60" fmla="*/ 448 w 1462"/>
              <a:gd name="T61" fmla="*/ 209 h 685"/>
              <a:gd name="T62" fmla="*/ 372 w 1462"/>
              <a:gd name="T63" fmla="*/ 176 h 685"/>
              <a:gd name="T64" fmla="*/ 445 w 1462"/>
              <a:gd name="T65" fmla="*/ 206 h 685"/>
              <a:gd name="T66" fmla="*/ 370 w 1462"/>
              <a:gd name="T67" fmla="*/ 171 h 685"/>
              <a:gd name="T68" fmla="*/ 370 w 1462"/>
              <a:gd name="T69" fmla="*/ 176 h 685"/>
              <a:gd name="T70" fmla="*/ 370 w 1462"/>
              <a:gd name="T71" fmla="*/ 171 h 685"/>
              <a:gd name="T72" fmla="*/ 355 w 1462"/>
              <a:gd name="T73" fmla="*/ 169 h 685"/>
              <a:gd name="T74" fmla="*/ 367 w 1462"/>
              <a:gd name="T75" fmla="*/ 171 h 685"/>
              <a:gd name="T76" fmla="*/ 355 w 1462"/>
              <a:gd name="T77" fmla="*/ 164 h 685"/>
              <a:gd name="T78" fmla="*/ 351 w 1462"/>
              <a:gd name="T79" fmla="*/ 166 h 685"/>
              <a:gd name="T80" fmla="*/ 355 w 1462"/>
              <a:gd name="T81" fmla="*/ 164 h 685"/>
              <a:gd name="T82" fmla="*/ 194 w 1462"/>
              <a:gd name="T83" fmla="*/ 93 h 685"/>
              <a:gd name="T84" fmla="*/ 351 w 1462"/>
              <a:gd name="T85" fmla="*/ 164 h 685"/>
              <a:gd name="T86" fmla="*/ 187 w 1462"/>
              <a:gd name="T87" fmla="*/ 86 h 685"/>
              <a:gd name="T88" fmla="*/ 189 w 1462"/>
              <a:gd name="T89" fmla="*/ 90 h 685"/>
              <a:gd name="T90" fmla="*/ 187 w 1462"/>
              <a:gd name="T91" fmla="*/ 86 h 685"/>
              <a:gd name="T92" fmla="*/ 149 w 1462"/>
              <a:gd name="T93" fmla="*/ 71 h 685"/>
              <a:gd name="T94" fmla="*/ 185 w 1462"/>
              <a:gd name="T95" fmla="*/ 86 h 685"/>
              <a:gd name="T96" fmla="*/ 62 w 1462"/>
              <a:gd name="T97" fmla="*/ 26 h 685"/>
              <a:gd name="T98" fmla="*/ 147 w 1462"/>
              <a:gd name="T99" fmla="*/ 71 h 685"/>
              <a:gd name="T100" fmla="*/ 62 w 1462"/>
              <a:gd name="T101" fmla="*/ 26 h 685"/>
              <a:gd name="T102" fmla="*/ 52 w 1462"/>
              <a:gd name="T103" fmla="*/ 26 h 685"/>
              <a:gd name="T104" fmla="*/ 57 w 1462"/>
              <a:gd name="T105" fmla="*/ 24 h 685"/>
              <a:gd name="T106" fmla="*/ 0 w 1462"/>
              <a:gd name="T107" fmla="*/ 0 h 685"/>
              <a:gd name="T108" fmla="*/ 50 w 1462"/>
              <a:gd name="T109" fmla="*/ 24 h 685"/>
              <a:gd name="T110" fmla="*/ 31 w 1462"/>
              <a:gd name="T111" fmla="*/ 12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62" h="685">
                <a:moveTo>
                  <a:pt x="860" y="403"/>
                </a:moveTo>
                <a:lnTo>
                  <a:pt x="855" y="403"/>
                </a:lnTo>
                <a:lnTo>
                  <a:pt x="1448" y="683"/>
                </a:lnTo>
                <a:lnTo>
                  <a:pt x="1462" y="685"/>
                </a:lnTo>
                <a:lnTo>
                  <a:pt x="1459" y="685"/>
                </a:lnTo>
                <a:lnTo>
                  <a:pt x="1462" y="685"/>
                </a:lnTo>
                <a:lnTo>
                  <a:pt x="860" y="403"/>
                </a:lnTo>
                <a:moveTo>
                  <a:pt x="813" y="379"/>
                </a:moveTo>
                <a:lnTo>
                  <a:pt x="808" y="382"/>
                </a:lnTo>
                <a:lnTo>
                  <a:pt x="851" y="401"/>
                </a:lnTo>
                <a:lnTo>
                  <a:pt x="855" y="401"/>
                </a:lnTo>
                <a:lnTo>
                  <a:pt x="813" y="379"/>
                </a:lnTo>
                <a:moveTo>
                  <a:pt x="758" y="353"/>
                </a:moveTo>
                <a:lnTo>
                  <a:pt x="753" y="356"/>
                </a:lnTo>
                <a:lnTo>
                  <a:pt x="803" y="379"/>
                </a:lnTo>
                <a:lnTo>
                  <a:pt x="808" y="377"/>
                </a:lnTo>
                <a:lnTo>
                  <a:pt x="758" y="353"/>
                </a:lnTo>
                <a:moveTo>
                  <a:pt x="737" y="344"/>
                </a:moveTo>
                <a:lnTo>
                  <a:pt x="732" y="346"/>
                </a:lnTo>
                <a:lnTo>
                  <a:pt x="749" y="353"/>
                </a:lnTo>
                <a:lnTo>
                  <a:pt x="753" y="351"/>
                </a:lnTo>
                <a:lnTo>
                  <a:pt x="737" y="344"/>
                </a:lnTo>
                <a:moveTo>
                  <a:pt x="682" y="323"/>
                </a:moveTo>
                <a:lnTo>
                  <a:pt x="727" y="344"/>
                </a:lnTo>
                <a:lnTo>
                  <a:pt x="732" y="342"/>
                </a:lnTo>
                <a:lnTo>
                  <a:pt x="689" y="323"/>
                </a:lnTo>
                <a:lnTo>
                  <a:pt x="682" y="323"/>
                </a:lnTo>
                <a:moveTo>
                  <a:pt x="678" y="318"/>
                </a:moveTo>
                <a:lnTo>
                  <a:pt x="670" y="318"/>
                </a:lnTo>
                <a:lnTo>
                  <a:pt x="678" y="320"/>
                </a:lnTo>
                <a:lnTo>
                  <a:pt x="685" y="320"/>
                </a:lnTo>
                <a:lnTo>
                  <a:pt x="678" y="318"/>
                </a:lnTo>
                <a:moveTo>
                  <a:pt x="649" y="304"/>
                </a:moveTo>
                <a:lnTo>
                  <a:pt x="642" y="304"/>
                </a:lnTo>
                <a:lnTo>
                  <a:pt x="666" y="313"/>
                </a:lnTo>
                <a:lnTo>
                  <a:pt x="673" y="313"/>
                </a:lnTo>
                <a:lnTo>
                  <a:pt x="649" y="304"/>
                </a:lnTo>
                <a:moveTo>
                  <a:pt x="604" y="282"/>
                </a:moveTo>
                <a:lnTo>
                  <a:pt x="599" y="282"/>
                </a:lnTo>
                <a:lnTo>
                  <a:pt x="637" y="301"/>
                </a:lnTo>
                <a:lnTo>
                  <a:pt x="644" y="301"/>
                </a:lnTo>
                <a:lnTo>
                  <a:pt x="604" y="282"/>
                </a:lnTo>
                <a:moveTo>
                  <a:pt x="592" y="278"/>
                </a:moveTo>
                <a:lnTo>
                  <a:pt x="590" y="278"/>
                </a:lnTo>
                <a:lnTo>
                  <a:pt x="597" y="282"/>
                </a:lnTo>
                <a:lnTo>
                  <a:pt x="599" y="280"/>
                </a:lnTo>
                <a:lnTo>
                  <a:pt x="592" y="278"/>
                </a:lnTo>
                <a:moveTo>
                  <a:pt x="561" y="263"/>
                </a:moveTo>
                <a:lnTo>
                  <a:pt x="557" y="263"/>
                </a:lnTo>
                <a:lnTo>
                  <a:pt x="585" y="278"/>
                </a:lnTo>
                <a:lnTo>
                  <a:pt x="590" y="275"/>
                </a:lnTo>
                <a:lnTo>
                  <a:pt x="561" y="263"/>
                </a:lnTo>
                <a:moveTo>
                  <a:pt x="483" y="225"/>
                </a:moveTo>
                <a:lnTo>
                  <a:pt x="481" y="228"/>
                </a:lnTo>
                <a:lnTo>
                  <a:pt x="552" y="261"/>
                </a:lnTo>
                <a:lnTo>
                  <a:pt x="557" y="261"/>
                </a:lnTo>
                <a:lnTo>
                  <a:pt x="483" y="225"/>
                </a:lnTo>
                <a:moveTo>
                  <a:pt x="448" y="209"/>
                </a:moveTo>
                <a:lnTo>
                  <a:pt x="445" y="211"/>
                </a:lnTo>
                <a:lnTo>
                  <a:pt x="479" y="225"/>
                </a:lnTo>
                <a:lnTo>
                  <a:pt x="481" y="223"/>
                </a:lnTo>
                <a:lnTo>
                  <a:pt x="448" y="209"/>
                </a:lnTo>
                <a:moveTo>
                  <a:pt x="374" y="173"/>
                </a:moveTo>
                <a:lnTo>
                  <a:pt x="372" y="176"/>
                </a:lnTo>
                <a:lnTo>
                  <a:pt x="441" y="209"/>
                </a:lnTo>
                <a:lnTo>
                  <a:pt x="445" y="206"/>
                </a:lnTo>
                <a:lnTo>
                  <a:pt x="374" y="173"/>
                </a:lnTo>
                <a:moveTo>
                  <a:pt x="370" y="171"/>
                </a:moveTo>
                <a:lnTo>
                  <a:pt x="367" y="173"/>
                </a:lnTo>
                <a:lnTo>
                  <a:pt x="370" y="176"/>
                </a:lnTo>
                <a:lnTo>
                  <a:pt x="372" y="173"/>
                </a:lnTo>
                <a:lnTo>
                  <a:pt x="370" y="171"/>
                </a:lnTo>
                <a:moveTo>
                  <a:pt x="358" y="166"/>
                </a:moveTo>
                <a:lnTo>
                  <a:pt x="355" y="169"/>
                </a:lnTo>
                <a:lnTo>
                  <a:pt x="362" y="173"/>
                </a:lnTo>
                <a:lnTo>
                  <a:pt x="367" y="171"/>
                </a:lnTo>
                <a:lnTo>
                  <a:pt x="358" y="166"/>
                </a:lnTo>
                <a:moveTo>
                  <a:pt x="355" y="164"/>
                </a:moveTo>
                <a:lnTo>
                  <a:pt x="351" y="166"/>
                </a:lnTo>
                <a:lnTo>
                  <a:pt x="351" y="166"/>
                </a:lnTo>
                <a:lnTo>
                  <a:pt x="355" y="164"/>
                </a:lnTo>
                <a:lnTo>
                  <a:pt x="355" y="164"/>
                </a:lnTo>
                <a:moveTo>
                  <a:pt x="197" y="90"/>
                </a:moveTo>
                <a:lnTo>
                  <a:pt x="194" y="93"/>
                </a:lnTo>
                <a:lnTo>
                  <a:pt x="346" y="164"/>
                </a:lnTo>
                <a:lnTo>
                  <a:pt x="351" y="164"/>
                </a:lnTo>
                <a:lnTo>
                  <a:pt x="197" y="90"/>
                </a:lnTo>
                <a:moveTo>
                  <a:pt x="187" y="86"/>
                </a:moveTo>
                <a:lnTo>
                  <a:pt x="185" y="88"/>
                </a:lnTo>
                <a:lnTo>
                  <a:pt x="189" y="90"/>
                </a:lnTo>
                <a:lnTo>
                  <a:pt x="192" y="88"/>
                </a:lnTo>
                <a:lnTo>
                  <a:pt x="187" y="86"/>
                </a:lnTo>
                <a:moveTo>
                  <a:pt x="154" y="69"/>
                </a:moveTo>
                <a:lnTo>
                  <a:pt x="149" y="71"/>
                </a:lnTo>
                <a:lnTo>
                  <a:pt x="182" y="88"/>
                </a:lnTo>
                <a:lnTo>
                  <a:pt x="185" y="86"/>
                </a:lnTo>
                <a:lnTo>
                  <a:pt x="154" y="69"/>
                </a:lnTo>
                <a:moveTo>
                  <a:pt x="62" y="26"/>
                </a:moveTo>
                <a:lnTo>
                  <a:pt x="59" y="29"/>
                </a:lnTo>
                <a:lnTo>
                  <a:pt x="147" y="71"/>
                </a:lnTo>
                <a:lnTo>
                  <a:pt x="149" y="69"/>
                </a:lnTo>
                <a:lnTo>
                  <a:pt x="62" y="26"/>
                </a:lnTo>
                <a:moveTo>
                  <a:pt x="54" y="24"/>
                </a:moveTo>
                <a:lnTo>
                  <a:pt x="52" y="26"/>
                </a:lnTo>
                <a:lnTo>
                  <a:pt x="54" y="26"/>
                </a:lnTo>
                <a:lnTo>
                  <a:pt x="57" y="24"/>
                </a:lnTo>
                <a:lnTo>
                  <a:pt x="54" y="24"/>
                </a:lnTo>
                <a:moveTo>
                  <a:pt x="0" y="0"/>
                </a:moveTo>
                <a:lnTo>
                  <a:pt x="0" y="3"/>
                </a:lnTo>
                <a:lnTo>
                  <a:pt x="50" y="24"/>
                </a:lnTo>
                <a:lnTo>
                  <a:pt x="52" y="22"/>
                </a:lnTo>
                <a:lnTo>
                  <a:pt x="31" y="1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Oval 8777"/>
          <p:cNvSpPr>
            <a:spLocks noChangeArrowheads="1"/>
          </p:cNvSpPr>
          <p:nvPr/>
        </p:nvSpPr>
        <p:spPr bwMode="auto">
          <a:xfrm>
            <a:off x="1566228" y="3617913"/>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74" name="Oval 8778"/>
          <p:cNvSpPr>
            <a:spLocks noChangeArrowheads="1"/>
          </p:cNvSpPr>
          <p:nvPr/>
        </p:nvSpPr>
        <p:spPr bwMode="auto">
          <a:xfrm>
            <a:off x="1566228" y="5145088"/>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75" name="Oval 8784"/>
          <p:cNvSpPr>
            <a:spLocks noChangeArrowheads="1"/>
          </p:cNvSpPr>
          <p:nvPr/>
        </p:nvSpPr>
        <p:spPr bwMode="auto">
          <a:xfrm>
            <a:off x="2028190" y="5565776"/>
            <a:ext cx="49212" cy="46038"/>
          </a:xfrm>
          <a:prstGeom prst="ellipse">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7" name="Oval 8796"/>
          <p:cNvSpPr>
            <a:spLocks noChangeArrowheads="1"/>
          </p:cNvSpPr>
          <p:nvPr/>
        </p:nvSpPr>
        <p:spPr bwMode="auto">
          <a:xfrm>
            <a:off x="1566228" y="3617913"/>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78" name="Oval 8797"/>
          <p:cNvSpPr>
            <a:spLocks noChangeArrowheads="1"/>
          </p:cNvSpPr>
          <p:nvPr/>
        </p:nvSpPr>
        <p:spPr bwMode="auto">
          <a:xfrm>
            <a:off x="1566228" y="5145088"/>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79" name="Oval 8803"/>
          <p:cNvSpPr>
            <a:spLocks noChangeArrowheads="1"/>
          </p:cNvSpPr>
          <p:nvPr/>
        </p:nvSpPr>
        <p:spPr bwMode="auto">
          <a:xfrm>
            <a:off x="2028190" y="5565776"/>
            <a:ext cx="49212" cy="46038"/>
          </a:xfrm>
          <a:prstGeom prst="ellipse">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1" name="Oval 8815"/>
          <p:cNvSpPr>
            <a:spLocks noChangeArrowheads="1"/>
          </p:cNvSpPr>
          <p:nvPr/>
        </p:nvSpPr>
        <p:spPr bwMode="auto">
          <a:xfrm>
            <a:off x="1566228" y="3617913"/>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82" name="Oval 8816"/>
          <p:cNvSpPr>
            <a:spLocks noChangeArrowheads="1"/>
          </p:cNvSpPr>
          <p:nvPr/>
        </p:nvSpPr>
        <p:spPr bwMode="auto">
          <a:xfrm>
            <a:off x="1566228" y="5145088"/>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83" name="Oval 8823"/>
          <p:cNvSpPr>
            <a:spLocks noChangeArrowheads="1"/>
          </p:cNvSpPr>
          <p:nvPr/>
        </p:nvSpPr>
        <p:spPr bwMode="auto">
          <a:xfrm>
            <a:off x="2028190" y="5565776"/>
            <a:ext cx="49212" cy="46038"/>
          </a:xfrm>
          <a:prstGeom prst="ellipse">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5" name="Oval 8858"/>
          <p:cNvSpPr>
            <a:spLocks noChangeArrowheads="1"/>
          </p:cNvSpPr>
          <p:nvPr/>
        </p:nvSpPr>
        <p:spPr bwMode="auto">
          <a:xfrm>
            <a:off x="1566228" y="3617913"/>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86" name="Oval 8860"/>
          <p:cNvSpPr>
            <a:spLocks noChangeArrowheads="1"/>
          </p:cNvSpPr>
          <p:nvPr/>
        </p:nvSpPr>
        <p:spPr bwMode="auto">
          <a:xfrm>
            <a:off x="1566228" y="5145088"/>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90" name="Oval 8883"/>
          <p:cNvSpPr>
            <a:spLocks noChangeArrowheads="1"/>
          </p:cNvSpPr>
          <p:nvPr/>
        </p:nvSpPr>
        <p:spPr bwMode="auto">
          <a:xfrm>
            <a:off x="2028190" y="5565776"/>
            <a:ext cx="49212" cy="46038"/>
          </a:xfrm>
          <a:prstGeom prst="ellipse">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3" name="Oval 8921"/>
          <p:cNvSpPr>
            <a:spLocks noChangeArrowheads="1"/>
          </p:cNvSpPr>
          <p:nvPr/>
        </p:nvSpPr>
        <p:spPr bwMode="auto">
          <a:xfrm>
            <a:off x="1566228" y="3617913"/>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94" name="Oval 8923"/>
          <p:cNvSpPr>
            <a:spLocks noChangeArrowheads="1"/>
          </p:cNvSpPr>
          <p:nvPr/>
        </p:nvSpPr>
        <p:spPr bwMode="auto">
          <a:xfrm>
            <a:off x="1566228" y="5145088"/>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198" name="Oval 8945"/>
          <p:cNvSpPr>
            <a:spLocks noChangeArrowheads="1"/>
          </p:cNvSpPr>
          <p:nvPr/>
        </p:nvSpPr>
        <p:spPr bwMode="auto">
          <a:xfrm>
            <a:off x="2028190" y="5565776"/>
            <a:ext cx="49212" cy="46038"/>
          </a:xfrm>
          <a:prstGeom prst="ellipse">
            <a:avLst/>
          </a:pr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1" name="Oval 8984"/>
          <p:cNvSpPr>
            <a:spLocks noChangeAspect="1" noChangeArrowheads="1"/>
          </p:cNvSpPr>
          <p:nvPr/>
        </p:nvSpPr>
        <p:spPr bwMode="auto">
          <a:xfrm>
            <a:off x="5274578" y="4967263"/>
            <a:ext cx="108000" cy="10800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202" name="Oval 8986"/>
          <p:cNvSpPr>
            <a:spLocks noChangeArrowheads="1"/>
          </p:cNvSpPr>
          <p:nvPr/>
        </p:nvSpPr>
        <p:spPr bwMode="auto">
          <a:xfrm>
            <a:off x="1566228" y="3617913"/>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03" name="Oval 8988"/>
          <p:cNvSpPr>
            <a:spLocks noChangeArrowheads="1"/>
          </p:cNvSpPr>
          <p:nvPr/>
        </p:nvSpPr>
        <p:spPr bwMode="auto">
          <a:xfrm>
            <a:off x="1566228" y="5145088"/>
            <a:ext cx="47625" cy="4445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204" name="Oval 8991"/>
          <p:cNvSpPr>
            <a:spLocks noChangeArrowheads="1"/>
          </p:cNvSpPr>
          <p:nvPr/>
        </p:nvSpPr>
        <p:spPr bwMode="auto">
          <a:xfrm>
            <a:off x="5077023" y="3981793"/>
            <a:ext cx="50641" cy="48895"/>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05" name="Oval 8993"/>
          <p:cNvSpPr>
            <a:spLocks noChangeArrowheads="1"/>
          </p:cNvSpPr>
          <p:nvPr/>
        </p:nvSpPr>
        <p:spPr bwMode="auto">
          <a:xfrm>
            <a:off x="4112660" y="3898027"/>
            <a:ext cx="49212" cy="49213"/>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09" name="Oval 9013"/>
          <p:cNvSpPr>
            <a:spLocks noChangeArrowheads="1"/>
          </p:cNvSpPr>
          <p:nvPr/>
        </p:nvSpPr>
        <p:spPr bwMode="auto">
          <a:xfrm>
            <a:off x="2028190" y="5565776"/>
            <a:ext cx="49212" cy="46038"/>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210" name="Oval 9016"/>
          <p:cNvSpPr>
            <a:spLocks noChangeAspect="1" noChangeArrowheads="1"/>
          </p:cNvSpPr>
          <p:nvPr/>
        </p:nvSpPr>
        <p:spPr bwMode="auto">
          <a:xfrm>
            <a:off x="5288713" y="5581651"/>
            <a:ext cx="108000" cy="108000"/>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cxnSp>
        <p:nvCxnSpPr>
          <p:cNvPr id="212" name="直接连接符 211"/>
          <p:cNvCxnSpPr>
            <a:stCxn id="201" idx="4"/>
            <a:endCxn id="53" idx="19"/>
          </p:cNvCxnSpPr>
          <p:nvPr/>
        </p:nvCxnSpPr>
        <p:spPr>
          <a:xfrm flipH="1" flipV="1">
            <a:off x="2456815" y="5057776"/>
            <a:ext cx="2871763" cy="17487"/>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sp>
        <p:nvSpPr>
          <p:cNvPr id="214" name="椭圆 213"/>
          <p:cNvSpPr/>
          <p:nvPr/>
        </p:nvSpPr>
        <p:spPr>
          <a:xfrm>
            <a:off x="3175992" y="3081259"/>
            <a:ext cx="90487" cy="9048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cxnSp>
        <p:nvCxnSpPr>
          <p:cNvPr id="217" name="直接连接符 216"/>
          <p:cNvCxnSpPr>
            <a:stCxn id="214" idx="3"/>
          </p:cNvCxnSpPr>
          <p:nvPr/>
        </p:nvCxnSpPr>
        <p:spPr>
          <a:xfrm flipH="1">
            <a:off x="2980690" y="3158494"/>
            <a:ext cx="208554" cy="1346832"/>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cxnSp>
        <p:nvCxnSpPr>
          <p:cNvPr id="221" name="直接连接符 220"/>
          <p:cNvCxnSpPr/>
          <p:nvPr/>
        </p:nvCxnSpPr>
        <p:spPr>
          <a:xfrm flipH="1">
            <a:off x="4191872" y="2843053"/>
            <a:ext cx="431960" cy="2109948"/>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sp>
        <p:nvSpPr>
          <p:cNvPr id="225" name="椭圆 224"/>
          <p:cNvSpPr/>
          <p:nvPr/>
        </p:nvSpPr>
        <p:spPr>
          <a:xfrm>
            <a:off x="3491865" y="2687638"/>
            <a:ext cx="53182" cy="53182"/>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26" name="椭圆 225"/>
          <p:cNvSpPr/>
          <p:nvPr/>
        </p:nvSpPr>
        <p:spPr>
          <a:xfrm>
            <a:off x="2395299" y="3339146"/>
            <a:ext cx="53182" cy="53182"/>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cxnSp>
        <p:nvCxnSpPr>
          <p:cNvPr id="229" name="直接连接符 228"/>
          <p:cNvCxnSpPr>
            <a:stCxn id="226" idx="3"/>
            <a:endCxn id="96" idx="2"/>
          </p:cNvCxnSpPr>
          <p:nvPr/>
        </p:nvCxnSpPr>
        <p:spPr>
          <a:xfrm>
            <a:off x="2403087" y="3384540"/>
            <a:ext cx="534740" cy="1130311"/>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a:stCxn id="225" idx="4"/>
          </p:cNvCxnSpPr>
          <p:nvPr/>
        </p:nvCxnSpPr>
        <p:spPr>
          <a:xfrm>
            <a:off x="3518456" y="2740820"/>
            <a:ext cx="171886" cy="1693068"/>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sp>
        <p:nvSpPr>
          <p:cNvPr id="243" name="Freeform 5988"/>
          <p:cNvSpPr>
            <a:spLocks noEditPoints="1"/>
          </p:cNvSpPr>
          <p:nvPr/>
        </p:nvSpPr>
        <p:spPr bwMode="auto">
          <a:xfrm flipV="1">
            <a:off x="1596389" y="4503738"/>
            <a:ext cx="1354137" cy="669926"/>
          </a:xfrm>
          <a:custGeom>
            <a:avLst/>
            <a:gdLst>
              <a:gd name="T0" fmla="*/ 651 w 661"/>
              <a:gd name="T1" fmla="*/ 412 h 422"/>
              <a:gd name="T2" fmla="*/ 651 w 661"/>
              <a:gd name="T3" fmla="*/ 417 h 422"/>
              <a:gd name="T4" fmla="*/ 661 w 661"/>
              <a:gd name="T5" fmla="*/ 422 h 422"/>
              <a:gd name="T6" fmla="*/ 661 w 661"/>
              <a:gd name="T7" fmla="*/ 419 h 422"/>
              <a:gd name="T8" fmla="*/ 651 w 661"/>
              <a:gd name="T9" fmla="*/ 412 h 422"/>
              <a:gd name="T10" fmla="*/ 2 w 661"/>
              <a:gd name="T11" fmla="*/ 0 h 422"/>
              <a:gd name="T12" fmla="*/ 0 w 661"/>
              <a:gd name="T13" fmla="*/ 0 h 422"/>
              <a:gd name="T14" fmla="*/ 0 w 661"/>
              <a:gd name="T15" fmla="*/ 0 h 422"/>
              <a:gd name="T16" fmla="*/ 2 w 661"/>
              <a:gd name="T17" fmla="*/ 0 h 422"/>
              <a:gd name="T18" fmla="*/ 7 w 661"/>
              <a:gd name="T19" fmla="*/ 7 h 422"/>
              <a:gd name="T20" fmla="*/ 649 w 661"/>
              <a:gd name="T21" fmla="*/ 415 h 422"/>
              <a:gd name="T22" fmla="*/ 649 w 661"/>
              <a:gd name="T23" fmla="*/ 412 h 422"/>
              <a:gd name="T24" fmla="*/ 2 w 661"/>
              <a:gd name="T25"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1" h="422">
                <a:moveTo>
                  <a:pt x="651" y="412"/>
                </a:moveTo>
                <a:lnTo>
                  <a:pt x="651" y="417"/>
                </a:lnTo>
                <a:lnTo>
                  <a:pt x="661" y="422"/>
                </a:lnTo>
                <a:lnTo>
                  <a:pt x="661" y="419"/>
                </a:lnTo>
                <a:lnTo>
                  <a:pt x="651" y="412"/>
                </a:lnTo>
                <a:close/>
                <a:moveTo>
                  <a:pt x="2" y="0"/>
                </a:moveTo>
                <a:lnTo>
                  <a:pt x="0" y="0"/>
                </a:lnTo>
                <a:lnTo>
                  <a:pt x="0" y="0"/>
                </a:lnTo>
                <a:lnTo>
                  <a:pt x="2" y="0"/>
                </a:lnTo>
                <a:lnTo>
                  <a:pt x="7" y="7"/>
                </a:lnTo>
                <a:lnTo>
                  <a:pt x="649" y="415"/>
                </a:lnTo>
                <a:lnTo>
                  <a:pt x="649" y="412"/>
                </a:lnTo>
                <a:lnTo>
                  <a:pt x="2" y="0"/>
                </a:lnTo>
                <a:close/>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cxnSp>
        <p:nvCxnSpPr>
          <p:cNvPr id="257" name="直接连接符 256"/>
          <p:cNvCxnSpPr>
            <a:stCxn id="168" idx="1"/>
            <a:endCxn id="251" idx="5"/>
          </p:cNvCxnSpPr>
          <p:nvPr/>
        </p:nvCxnSpPr>
        <p:spPr>
          <a:xfrm flipH="1" flipV="1">
            <a:off x="3888947" y="5567531"/>
            <a:ext cx="1415843" cy="47458"/>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cxnSp>
        <p:nvCxnSpPr>
          <p:cNvPr id="267" name="直接连接符 266"/>
          <p:cNvCxnSpPr>
            <a:stCxn id="214" idx="4"/>
          </p:cNvCxnSpPr>
          <p:nvPr/>
        </p:nvCxnSpPr>
        <p:spPr>
          <a:xfrm>
            <a:off x="3221236" y="3171746"/>
            <a:ext cx="227539" cy="1374855"/>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sp>
        <p:nvSpPr>
          <p:cNvPr id="250" name="椭圆 249"/>
          <p:cNvSpPr/>
          <p:nvPr/>
        </p:nvSpPr>
        <p:spPr>
          <a:xfrm>
            <a:off x="3246168" y="4264416"/>
            <a:ext cx="275076" cy="275076"/>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51" name="椭圆 250"/>
          <p:cNvSpPr/>
          <p:nvPr/>
        </p:nvSpPr>
        <p:spPr>
          <a:xfrm>
            <a:off x="3658594" y="5337178"/>
            <a:ext cx="269875" cy="269875"/>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52" name="椭圆 251"/>
          <p:cNvSpPr/>
          <p:nvPr/>
        </p:nvSpPr>
        <p:spPr>
          <a:xfrm>
            <a:off x="2262347" y="4621214"/>
            <a:ext cx="269875" cy="269875"/>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53" name="椭圆 252"/>
          <p:cNvSpPr/>
          <p:nvPr/>
        </p:nvSpPr>
        <p:spPr>
          <a:xfrm>
            <a:off x="4356656" y="3057050"/>
            <a:ext cx="269875" cy="269875"/>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useBgFill="1">
        <p:nvSpPr>
          <p:cNvPr id="273" name="文本框 272"/>
          <p:cNvSpPr txBox="1"/>
          <p:nvPr/>
        </p:nvSpPr>
        <p:spPr>
          <a:xfrm>
            <a:off x="561498" y="4406901"/>
            <a:ext cx="1407121" cy="368300"/>
          </a:xfrm>
          <a:prstGeom prst="rect">
            <a:avLst/>
          </a:prstGeom>
        </p:spPr>
        <p:txBody>
          <a:bodyPr wrap="square" rtlCol="0">
            <a:spAutoFit/>
          </a:bodyPr>
          <a:lstStyle/>
          <a:p>
            <a:pPr algn="ctr"/>
            <a:r>
              <a:rPr lang="en-US" altLang="zh-CN" dirty="0"/>
              <a:t>Tablets</a:t>
            </a:r>
            <a:endParaRPr lang="zh-CN" altLang="en-US" dirty="0"/>
          </a:p>
        </p:txBody>
      </p:sp>
      <p:sp useBgFill="1">
        <p:nvSpPr>
          <p:cNvPr id="275" name="矩形 274"/>
          <p:cNvSpPr/>
          <p:nvPr/>
        </p:nvSpPr>
        <p:spPr>
          <a:xfrm>
            <a:off x="3293348" y="3371905"/>
            <a:ext cx="2396490" cy="368300"/>
          </a:xfrm>
          <a:prstGeom prst="rect">
            <a:avLst/>
          </a:prstGeom>
        </p:spPr>
        <p:txBody>
          <a:bodyPr wrap="none">
            <a:spAutoFit/>
          </a:bodyPr>
          <a:lstStyle/>
          <a:p>
            <a:pPr algn="ctr"/>
            <a:r>
              <a:rPr lang="en-US" altLang="zh-CN" dirty="0" err="1"/>
              <a:t>Smart Home Devices</a:t>
            </a:r>
            <a:endParaRPr lang="zh-CN" altLang="en-US" dirty="0"/>
          </a:p>
        </p:txBody>
      </p:sp>
      <p:sp useBgFill="1">
        <p:nvSpPr>
          <p:cNvPr id="272" name="文本框 271"/>
          <p:cNvSpPr txBox="1"/>
          <p:nvPr/>
        </p:nvSpPr>
        <p:spPr>
          <a:xfrm>
            <a:off x="2986405" y="4611370"/>
            <a:ext cx="1637665" cy="368300"/>
          </a:xfrm>
          <a:prstGeom prst="rect">
            <a:avLst/>
          </a:prstGeom>
        </p:spPr>
        <p:txBody>
          <a:bodyPr wrap="square" rtlCol="0">
            <a:spAutoFit/>
          </a:bodyPr>
          <a:lstStyle/>
          <a:p>
            <a:pPr algn="ctr"/>
            <a:r>
              <a:rPr lang="en-US" altLang="zh-CN" dirty="0"/>
              <a:t>Smartphones</a:t>
            </a:r>
          </a:p>
        </p:txBody>
      </p:sp>
      <p:sp useBgFill="1">
        <p:nvSpPr>
          <p:cNvPr id="276" name="矩形 275"/>
          <p:cNvSpPr/>
          <p:nvPr/>
        </p:nvSpPr>
        <p:spPr>
          <a:xfrm>
            <a:off x="3018941" y="5799256"/>
            <a:ext cx="1392555" cy="368300"/>
          </a:xfrm>
          <a:prstGeom prst="rect">
            <a:avLst/>
          </a:prstGeom>
        </p:spPr>
        <p:txBody>
          <a:bodyPr wrap="none">
            <a:spAutoFit/>
          </a:bodyPr>
          <a:lstStyle/>
          <a:p>
            <a:pPr algn="ctr"/>
            <a:r>
              <a:rPr lang="en-US" altLang="zh-CN" dirty="0"/>
              <a:t>IoT Devices</a:t>
            </a:r>
          </a:p>
        </p:txBody>
      </p:sp>
      <p:sp useBgFill="1">
        <p:nvSpPr>
          <p:cNvPr id="277" name="圆角矩形 276"/>
          <p:cNvSpPr/>
          <p:nvPr/>
        </p:nvSpPr>
        <p:spPr>
          <a:xfrm>
            <a:off x="6866824" y="2489763"/>
            <a:ext cx="547616" cy="197876"/>
          </a:xfrm>
          <a:prstGeom prst="roundRect">
            <a:avLst>
              <a:gd name="adj" fmla="val 41830"/>
            </a:avLst>
          </a:prstGeom>
          <a:ln>
            <a:solidFill>
              <a:schemeClr val="tx2"/>
            </a:solid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cxnSp>
        <p:nvCxnSpPr>
          <p:cNvPr id="260" name="直接连接符 259"/>
          <p:cNvCxnSpPr>
            <a:stCxn id="250" idx="4"/>
            <a:endCxn id="8" idx="4"/>
          </p:cNvCxnSpPr>
          <p:nvPr/>
        </p:nvCxnSpPr>
        <p:spPr>
          <a:xfrm flipH="1">
            <a:off x="2359978" y="4539492"/>
            <a:ext cx="1023728" cy="1094547"/>
          </a:xfrm>
          <a:prstGeom prst="line">
            <a:avLst/>
          </a:prstGeom>
          <a:ln w="3175">
            <a:solidFill>
              <a:schemeClr val="tx2">
                <a:alpha val="48000"/>
              </a:schemeClr>
            </a:solidFill>
          </a:ln>
        </p:spPr>
        <p:style>
          <a:lnRef idx="1">
            <a:schemeClr val="accent1"/>
          </a:lnRef>
          <a:fillRef idx="0">
            <a:schemeClr val="accent1"/>
          </a:fillRef>
          <a:effectRef idx="0">
            <a:schemeClr val="accent1"/>
          </a:effectRef>
          <a:fontRef idx="minor">
            <a:schemeClr val="tx1"/>
          </a:fontRef>
        </p:style>
      </p:cxnSp>
      <p:sp>
        <p:nvSpPr>
          <p:cNvPr id="282" name="椭圆 281"/>
          <p:cNvSpPr/>
          <p:nvPr/>
        </p:nvSpPr>
        <p:spPr>
          <a:xfrm>
            <a:off x="7543278" y="2532853"/>
            <a:ext cx="111695" cy="111695"/>
          </a:xfrm>
          <a:prstGeom prst="ellipse">
            <a:avLst/>
          </a:pr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83" name="椭圆 282"/>
          <p:cNvSpPr/>
          <p:nvPr/>
        </p:nvSpPr>
        <p:spPr>
          <a:xfrm>
            <a:off x="7879506" y="2532853"/>
            <a:ext cx="111695" cy="111695"/>
          </a:xfrm>
          <a:prstGeom prst="ellipse">
            <a:avLst/>
          </a:pr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84" name="椭圆 283"/>
          <p:cNvSpPr/>
          <p:nvPr/>
        </p:nvSpPr>
        <p:spPr>
          <a:xfrm>
            <a:off x="8215734" y="2532853"/>
            <a:ext cx="111695" cy="111695"/>
          </a:xfrm>
          <a:prstGeom prst="ellipse">
            <a:avLst/>
          </a:prstGeom>
          <a:solidFill>
            <a:schemeClr val="tx2"/>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14" name="组合 13"/>
          <p:cNvGrpSpPr/>
          <p:nvPr/>
        </p:nvGrpSpPr>
        <p:grpSpPr>
          <a:xfrm>
            <a:off x="6777271" y="3253848"/>
            <a:ext cx="3877203" cy="1341035"/>
            <a:chOff x="6777271" y="2880468"/>
            <a:chExt cx="3877203" cy="1341035"/>
          </a:xfrm>
        </p:grpSpPr>
        <p:sp>
          <p:nvSpPr>
            <p:cNvPr id="286" name="矩形 285"/>
            <p:cNvSpPr/>
            <p:nvPr/>
          </p:nvSpPr>
          <p:spPr>
            <a:xfrm>
              <a:off x="6777271" y="2880468"/>
              <a:ext cx="661035" cy="368300"/>
            </a:xfrm>
            <a:prstGeom prst="rect">
              <a:avLst/>
            </a:prstGeom>
          </p:spPr>
          <p:txBody>
            <a:bodyPr wrap="none">
              <a:spAutoFit/>
            </a:bodyPr>
            <a:lstStyle/>
            <a:p>
              <a:pPr lvl="0">
                <a:defRPr/>
              </a:pPr>
              <a:r>
                <a:rPr lang="en-US" altLang="zh-CN" kern="0" dirty="0"/>
                <a:t>Who</a:t>
              </a:r>
              <a:endParaRPr kumimoji="0" lang="zh-CN" altLang="en-US" sz="1800" b="0" i="0" u="none" strike="noStrike" kern="0" cap="none" spc="0" normalizeH="0" baseline="0" noProof="0" dirty="0">
                <a:ln>
                  <a:noFill/>
                </a:ln>
                <a:effectLst/>
                <a:uLnTx/>
                <a:uFillTx/>
              </a:endParaRPr>
            </a:p>
          </p:txBody>
        </p:sp>
        <p:sp>
          <p:nvSpPr>
            <p:cNvPr id="287" name="矩形 286"/>
            <p:cNvSpPr/>
            <p:nvPr/>
          </p:nvSpPr>
          <p:spPr>
            <a:xfrm>
              <a:off x="6777271" y="3201416"/>
              <a:ext cx="3877203" cy="1020087"/>
            </a:xfrm>
            <a:prstGeom prst="rect">
              <a:avLst/>
            </a:prstGeom>
          </p:spPr>
          <p:txBody>
            <a:bodyPr wrap="square">
              <a:spAutoFit/>
            </a:bodyPr>
            <a:lstStyle/>
            <a:p>
              <a:pPr lvl="0">
                <a:lnSpc>
                  <a:spcPct val="130000"/>
                </a:lnSpc>
                <a:defRPr/>
              </a:pPr>
              <a:r>
                <a:rPr lang="en-US" altLang="zh-CN" sz="1600" kern="0" dirty="0">
                  <a:ea typeface="Microsoft YaHei" panose="020B0503020204020204" pitchFamily="34" charset="-122"/>
                </a:rPr>
                <a:t>The number of HarmonyOS devices has exceeded 150 million - October 22, 2021</a:t>
              </a:r>
              <a:endParaRPr kumimoji="0" lang="en-US" altLang="zh-CN" sz="1600" b="0" i="0" u="none" strike="noStrike" kern="0" cap="none" spc="0" normalizeH="0" baseline="0" noProof="0" dirty="0">
                <a:ln>
                  <a:noFill/>
                </a:ln>
                <a:effectLst/>
                <a:uLnTx/>
                <a:uFillTx/>
              </a:endParaRPr>
            </a:p>
          </p:txBody>
        </p:sp>
      </p:grpSp>
      <p:sp>
        <p:nvSpPr>
          <p:cNvPr id="289" name="圆角矩形 288"/>
          <p:cNvSpPr/>
          <p:nvPr/>
        </p:nvSpPr>
        <p:spPr>
          <a:xfrm>
            <a:off x="6866824" y="4686778"/>
            <a:ext cx="542716" cy="45719"/>
          </a:xfrm>
          <a:prstGeom prst="roundRect">
            <a:avLst>
              <a:gd name="adj" fmla="val 50000"/>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45" name="文本框 144"/>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146" name="直接连接符 145"/>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rot="20700000">
            <a:off x="2057899" y="-1939713"/>
            <a:ext cx="10123488" cy="6982525"/>
          </a:xfrm>
          <a:custGeom>
            <a:avLst/>
            <a:gdLst>
              <a:gd name="connsiteX0" fmla="*/ 0 w 20246976"/>
              <a:gd name="connsiteY0" fmla="*/ 3741738 h 7483475"/>
              <a:gd name="connsiteX1" fmla="*/ 10123488 w 20246976"/>
              <a:gd name="connsiteY1" fmla="*/ 0 h 7483475"/>
              <a:gd name="connsiteX2" fmla="*/ 20246976 w 20246976"/>
              <a:gd name="connsiteY2" fmla="*/ 3741738 h 7483475"/>
              <a:gd name="connsiteX3" fmla="*/ 10123488 w 20246976"/>
              <a:gd name="connsiteY3" fmla="*/ 7483476 h 7483475"/>
              <a:gd name="connsiteX4" fmla="*/ 0 w 20246976"/>
              <a:gd name="connsiteY4" fmla="*/ 3741738 h 7483475"/>
              <a:gd name="connsiteX0-1" fmla="*/ 10123488 w 20246976"/>
              <a:gd name="connsiteY0-2" fmla="*/ 0 h 7483476"/>
              <a:gd name="connsiteX1-3" fmla="*/ 20246976 w 20246976"/>
              <a:gd name="connsiteY1-4" fmla="*/ 3741738 h 7483476"/>
              <a:gd name="connsiteX2-5" fmla="*/ 10123488 w 20246976"/>
              <a:gd name="connsiteY2-6" fmla="*/ 7483476 h 7483476"/>
              <a:gd name="connsiteX3-7" fmla="*/ 0 w 20246976"/>
              <a:gd name="connsiteY3-8" fmla="*/ 3741738 h 7483476"/>
              <a:gd name="connsiteX4-9" fmla="*/ 10214928 w 20246976"/>
              <a:gd name="connsiteY4-10" fmla="*/ 91440 h 7483476"/>
              <a:gd name="connsiteX0-11" fmla="*/ 10321136 w 20444624"/>
              <a:gd name="connsiteY0-12" fmla="*/ 0 h 9044296"/>
              <a:gd name="connsiteX1-13" fmla="*/ 20444624 w 20444624"/>
              <a:gd name="connsiteY1-14" fmla="*/ 3741738 h 9044296"/>
              <a:gd name="connsiteX2-15" fmla="*/ 10321136 w 20444624"/>
              <a:gd name="connsiteY2-16" fmla="*/ 7483476 h 9044296"/>
              <a:gd name="connsiteX3-17" fmla="*/ 197648 w 20444624"/>
              <a:gd name="connsiteY3-18" fmla="*/ 3741738 h 9044296"/>
              <a:gd name="connsiteX4-19" fmla="*/ 6140074 w 20444624"/>
              <a:gd name="connsiteY4-20" fmla="*/ 9044296 h 9044296"/>
              <a:gd name="connsiteX0-21" fmla="*/ 4181062 w 14304550"/>
              <a:gd name="connsiteY0-22" fmla="*/ 0 h 9044296"/>
              <a:gd name="connsiteX1-23" fmla="*/ 14304550 w 14304550"/>
              <a:gd name="connsiteY1-24" fmla="*/ 3741738 h 9044296"/>
              <a:gd name="connsiteX2-25" fmla="*/ 4181062 w 14304550"/>
              <a:gd name="connsiteY2-26" fmla="*/ 7483476 h 9044296"/>
              <a:gd name="connsiteX3-27" fmla="*/ 0 w 14304550"/>
              <a:gd name="connsiteY3-28" fmla="*/ 9044296 h 9044296"/>
              <a:gd name="connsiteX0-29" fmla="*/ 0 w 10123488"/>
              <a:gd name="connsiteY0-30" fmla="*/ 0 h 7483476"/>
              <a:gd name="connsiteX1-31" fmla="*/ 10123488 w 10123488"/>
              <a:gd name="connsiteY1-32" fmla="*/ 3741738 h 7483476"/>
              <a:gd name="connsiteX2-33" fmla="*/ 0 w 10123488"/>
              <a:gd name="connsiteY2-34" fmla="*/ 7483476 h 7483476"/>
              <a:gd name="connsiteX0-35" fmla="*/ 0 w 10123488"/>
              <a:gd name="connsiteY0-36" fmla="*/ 0 h 6982525"/>
              <a:gd name="connsiteX1-37" fmla="*/ 10123488 w 10123488"/>
              <a:gd name="connsiteY1-38" fmla="*/ 3741738 h 6982525"/>
              <a:gd name="connsiteX2-39" fmla="*/ 1810600 w 10123488"/>
              <a:gd name="connsiteY2-40" fmla="*/ 6982525 h 6982525"/>
            </a:gdLst>
            <a:ahLst/>
            <a:cxnLst>
              <a:cxn ang="0">
                <a:pos x="connsiteX0-1" y="connsiteY0-2"/>
              </a:cxn>
              <a:cxn ang="0">
                <a:pos x="connsiteX1-3" y="connsiteY1-4"/>
              </a:cxn>
              <a:cxn ang="0">
                <a:pos x="connsiteX2-5" y="connsiteY2-6"/>
              </a:cxn>
            </a:cxnLst>
            <a:rect l="l" t="t" r="r" b="b"/>
            <a:pathLst>
              <a:path w="10123488" h="6982525">
                <a:moveTo>
                  <a:pt x="0" y="0"/>
                </a:moveTo>
                <a:cubicBezTo>
                  <a:pt x="5591048" y="0"/>
                  <a:pt x="10123488" y="1675233"/>
                  <a:pt x="10123488" y="3741738"/>
                </a:cubicBezTo>
                <a:cubicBezTo>
                  <a:pt x="10123488" y="5808243"/>
                  <a:pt x="4194692" y="6098765"/>
                  <a:pt x="1810600" y="6982525"/>
                </a:cubicBezTo>
              </a:path>
            </a:pathLst>
          </a:custGeom>
          <a:noFill/>
          <a:ln w="3175">
            <a:solidFill>
              <a:schemeClr val="tx1">
                <a:alpha val="64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dirty="0"/>
              <a:t>c</a:t>
            </a:r>
            <a:endParaRPr lang="zh-CN" altLang="en-US" dirty="0"/>
          </a:p>
        </p:txBody>
      </p:sp>
      <p:sp>
        <p:nvSpPr>
          <p:cNvPr id="3" name="任意多边形 2"/>
          <p:cNvSpPr/>
          <p:nvPr/>
        </p:nvSpPr>
        <p:spPr>
          <a:xfrm>
            <a:off x="0" y="3802511"/>
            <a:ext cx="4935660" cy="3055489"/>
          </a:xfrm>
          <a:custGeom>
            <a:avLst/>
            <a:gdLst>
              <a:gd name="connsiteX0" fmla="*/ 2803774 w 7226300"/>
              <a:gd name="connsiteY0" fmla="*/ 0 h 4473541"/>
              <a:gd name="connsiteX1" fmla="*/ 7226300 w 7226300"/>
              <a:gd name="connsiteY1" fmla="*/ 4422526 h 4473541"/>
              <a:gd name="connsiteX2" fmla="*/ 7225010 w 7226300"/>
              <a:gd name="connsiteY2" fmla="*/ 4473541 h 4473541"/>
              <a:gd name="connsiteX3" fmla="*/ 0 w 7226300"/>
              <a:gd name="connsiteY3" fmla="*/ 4473541 h 4473541"/>
              <a:gd name="connsiteX4" fmla="*/ 0 w 7226300"/>
              <a:gd name="connsiteY4" fmla="*/ 1002532 h 4473541"/>
              <a:gd name="connsiteX5" fmla="*/ 157706 w 7226300"/>
              <a:gd name="connsiteY5" fmla="*/ 878599 h 4473541"/>
              <a:gd name="connsiteX6" fmla="*/ 2803774 w 7226300"/>
              <a:gd name="connsiteY6" fmla="*/ 0 h 447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26300" h="4473541">
                <a:moveTo>
                  <a:pt x="2803774" y="0"/>
                </a:moveTo>
                <a:cubicBezTo>
                  <a:pt x="5246268" y="0"/>
                  <a:pt x="7226300" y="1980032"/>
                  <a:pt x="7226300" y="4422526"/>
                </a:cubicBezTo>
                <a:lnTo>
                  <a:pt x="7225010" y="4473541"/>
                </a:lnTo>
                <a:lnTo>
                  <a:pt x="0" y="4473541"/>
                </a:lnTo>
                <a:lnTo>
                  <a:pt x="0" y="1002532"/>
                </a:lnTo>
                <a:lnTo>
                  <a:pt x="157706" y="878599"/>
                </a:lnTo>
                <a:cubicBezTo>
                  <a:pt x="895572" y="326783"/>
                  <a:pt x="1811511" y="0"/>
                  <a:pt x="2803774" y="0"/>
                </a:cubicBezTo>
                <a:close/>
              </a:path>
            </a:pathLst>
          </a:custGeom>
          <a:noFill/>
          <a:ln>
            <a:solidFill>
              <a:schemeClr val="tx1">
                <a:alpha val="48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任意多边形 3"/>
          <p:cNvSpPr/>
          <p:nvPr/>
        </p:nvSpPr>
        <p:spPr>
          <a:xfrm>
            <a:off x="-292080" y="3957008"/>
            <a:ext cx="5049448" cy="2985914"/>
          </a:xfrm>
          <a:custGeom>
            <a:avLst/>
            <a:gdLst>
              <a:gd name="connsiteX0" fmla="*/ 2842877 w 6720815"/>
              <a:gd name="connsiteY0" fmla="*/ 0 h 3974251"/>
              <a:gd name="connsiteX1" fmla="*/ 6720815 w 6720815"/>
              <a:gd name="connsiteY1" fmla="*/ 3877938 h 3974251"/>
              <a:gd name="connsiteX2" fmla="*/ 6718380 w 6720815"/>
              <a:gd name="connsiteY2" fmla="*/ 3974251 h 3974251"/>
              <a:gd name="connsiteX3" fmla="*/ 0 w 6720815"/>
              <a:gd name="connsiteY3" fmla="*/ 3974251 h 3974251"/>
              <a:gd name="connsiteX4" fmla="*/ 0 w 6720815"/>
              <a:gd name="connsiteY4" fmla="*/ 1246687 h 3974251"/>
              <a:gd name="connsiteX5" fmla="*/ 100761 w 6720815"/>
              <a:gd name="connsiteY5" fmla="*/ 1135822 h 3974251"/>
              <a:gd name="connsiteX6" fmla="*/ 2842877 w 6720815"/>
              <a:gd name="connsiteY6" fmla="*/ 0 h 3974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0815" h="3974251">
                <a:moveTo>
                  <a:pt x="2842877" y="0"/>
                </a:moveTo>
                <a:cubicBezTo>
                  <a:pt x="4984603" y="0"/>
                  <a:pt x="6720815" y="1736212"/>
                  <a:pt x="6720815" y="3877938"/>
                </a:cubicBezTo>
                <a:lnTo>
                  <a:pt x="6718380" y="3974251"/>
                </a:lnTo>
                <a:lnTo>
                  <a:pt x="0" y="3974251"/>
                </a:lnTo>
                <a:lnTo>
                  <a:pt x="0" y="1246687"/>
                </a:lnTo>
                <a:lnTo>
                  <a:pt x="100761" y="1135822"/>
                </a:lnTo>
                <a:cubicBezTo>
                  <a:pt x="802530" y="434053"/>
                  <a:pt x="1772014" y="0"/>
                  <a:pt x="2842877" y="0"/>
                </a:cubicBez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椭圆 4"/>
          <p:cNvSpPr/>
          <p:nvPr/>
        </p:nvSpPr>
        <p:spPr>
          <a:xfrm rot="1180012" flipH="1" flipV="1">
            <a:off x="1104789" y="3643222"/>
            <a:ext cx="341737" cy="341737"/>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rot="1180012" flipH="1" flipV="1">
            <a:off x="246015" y="3342572"/>
            <a:ext cx="217335" cy="21733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rot="1180012" flipH="1" flipV="1">
            <a:off x="638129" y="3947611"/>
            <a:ext cx="120512" cy="12051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rot="9273309" flipH="1" flipV="1">
            <a:off x="4608872" y="5600393"/>
            <a:ext cx="341737" cy="341737"/>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rot="9273309" flipH="1" flipV="1">
            <a:off x="5578104" y="5266171"/>
            <a:ext cx="217335" cy="21733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9273309" flipH="1" flipV="1">
            <a:off x="4989593" y="5165263"/>
            <a:ext cx="120512" cy="120512"/>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17" name="直接连接符 16"/>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1199861" y="5465424"/>
            <a:ext cx="1892300" cy="953135"/>
          </a:xfrm>
          <a:prstGeom prst="rect">
            <a:avLst/>
          </a:prstGeom>
          <a:noFill/>
        </p:spPr>
        <p:txBody>
          <a:bodyPr wrap="square" rtlCol="0">
            <a:spAutoFit/>
          </a:bodyPr>
          <a:lstStyle/>
          <a:p>
            <a:pPr algn="ctr"/>
            <a:r>
              <a:rPr lang="en-US" altLang="zh-CN" sz="2800" dirty="0">
                <a:solidFill>
                  <a:schemeClr val="bg1"/>
                </a:solidFill>
              </a:rPr>
              <a:t>New Features</a:t>
            </a:r>
            <a:endParaRPr lang="zh-CN" altLang="en-US" sz="2800" dirty="0">
              <a:solidFill>
                <a:schemeClr val="bg1"/>
              </a:solidFill>
            </a:endParaRPr>
          </a:p>
        </p:txBody>
      </p:sp>
      <p:sp>
        <p:nvSpPr>
          <p:cNvPr id="33" name="文本框 32" descr="e7d195523061f1c011414db08df74492ac20befa3fb15586EED641F7DA837B3633596E05B8AE62E50B5E5456BD3C648DCE2D234CC482E88EB223CB95B207F69907A09C8021443F850886F0462B4D95DAE7E52E05A390C4CE625F38A433E56E1506C378848893C4809CC188E12B64E27FF9994B107CB3C3C2C94CAA84DC1D73C7FCCF51DAA75E7A6B"/>
          <p:cNvSpPr txBox="1"/>
          <p:nvPr/>
        </p:nvSpPr>
        <p:spPr>
          <a:xfrm>
            <a:off x="10108977" y="741196"/>
            <a:ext cx="912035" cy="829945"/>
          </a:xfrm>
          <a:prstGeom prst="rect">
            <a:avLst/>
          </a:prstGeom>
          <a:noFill/>
        </p:spPr>
        <p:txBody>
          <a:bodyPr wrap="square" rtlCol="0">
            <a:spAutoFit/>
          </a:bodyPr>
          <a:lstStyle/>
          <a:p>
            <a:pPr algn="ctr"/>
            <a:r>
              <a:rPr lang="en-US" altLang="zh-CN" sz="4800" dirty="0" err="1">
                <a:effectLst>
                  <a:reflection blurRad="6350" stA="19000" endPos="45500" dist="12700" dir="5400000" sy="-100000" algn="bl" rotWithShape="0"/>
                </a:effectLst>
              </a:rPr>
              <a:t>1</a:t>
            </a:r>
          </a:p>
        </p:txBody>
      </p:sp>
      <p:sp>
        <p:nvSpPr>
          <p:cNvPr id="34" name="矩形 33" descr="e7d195523061f1c011414db08df74492ac20befa3fb15586EED641F7DA837B3633596E05B8AE62E50B5E5456BD3C648DCE2D234CC482E88EB223CB95B207F69907A09C8021443F850886F0462B4D95DAE7E52E05A390C4CE625F38A433E56E1506C378848893C4809CC188E12B64E27FF9994B107CB3C3C2C94CAA84DC1D73C7FCCF51DAA75E7A6B"/>
          <p:cNvSpPr/>
          <p:nvPr/>
        </p:nvSpPr>
        <p:spPr>
          <a:xfrm>
            <a:off x="3705094" y="2781151"/>
            <a:ext cx="4127500" cy="1340175"/>
          </a:xfrm>
          <a:prstGeom prst="rect">
            <a:avLst/>
          </a:prstGeom>
        </p:spPr>
        <p:txBody>
          <a:bodyPr wrap="square">
            <a:spAutoFit/>
          </a:bodyPr>
          <a:lstStyle/>
          <a:p>
            <a:pPr algn="r">
              <a:lnSpc>
                <a:spcPct val="130000"/>
              </a:lnSpc>
            </a:pPr>
            <a:r>
              <a:rPr lang="en-US" altLang="zh-CN" sz="1600" dirty="0">
                <a:latin typeface="华文细黑" panose="02010600040101010101" pitchFamily="2" charset="-122"/>
                <a:ea typeface="华文细黑" panose="02010600040101010101" pitchFamily="2" charset="-122"/>
              </a:rPr>
              <a:t>The devices running HarmonyOS are aggregated at the system layer to form a super device, allowing flexible scaling of device hardware capabilities.</a:t>
            </a:r>
          </a:p>
        </p:txBody>
      </p:sp>
      <p:sp>
        <p:nvSpPr>
          <p:cNvPr id="36" name="Freeform 124"/>
          <p:cNvSpPr>
            <a:spLocks noEditPoints="1"/>
          </p:cNvSpPr>
          <p:nvPr/>
        </p:nvSpPr>
        <p:spPr bwMode="auto">
          <a:xfrm>
            <a:off x="1801161" y="4547300"/>
            <a:ext cx="689701" cy="689701"/>
          </a:xfrm>
          <a:custGeom>
            <a:avLst/>
            <a:gdLst>
              <a:gd name="T0" fmla="*/ 101 w 140"/>
              <a:gd name="T1" fmla="*/ 21 h 140"/>
              <a:gd name="T2" fmla="*/ 117 w 140"/>
              <a:gd name="T3" fmla="*/ 5 h 140"/>
              <a:gd name="T4" fmla="*/ 119 w 140"/>
              <a:gd name="T5" fmla="*/ 6 h 140"/>
              <a:gd name="T6" fmla="*/ 120 w 140"/>
              <a:gd name="T7" fmla="*/ 20 h 140"/>
              <a:gd name="T8" fmla="*/ 134 w 140"/>
              <a:gd name="T9" fmla="*/ 22 h 140"/>
              <a:gd name="T10" fmla="*/ 135 w 140"/>
              <a:gd name="T11" fmla="*/ 24 h 140"/>
              <a:gd name="T12" fmla="*/ 120 w 140"/>
              <a:gd name="T13" fmla="*/ 39 h 140"/>
              <a:gd name="T14" fmla="*/ 116 w 140"/>
              <a:gd name="T15" fmla="*/ 40 h 140"/>
              <a:gd name="T16" fmla="*/ 107 w 140"/>
              <a:gd name="T17" fmla="*/ 39 h 140"/>
              <a:gd name="T18" fmla="*/ 80 w 140"/>
              <a:gd name="T19" fmla="*/ 66 h 140"/>
              <a:gd name="T20" fmla="*/ 78 w 140"/>
              <a:gd name="T21" fmla="*/ 79 h 140"/>
              <a:gd name="T22" fmla="*/ 61 w 140"/>
              <a:gd name="T23" fmla="*/ 79 h 140"/>
              <a:gd name="T24" fmla="*/ 61 w 140"/>
              <a:gd name="T25" fmla="*/ 62 h 140"/>
              <a:gd name="T26" fmla="*/ 75 w 140"/>
              <a:gd name="T27" fmla="*/ 60 h 140"/>
              <a:gd name="T28" fmla="*/ 101 w 140"/>
              <a:gd name="T29" fmla="*/ 34 h 140"/>
              <a:gd name="T30" fmla="*/ 100 w 140"/>
              <a:gd name="T31" fmla="*/ 25 h 140"/>
              <a:gd name="T32" fmla="*/ 101 w 140"/>
              <a:gd name="T33" fmla="*/ 21 h 140"/>
              <a:gd name="T34" fmla="*/ 130 w 140"/>
              <a:gd name="T35" fmla="*/ 34 h 140"/>
              <a:gd name="T36" fmla="*/ 122 w 140"/>
              <a:gd name="T37" fmla="*/ 42 h 140"/>
              <a:gd name="T38" fmla="*/ 118 w 140"/>
              <a:gd name="T39" fmla="*/ 44 h 140"/>
              <a:gd name="T40" fmla="*/ 124 w 140"/>
              <a:gd name="T41" fmla="*/ 70 h 140"/>
              <a:gd name="T42" fmla="*/ 70 w 140"/>
              <a:gd name="T43" fmla="*/ 125 h 140"/>
              <a:gd name="T44" fmla="*/ 15 w 140"/>
              <a:gd name="T45" fmla="*/ 70 h 140"/>
              <a:gd name="T46" fmla="*/ 70 w 140"/>
              <a:gd name="T47" fmla="*/ 16 h 140"/>
              <a:gd name="T48" fmla="*/ 96 w 140"/>
              <a:gd name="T49" fmla="*/ 23 h 140"/>
              <a:gd name="T50" fmla="*/ 99 w 140"/>
              <a:gd name="T51" fmla="*/ 18 h 140"/>
              <a:gd name="T52" fmla="*/ 106 w 140"/>
              <a:gd name="T53" fmla="*/ 11 h 140"/>
              <a:gd name="T54" fmla="*/ 70 w 140"/>
              <a:gd name="T55" fmla="*/ 0 h 140"/>
              <a:gd name="T56" fmla="*/ 0 w 140"/>
              <a:gd name="T57" fmla="*/ 70 h 140"/>
              <a:gd name="T58" fmla="*/ 70 w 140"/>
              <a:gd name="T59" fmla="*/ 140 h 140"/>
              <a:gd name="T60" fmla="*/ 140 w 140"/>
              <a:gd name="T61" fmla="*/ 70 h 140"/>
              <a:gd name="T62" fmla="*/ 130 w 140"/>
              <a:gd name="T63" fmla="*/ 34 h 140"/>
              <a:gd name="T64" fmla="*/ 70 w 140"/>
              <a:gd name="T65" fmla="*/ 47 h 140"/>
              <a:gd name="T66" fmla="*/ 80 w 140"/>
              <a:gd name="T67" fmla="*/ 49 h 140"/>
              <a:gd name="T68" fmla="*/ 93 w 140"/>
              <a:gd name="T69" fmla="*/ 37 h 140"/>
              <a:gd name="T70" fmla="*/ 70 w 140"/>
              <a:gd name="T71" fmla="*/ 29 h 140"/>
              <a:gd name="T72" fmla="*/ 29 w 140"/>
              <a:gd name="T73" fmla="*/ 70 h 140"/>
              <a:gd name="T74" fmla="*/ 70 w 140"/>
              <a:gd name="T75" fmla="*/ 111 h 140"/>
              <a:gd name="T76" fmla="*/ 111 w 140"/>
              <a:gd name="T77" fmla="*/ 70 h 140"/>
              <a:gd name="T78" fmla="*/ 104 w 140"/>
              <a:gd name="T79" fmla="*/ 48 h 140"/>
              <a:gd name="T80" fmla="*/ 91 w 140"/>
              <a:gd name="T81" fmla="*/ 61 h 140"/>
              <a:gd name="T82" fmla="*/ 93 w 140"/>
              <a:gd name="T83" fmla="*/ 70 h 140"/>
              <a:gd name="T84" fmla="*/ 70 w 140"/>
              <a:gd name="T85" fmla="*/ 94 h 140"/>
              <a:gd name="T86" fmla="*/ 46 w 140"/>
              <a:gd name="T87" fmla="*/ 70 h 140"/>
              <a:gd name="T88" fmla="*/ 70 w 140"/>
              <a:gd name="T89" fmla="*/ 47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0" h="140">
                <a:moveTo>
                  <a:pt x="101" y="21"/>
                </a:moveTo>
                <a:cubicBezTo>
                  <a:pt x="117" y="5"/>
                  <a:pt x="117" y="5"/>
                  <a:pt x="117" y="5"/>
                </a:cubicBezTo>
                <a:cubicBezTo>
                  <a:pt x="118" y="5"/>
                  <a:pt x="118" y="5"/>
                  <a:pt x="119" y="6"/>
                </a:cubicBezTo>
                <a:cubicBezTo>
                  <a:pt x="120" y="20"/>
                  <a:pt x="120" y="20"/>
                  <a:pt x="120" y="20"/>
                </a:cubicBezTo>
                <a:cubicBezTo>
                  <a:pt x="134" y="22"/>
                  <a:pt x="134" y="22"/>
                  <a:pt x="134" y="22"/>
                </a:cubicBezTo>
                <a:cubicBezTo>
                  <a:pt x="136" y="22"/>
                  <a:pt x="136" y="23"/>
                  <a:pt x="135" y="24"/>
                </a:cubicBezTo>
                <a:cubicBezTo>
                  <a:pt x="120" y="39"/>
                  <a:pt x="120" y="39"/>
                  <a:pt x="120" y="39"/>
                </a:cubicBezTo>
                <a:cubicBezTo>
                  <a:pt x="119" y="40"/>
                  <a:pt x="117" y="40"/>
                  <a:pt x="116" y="40"/>
                </a:cubicBezTo>
                <a:cubicBezTo>
                  <a:pt x="107" y="39"/>
                  <a:pt x="107" y="39"/>
                  <a:pt x="107" y="39"/>
                </a:cubicBezTo>
                <a:cubicBezTo>
                  <a:pt x="80" y="66"/>
                  <a:pt x="80" y="66"/>
                  <a:pt x="80" y="66"/>
                </a:cubicBezTo>
                <a:cubicBezTo>
                  <a:pt x="82" y="70"/>
                  <a:pt x="82" y="75"/>
                  <a:pt x="78" y="79"/>
                </a:cubicBezTo>
                <a:cubicBezTo>
                  <a:pt x="73" y="84"/>
                  <a:pt x="66" y="84"/>
                  <a:pt x="61" y="79"/>
                </a:cubicBezTo>
                <a:cubicBezTo>
                  <a:pt x="57" y="74"/>
                  <a:pt x="57" y="67"/>
                  <a:pt x="61" y="62"/>
                </a:cubicBezTo>
                <a:cubicBezTo>
                  <a:pt x="65" y="59"/>
                  <a:pt x="70" y="58"/>
                  <a:pt x="75" y="60"/>
                </a:cubicBezTo>
                <a:cubicBezTo>
                  <a:pt x="101" y="34"/>
                  <a:pt x="101" y="34"/>
                  <a:pt x="101" y="34"/>
                </a:cubicBezTo>
                <a:cubicBezTo>
                  <a:pt x="100" y="25"/>
                  <a:pt x="100" y="25"/>
                  <a:pt x="100" y="25"/>
                </a:cubicBezTo>
                <a:cubicBezTo>
                  <a:pt x="100" y="23"/>
                  <a:pt x="101" y="22"/>
                  <a:pt x="101" y="21"/>
                </a:cubicBezTo>
                <a:close/>
                <a:moveTo>
                  <a:pt x="130" y="34"/>
                </a:moveTo>
                <a:cubicBezTo>
                  <a:pt x="122" y="42"/>
                  <a:pt x="122" y="42"/>
                  <a:pt x="122" y="42"/>
                </a:cubicBezTo>
                <a:cubicBezTo>
                  <a:pt x="121" y="43"/>
                  <a:pt x="119" y="44"/>
                  <a:pt x="118" y="44"/>
                </a:cubicBezTo>
                <a:cubicBezTo>
                  <a:pt x="122" y="52"/>
                  <a:pt x="124" y="61"/>
                  <a:pt x="124" y="70"/>
                </a:cubicBezTo>
                <a:cubicBezTo>
                  <a:pt x="124" y="100"/>
                  <a:pt x="100" y="125"/>
                  <a:pt x="70" y="125"/>
                </a:cubicBezTo>
                <a:cubicBezTo>
                  <a:pt x="40" y="125"/>
                  <a:pt x="15" y="100"/>
                  <a:pt x="15" y="70"/>
                </a:cubicBezTo>
                <a:cubicBezTo>
                  <a:pt x="15" y="40"/>
                  <a:pt x="40" y="16"/>
                  <a:pt x="70" y="16"/>
                </a:cubicBezTo>
                <a:cubicBezTo>
                  <a:pt x="79" y="16"/>
                  <a:pt x="88" y="18"/>
                  <a:pt x="96" y="23"/>
                </a:cubicBezTo>
                <a:cubicBezTo>
                  <a:pt x="97" y="21"/>
                  <a:pt x="98" y="19"/>
                  <a:pt x="99" y="18"/>
                </a:cubicBezTo>
                <a:cubicBezTo>
                  <a:pt x="106" y="11"/>
                  <a:pt x="106" y="11"/>
                  <a:pt x="106" y="11"/>
                </a:cubicBezTo>
                <a:cubicBezTo>
                  <a:pt x="96" y="4"/>
                  <a:pt x="83" y="0"/>
                  <a:pt x="70" y="0"/>
                </a:cubicBezTo>
                <a:cubicBezTo>
                  <a:pt x="31" y="0"/>
                  <a:pt x="0" y="32"/>
                  <a:pt x="0" y="70"/>
                </a:cubicBezTo>
                <a:cubicBezTo>
                  <a:pt x="0" y="109"/>
                  <a:pt x="31" y="140"/>
                  <a:pt x="70" y="140"/>
                </a:cubicBezTo>
                <a:cubicBezTo>
                  <a:pt x="108" y="140"/>
                  <a:pt x="140" y="109"/>
                  <a:pt x="140" y="70"/>
                </a:cubicBezTo>
                <a:cubicBezTo>
                  <a:pt x="140" y="57"/>
                  <a:pt x="136" y="45"/>
                  <a:pt x="130" y="34"/>
                </a:cubicBezTo>
                <a:close/>
                <a:moveTo>
                  <a:pt x="70" y="47"/>
                </a:moveTo>
                <a:cubicBezTo>
                  <a:pt x="73" y="47"/>
                  <a:pt x="77" y="48"/>
                  <a:pt x="80" y="49"/>
                </a:cubicBezTo>
                <a:cubicBezTo>
                  <a:pt x="93" y="37"/>
                  <a:pt x="93" y="37"/>
                  <a:pt x="93" y="37"/>
                </a:cubicBezTo>
                <a:cubicBezTo>
                  <a:pt x="86" y="32"/>
                  <a:pt x="78" y="29"/>
                  <a:pt x="70" y="29"/>
                </a:cubicBezTo>
                <a:cubicBezTo>
                  <a:pt x="47" y="29"/>
                  <a:pt x="29" y="48"/>
                  <a:pt x="29" y="70"/>
                </a:cubicBezTo>
                <a:cubicBezTo>
                  <a:pt x="29" y="93"/>
                  <a:pt x="47" y="111"/>
                  <a:pt x="70" y="111"/>
                </a:cubicBezTo>
                <a:cubicBezTo>
                  <a:pt x="92" y="111"/>
                  <a:pt x="111" y="93"/>
                  <a:pt x="111" y="70"/>
                </a:cubicBezTo>
                <a:cubicBezTo>
                  <a:pt x="111" y="62"/>
                  <a:pt x="108" y="54"/>
                  <a:pt x="104" y="48"/>
                </a:cubicBezTo>
                <a:cubicBezTo>
                  <a:pt x="91" y="61"/>
                  <a:pt x="91" y="61"/>
                  <a:pt x="91" y="61"/>
                </a:cubicBezTo>
                <a:cubicBezTo>
                  <a:pt x="92" y="64"/>
                  <a:pt x="93" y="67"/>
                  <a:pt x="93" y="70"/>
                </a:cubicBezTo>
                <a:cubicBezTo>
                  <a:pt x="93" y="83"/>
                  <a:pt x="83" y="94"/>
                  <a:pt x="70" y="94"/>
                </a:cubicBezTo>
                <a:cubicBezTo>
                  <a:pt x="57" y="94"/>
                  <a:pt x="46" y="83"/>
                  <a:pt x="46" y="70"/>
                </a:cubicBezTo>
                <a:cubicBezTo>
                  <a:pt x="46" y="57"/>
                  <a:pt x="57" y="47"/>
                  <a:pt x="70" y="4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8" name="文本框 107"/>
          <p:cNvSpPr txBox="1"/>
          <p:nvPr/>
        </p:nvSpPr>
        <p:spPr>
          <a:xfrm>
            <a:off x="6322695" y="1824355"/>
            <a:ext cx="3660140" cy="645160"/>
          </a:xfrm>
          <a:prstGeom prst="rect">
            <a:avLst/>
          </a:prstGeom>
          <a:noFill/>
        </p:spPr>
        <p:txBody>
          <a:bodyPr wrap="square" rtlCol="0">
            <a:spAutoFit/>
          </a:bodyPr>
          <a:lstStyle/>
          <a:p>
            <a:pPr algn="ctr"/>
            <a:r>
              <a:rPr lang="en-US" altLang="zh-CN" dirty="0">
                <a:solidFill>
                  <a:schemeClr val="tx1"/>
                </a:solidFill>
              </a:rPr>
              <a:t>Hardware collaboration and resource sharing</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rot="20700000">
            <a:off x="2057899" y="-1939713"/>
            <a:ext cx="10123488" cy="6982525"/>
          </a:xfrm>
          <a:custGeom>
            <a:avLst/>
            <a:gdLst>
              <a:gd name="connsiteX0" fmla="*/ 0 w 20246976"/>
              <a:gd name="connsiteY0" fmla="*/ 3741738 h 7483475"/>
              <a:gd name="connsiteX1" fmla="*/ 10123488 w 20246976"/>
              <a:gd name="connsiteY1" fmla="*/ 0 h 7483475"/>
              <a:gd name="connsiteX2" fmla="*/ 20246976 w 20246976"/>
              <a:gd name="connsiteY2" fmla="*/ 3741738 h 7483475"/>
              <a:gd name="connsiteX3" fmla="*/ 10123488 w 20246976"/>
              <a:gd name="connsiteY3" fmla="*/ 7483476 h 7483475"/>
              <a:gd name="connsiteX4" fmla="*/ 0 w 20246976"/>
              <a:gd name="connsiteY4" fmla="*/ 3741738 h 7483475"/>
              <a:gd name="connsiteX0-1" fmla="*/ 10123488 w 20246976"/>
              <a:gd name="connsiteY0-2" fmla="*/ 0 h 7483476"/>
              <a:gd name="connsiteX1-3" fmla="*/ 20246976 w 20246976"/>
              <a:gd name="connsiteY1-4" fmla="*/ 3741738 h 7483476"/>
              <a:gd name="connsiteX2-5" fmla="*/ 10123488 w 20246976"/>
              <a:gd name="connsiteY2-6" fmla="*/ 7483476 h 7483476"/>
              <a:gd name="connsiteX3-7" fmla="*/ 0 w 20246976"/>
              <a:gd name="connsiteY3-8" fmla="*/ 3741738 h 7483476"/>
              <a:gd name="connsiteX4-9" fmla="*/ 10214928 w 20246976"/>
              <a:gd name="connsiteY4-10" fmla="*/ 91440 h 7483476"/>
              <a:gd name="connsiteX0-11" fmla="*/ 10321136 w 20444624"/>
              <a:gd name="connsiteY0-12" fmla="*/ 0 h 9044296"/>
              <a:gd name="connsiteX1-13" fmla="*/ 20444624 w 20444624"/>
              <a:gd name="connsiteY1-14" fmla="*/ 3741738 h 9044296"/>
              <a:gd name="connsiteX2-15" fmla="*/ 10321136 w 20444624"/>
              <a:gd name="connsiteY2-16" fmla="*/ 7483476 h 9044296"/>
              <a:gd name="connsiteX3-17" fmla="*/ 197648 w 20444624"/>
              <a:gd name="connsiteY3-18" fmla="*/ 3741738 h 9044296"/>
              <a:gd name="connsiteX4-19" fmla="*/ 6140074 w 20444624"/>
              <a:gd name="connsiteY4-20" fmla="*/ 9044296 h 9044296"/>
              <a:gd name="connsiteX0-21" fmla="*/ 4181062 w 14304550"/>
              <a:gd name="connsiteY0-22" fmla="*/ 0 h 9044296"/>
              <a:gd name="connsiteX1-23" fmla="*/ 14304550 w 14304550"/>
              <a:gd name="connsiteY1-24" fmla="*/ 3741738 h 9044296"/>
              <a:gd name="connsiteX2-25" fmla="*/ 4181062 w 14304550"/>
              <a:gd name="connsiteY2-26" fmla="*/ 7483476 h 9044296"/>
              <a:gd name="connsiteX3-27" fmla="*/ 0 w 14304550"/>
              <a:gd name="connsiteY3-28" fmla="*/ 9044296 h 9044296"/>
              <a:gd name="connsiteX0-29" fmla="*/ 0 w 10123488"/>
              <a:gd name="connsiteY0-30" fmla="*/ 0 h 7483476"/>
              <a:gd name="connsiteX1-31" fmla="*/ 10123488 w 10123488"/>
              <a:gd name="connsiteY1-32" fmla="*/ 3741738 h 7483476"/>
              <a:gd name="connsiteX2-33" fmla="*/ 0 w 10123488"/>
              <a:gd name="connsiteY2-34" fmla="*/ 7483476 h 7483476"/>
              <a:gd name="connsiteX0-35" fmla="*/ 0 w 10123488"/>
              <a:gd name="connsiteY0-36" fmla="*/ 0 h 6982525"/>
              <a:gd name="connsiteX1-37" fmla="*/ 10123488 w 10123488"/>
              <a:gd name="connsiteY1-38" fmla="*/ 3741738 h 6982525"/>
              <a:gd name="connsiteX2-39" fmla="*/ 1810600 w 10123488"/>
              <a:gd name="connsiteY2-40" fmla="*/ 6982525 h 6982525"/>
            </a:gdLst>
            <a:ahLst/>
            <a:cxnLst>
              <a:cxn ang="0">
                <a:pos x="connsiteX0-1" y="connsiteY0-2"/>
              </a:cxn>
              <a:cxn ang="0">
                <a:pos x="connsiteX1-3" y="connsiteY1-4"/>
              </a:cxn>
              <a:cxn ang="0">
                <a:pos x="connsiteX2-5" y="connsiteY2-6"/>
              </a:cxn>
            </a:cxnLst>
            <a:rect l="l" t="t" r="r" b="b"/>
            <a:pathLst>
              <a:path w="10123488" h="6982525">
                <a:moveTo>
                  <a:pt x="0" y="0"/>
                </a:moveTo>
                <a:cubicBezTo>
                  <a:pt x="5591048" y="0"/>
                  <a:pt x="10123488" y="1675233"/>
                  <a:pt x="10123488" y="3741738"/>
                </a:cubicBezTo>
                <a:cubicBezTo>
                  <a:pt x="10123488" y="5808243"/>
                  <a:pt x="4194692" y="6098765"/>
                  <a:pt x="1810600" y="6982525"/>
                </a:cubicBezTo>
              </a:path>
            </a:pathLst>
          </a:custGeom>
          <a:noFill/>
          <a:ln w="3175">
            <a:solidFill>
              <a:schemeClr val="tx1">
                <a:alpha val="64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dirty="0"/>
              <a:t>c</a:t>
            </a:r>
            <a:endParaRPr lang="zh-CN" altLang="en-US" dirty="0"/>
          </a:p>
        </p:txBody>
      </p:sp>
      <p:sp>
        <p:nvSpPr>
          <p:cNvPr id="3" name="任意多边形 2"/>
          <p:cNvSpPr/>
          <p:nvPr/>
        </p:nvSpPr>
        <p:spPr>
          <a:xfrm>
            <a:off x="0" y="3802511"/>
            <a:ext cx="4935660" cy="3055489"/>
          </a:xfrm>
          <a:custGeom>
            <a:avLst/>
            <a:gdLst>
              <a:gd name="connsiteX0" fmla="*/ 2803774 w 7226300"/>
              <a:gd name="connsiteY0" fmla="*/ 0 h 4473541"/>
              <a:gd name="connsiteX1" fmla="*/ 7226300 w 7226300"/>
              <a:gd name="connsiteY1" fmla="*/ 4422526 h 4473541"/>
              <a:gd name="connsiteX2" fmla="*/ 7225010 w 7226300"/>
              <a:gd name="connsiteY2" fmla="*/ 4473541 h 4473541"/>
              <a:gd name="connsiteX3" fmla="*/ 0 w 7226300"/>
              <a:gd name="connsiteY3" fmla="*/ 4473541 h 4473541"/>
              <a:gd name="connsiteX4" fmla="*/ 0 w 7226300"/>
              <a:gd name="connsiteY4" fmla="*/ 1002532 h 4473541"/>
              <a:gd name="connsiteX5" fmla="*/ 157706 w 7226300"/>
              <a:gd name="connsiteY5" fmla="*/ 878599 h 4473541"/>
              <a:gd name="connsiteX6" fmla="*/ 2803774 w 7226300"/>
              <a:gd name="connsiteY6" fmla="*/ 0 h 447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26300" h="4473541">
                <a:moveTo>
                  <a:pt x="2803774" y="0"/>
                </a:moveTo>
                <a:cubicBezTo>
                  <a:pt x="5246268" y="0"/>
                  <a:pt x="7226300" y="1980032"/>
                  <a:pt x="7226300" y="4422526"/>
                </a:cubicBezTo>
                <a:lnTo>
                  <a:pt x="7225010" y="4473541"/>
                </a:lnTo>
                <a:lnTo>
                  <a:pt x="0" y="4473541"/>
                </a:lnTo>
                <a:lnTo>
                  <a:pt x="0" y="1002532"/>
                </a:lnTo>
                <a:lnTo>
                  <a:pt x="157706" y="878599"/>
                </a:lnTo>
                <a:cubicBezTo>
                  <a:pt x="895572" y="326783"/>
                  <a:pt x="1811511" y="0"/>
                  <a:pt x="2803774" y="0"/>
                </a:cubicBezTo>
                <a:close/>
              </a:path>
            </a:pathLst>
          </a:custGeom>
          <a:noFill/>
          <a:ln>
            <a:solidFill>
              <a:schemeClr val="tx1">
                <a:alpha val="48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任意多边形 3"/>
          <p:cNvSpPr/>
          <p:nvPr/>
        </p:nvSpPr>
        <p:spPr>
          <a:xfrm>
            <a:off x="-292080" y="3957008"/>
            <a:ext cx="5049448" cy="2985914"/>
          </a:xfrm>
          <a:custGeom>
            <a:avLst/>
            <a:gdLst>
              <a:gd name="connsiteX0" fmla="*/ 2842877 w 6720815"/>
              <a:gd name="connsiteY0" fmla="*/ 0 h 3974251"/>
              <a:gd name="connsiteX1" fmla="*/ 6720815 w 6720815"/>
              <a:gd name="connsiteY1" fmla="*/ 3877938 h 3974251"/>
              <a:gd name="connsiteX2" fmla="*/ 6718380 w 6720815"/>
              <a:gd name="connsiteY2" fmla="*/ 3974251 h 3974251"/>
              <a:gd name="connsiteX3" fmla="*/ 0 w 6720815"/>
              <a:gd name="connsiteY3" fmla="*/ 3974251 h 3974251"/>
              <a:gd name="connsiteX4" fmla="*/ 0 w 6720815"/>
              <a:gd name="connsiteY4" fmla="*/ 1246687 h 3974251"/>
              <a:gd name="connsiteX5" fmla="*/ 100761 w 6720815"/>
              <a:gd name="connsiteY5" fmla="*/ 1135822 h 3974251"/>
              <a:gd name="connsiteX6" fmla="*/ 2842877 w 6720815"/>
              <a:gd name="connsiteY6" fmla="*/ 0 h 3974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0815" h="3974251">
                <a:moveTo>
                  <a:pt x="2842877" y="0"/>
                </a:moveTo>
                <a:cubicBezTo>
                  <a:pt x="4984603" y="0"/>
                  <a:pt x="6720815" y="1736212"/>
                  <a:pt x="6720815" y="3877938"/>
                </a:cubicBezTo>
                <a:lnTo>
                  <a:pt x="6718380" y="3974251"/>
                </a:lnTo>
                <a:lnTo>
                  <a:pt x="0" y="3974251"/>
                </a:lnTo>
                <a:lnTo>
                  <a:pt x="0" y="1246687"/>
                </a:lnTo>
                <a:lnTo>
                  <a:pt x="100761" y="1135822"/>
                </a:lnTo>
                <a:cubicBezTo>
                  <a:pt x="802530" y="434053"/>
                  <a:pt x="1772014" y="0"/>
                  <a:pt x="2842877" y="0"/>
                </a:cubicBez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椭圆 4"/>
          <p:cNvSpPr/>
          <p:nvPr/>
        </p:nvSpPr>
        <p:spPr>
          <a:xfrm rot="1180012" flipH="1" flipV="1">
            <a:off x="1104789" y="3643222"/>
            <a:ext cx="341737" cy="341737"/>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rot="1180012" flipH="1" flipV="1">
            <a:off x="246015" y="3342572"/>
            <a:ext cx="217335" cy="21733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rot="1180012" flipH="1" flipV="1">
            <a:off x="638129" y="3947611"/>
            <a:ext cx="120512" cy="12051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rot="9273309" flipH="1" flipV="1">
            <a:off x="4608872" y="5600393"/>
            <a:ext cx="341737" cy="341737"/>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rot="9273309" flipH="1" flipV="1">
            <a:off x="5578104" y="5266171"/>
            <a:ext cx="217335" cy="21733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9273309" flipH="1" flipV="1">
            <a:off x="4989593" y="5165263"/>
            <a:ext cx="120512" cy="120512"/>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17" name="直接连接符 16"/>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1199861" y="5465424"/>
            <a:ext cx="1892300" cy="953135"/>
          </a:xfrm>
          <a:prstGeom prst="rect">
            <a:avLst/>
          </a:prstGeom>
          <a:noFill/>
        </p:spPr>
        <p:txBody>
          <a:bodyPr wrap="square" rtlCol="0">
            <a:spAutoFit/>
          </a:bodyPr>
          <a:lstStyle/>
          <a:p>
            <a:pPr algn="ctr"/>
            <a:r>
              <a:rPr lang="en-US" altLang="zh-CN" sz="2800" dirty="0">
                <a:solidFill>
                  <a:schemeClr val="bg1"/>
                </a:solidFill>
              </a:rPr>
              <a:t>New Features</a:t>
            </a:r>
            <a:endParaRPr lang="zh-CN" altLang="en-US" sz="2800" dirty="0">
              <a:solidFill>
                <a:schemeClr val="bg1"/>
              </a:solidFill>
            </a:endParaRPr>
          </a:p>
        </p:txBody>
      </p:sp>
      <p:sp>
        <p:nvSpPr>
          <p:cNvPr id="33" name="文本框 32" descr="e7d195523061f1c011414db08df74492ac20befa3fb15586EED641F7DA837B3633596E05B8AE62E50B5E5456BD3C648DCE2D234CC482E88EB223CB95B207F69907A09C8021443F850886F0462B4D95DAE7E52E05A390C4CE625F38A433E56E1506C378848893C4809CC188E12B64E27FF9994B107CB3C3C2C94CAA84DC1D73C7FCCF51DAA75E7A6B"/>
          <p:cNvSpPr txBox="1"/>
          <p:nvPr/>
        </p:nvSpPr>
        <p:spPr>
          <a:xfrm>
            <a:off x="10108977" y="741196"/>
            <a:ext cx="912035" cy="829945"/>
          </a:xfrm>
          <a:prstGeom prst="rect">
            <a:avLst/>
          </a:prstGeom>
          <a:noFill/>
        </p:spPr>
        <p:txBody>
          <a:bodyPr wrap="square" rtlCol="0">
            <a:spAutoFit/>
          </a:bodyPr>
          <a:lstStyle/>
          <a:p>
            <a:pPr algn="ctr"/>
            <a:r>
              <a:rPr lang="en-US" altLang="zh-CN" sz="4800" dirty="0" err="1">
                <a:effectLst>
                  <a:reflection blurRad="6350" stA="19000" endPos="45500" dist="12700" dir="5400000" sy="-100000" algn="bl" rotWithShape="0"/>
                </a:effectLst>
              </a:rPr>
              <a:t>2</a:t>
            </a:r>
          </a:p>
        </p:txBody>
      </p:sp>
      <p:sp>
        <p:nvSpPr>
          <p:cNvPr id="34" name="矩形 33" descr="e7d195523061f1c011414db08df74492ac20befa3fb15586EED641F7DA837B3633596E05B8AE62E50B5E5456BD3C648DCE2D234CC482E88EB223CB95B207F69907A09C8021443F850886F0462B4D95DAE7E52E05A390C4CE625F38A433E56E1506C378848893C4809CC188E12B64E27FF9994B107CB3C3C2C94CAA84DC1D73C7FCCF51DAA75E7A6B"/>
          <p:cNvSpPr/>
          <p:nvPr/>
        </p:nvSpPr>
        <p:spPr>
          <a:xfrm>
            <a:off x="3619740" y="3142903"/>
            <a:ext cx="4389755" cy="1020087"/>
          </a:xfrm>
          <a:prstGeom prst="rect">
            <a:avLst/>
          </a:prstGeom>
        </p:spPr>
        <p:txBody>
          <a:bodyPr wrap="square">
            <a:spAutoFit/>
          </a:bodyPr>
          <a:lstStyle/>
          <a:p>
            <a:pPr algn="r">
              <a:lnSpc>
                <a:spcPct val="130000"/>
              </a:lnSpc>
            </a:pPr>
            <a:r>
              <a:rPr lang="en-US" altLang="zh-CN" sz="1600" dirty="0">
                <a:latin typeface="华文细黑" panose="02010600040101010101" pitchFamily="2" charset="-122"/>
                <a:ea typeface="华文细黑" panose="02010600040101010101" pitchFamily="2" charset="-122"/>
              </a:rPr>
              <a:t>HarmonyOS allows you to develop your application once, and then deploy it across a broad range of devices.</a:t>
            </a:r>
          </a:p>
        </p:txBody>
      </p:sp>
      <p:sp>
        <p:nvSpPr>
          <p:cNvPr id="36" name="Freeform 124"/>
          <p:cNvSpPr>
            <a:spLocks noEditPoints="1"/>
          </p:cNvSpPr>
          <p:nvPr/>
        </p:nvSpPr>
        <p:spPr bwMode="auto">
          <a:xfrm>
            <a:off x="1801161" y="4547300"/>
            <a:ext cx="689701" cy="689701"/>
          </a:xfrm>
          <a:custGeom>
            <a:avLst/>
            <a:gdLst>
              <a:gd name="T0" fmla="*/ 101 w 140"/>
              <a:gd name="T1" fmla="*/ 21 h 140"/>
              <a:gd name="T2" fmla="*/ 117 w 140"/>
              <a:gd name="T3" fmla="*/ 5 h 140"/>
              <a:gd name="T4" fmla="*/ 119 w 140"/>
              <a:gd name="T5" fmla="*/ 6 h 140"/>
              <a:gd name="T6" fmla="*/ 120 w 140"/>
              <a:gd name="T7" fmla="*/ 20 h 140"/>
              <a:gd name="T8" fmla="*/ 134 w 140"/>
              <a:gd name="T9" fmla="*/ 22 h 140"/>
              <a:gd name="T10" fmla="*/ 135 w 140"/>
              <a:gd name="T11" fmla="*/ 24 h 140"/>
              <a:gd name="T12" fmla="*/ 120 w 140"/>
              <a:gd name="T13" fmla="*/ 39 h 140"/>
              <a:gd name="T14" fmla="*/ 116 w 140"/>
              <a:gd name="T15" fmla="*/ 40 h 140"/>
              <a:gd name="T16" fmla="*/ 107 w 140"/>
              <a:gd name="T17" fmla="*/ 39 h 140"/>
              <a:gd name="T18" fmla="*/ 80 w 140"/>
              <a:gd name="T19" fmla="*/ 66 h 140"/>
              <a:gd name="T20" fmla="*/ 78 w 140"/>
              <a:gd name="T21" fmla="*/ 79 h 140"/>
              <a:gd name="T22" fmla="*/ 61 w 140"/>
              <a:gd name="T23" fmla="*/ 79 h 140"/>
              <a:gd name="T24" fmla="*/ 61 w 140"/>
              <a:gd name="T25" fmla="*/ 62 h 140"/>
              <a:gd name="T26" fmla="*/ 75 w 140"/>
              <a:gd name="T27" fmla="*/ 60 h 140"/>
              <a:gd name="T28" fmla="*/ 101 w 140"/>
              <a:gd name="T29" fmla="*/ 34 h 140"/>
              <a:gd name="T30" fmla="*/ 100 w 140"/>
              <a:gd name="T31" fmla="*/ 25 h 140"/>
              <a:gd name="T32" fmla="*/ 101 w 140"/>
              <a:gd name="T33" fmla="*/ 21 h 140"/>
              <a:gd name="T34" fmla="*/ 130 w 140"/>
              <a:gd name="T35" fmla="*/ 34 h 140"/>
              <a:gd name="T36" fmla="*/ 122 w 140"/>
              <a:gd name="T37" fmla="*/ 42 h 140"/>
              <a:gd name="T38" fmla="*/ 118 w 140"/>
              <a:gd name="T39" fmla="*/ 44 h 140"/>
              <a:gd name="T40" fmla="*/ 124 w 140"/>
              <a:gd name="T41" fmla="*/ 70 h 140"/>
              <a:gd name="T42" fmla="*/ 70 w 140"/>
              <a:gd name="T43" fmla="*/ 125 h 140"/>
              <a:gd name="T44" fmla="*/ 15 w 140"/>
              <a:gd name="T45" fmla="*/ 70 h 140"/>
              <a:gd name="T46" fmla="*/ 70 w 140"/>
              <a:gd name="T47" fmla="*/ 16 h 140"/>
              <a:gd name="T48" fmla="*/ 96 w 140"/>
              <a:gd name="T49" fmla="*/ 23 h 140"/>
              <a:gd name="T50" fmla="*/ 99 w 140"/>
              <a:gd name="T51" fmla="*/ 18 h 140"/>
              <a:gd name="T52" fmla="*/ 106 w 140"/>
              <a:gd name="T53" fmla="*/ 11 h 140"/>
              <a:gd name="T54" fmla="*/ 70 w 140"/>
              <a:gd name="T55" fmla="*/ 0 h 140"/>
              <a:gd name="T56" fmla="*/ 0 w 140"/>
              <a:gd name="T57" fmla="*/ 70 h 140"/>
              <a:gd name="T58" fmla="*/ 70 w 140"/>
              <a:gd name="T59" fmla="*/ 140 h 140"/>
              <a:gd name="T60" fmla="*/ 140 w 140"/>
              <a:gd name="T61" fmla="*/ 70 h 140"/>
              <a:gd name="T62" fmla="*/ 130 w 140"/>
              <a:gd name="T63" fmla="*/ 34 h 140"/>
              <a:gd name="T64" fmla="*/ 70 w 140"/>
              <a:gd name="T65" fmla="*/ 47 h 140"/>
              <a:gd name="T66" fmla="*/ 80 w 140"/>
              <a:gd name="T67" fmla="*/ 49 h 140"/>
              <a:gd name="T68" fmla="*/ 93 w 140"/>
              <a:gd name="T69" fmla="*/ 37 h 140"/>
              <a:gd name="T70" fmla="*/ 70 w 140"/>
              <a:gd name="T71" fmla="*/ 29 h 140"/>
              <a:gd name="T72" fmla="*/ 29 w 140"/>
              <a:gd name="T73" fmla="*/ 70 h 140"/>
              <a:gd name="T74" fmla="*/ 70 w 140"/>
              <a:gd name="T75" fmla="*/ 111 h 140"/>
              <a:gd name="T76" fmla="*/ 111 w 140"/>
              <a:gd name="T77" fmla="*/ 70 h 140"/>
              <a:gd name="T78" fmla="*/ 104 w 140"/>
              <a:gd name="T79" fmla="*/ 48 h 140"/>
              <a:gd name="T80" fmla="*/ 91 w 140"/>
              <a:gd name="T81" fmla="*/ 61 h 140"/>
              <a:gd name="T82" fmla="*/ 93 w 140"/>
              <a:gd name="T83" fmla="*/ 70 h 140"/>
              <a:gd name="T84" fmla="*/ 70 w 140"/>
              <a:gd name="T85" fmla="*/ 94 h 140"/>
              <a:gd name="T86" fmla="*/ 46 w 140"/>
              <a:gd name="T87" fmla="*/ 70 h 140"/>
              <a:gd name="T88" fmla="*/ 70 w 140"/>
              <a:gd name="T89" fmla="*/ 47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0" h="140">
                <a:moveTo>
                  <a:pt x="101" y="21"/>
                </a:moveTo>
                <a:cubicBezTo>
                  <a:pt x="117" y="5"/>
                  <a:pt x="117" y="5"/>
                  <a:pt x="117" y="5"/>
                </a:cubicBezTo>
                <a:cubicBezTo>
                  <a:pt x="118" y="5"/>
                  <a:pt x="118" y="5"/>
                  <a:pt x="119" y="6"/>
                </a:cubicBezTo>
                <a:cubicBezTo>
                  <a:pt x="120" y="20"/>
                  <a:pt x="120" y="20"/>
                  <a:pt x="120" y="20"/>
                </a:cubicBezTo>
                <a:cubicBezTo>
                  <a:pt x="134" y="22"/>
                  <a:pt x="134" y="22"/>
                  <a:pt x="134" y="22"/>
                </a:cubicBezTo>
                <a:cubicBezTo>
                  <a:pt x="136" y="22"/>
                  <a:pt x="136" y="23"/>
                  <a:pt x="135" y="24"/>
                </a:cubicBezTo>
                <a:cubicBezTo>
                  <a:pt x="120" y="39"/>
                  <a:pt x="120" y="39"/>
                  <a:pt x="120" y="39"/>
                </a:cubicBezTo>
                <a:cubicBezTo>
                  <a:pt x="119" y="40"/>
                  <a:pt x="117" y="40"/>
                  <a:pt x="116" y="40"/>
                </a:cubicBezTo>
                <a:cubicBezTo>
                  <a:pt x="107" y="39"/>
                  <a:pt x="107" y="39"/>
                  <a:pt x="107" y="39"/>
                </a:cubicBezTo>
                <a:cubicBezTo>
                  <a:pt x="80" y="66"/>
                  <a:pt x="80" y="66"/>
                  <a:pt x="80" y="66"/>
                </a:cubicBezTo>
                <a:cubicBezTo>
                  <a:pt x="82" y="70"/>
                  <a:pt x="82" y="75"/>
                  <a:pt x="78" y="79"/>
                </a:cubicBezTo>
                <a:cubicBezTo>
                  <a:pt x="73" y="84"/>
                  <a:pt x="66" y="84"/>
                  <a:pt x="61" y="79"/>
                </a:cubicBezTo>
                <a:cubicBezTo>
                  <a:pt x="57" y="74"/>
                  <a:pt x="57" y="67"/>
                  <a:pt x="61" y="62"/>
                </a:cubicBezTo>
                <a:cubicBezTo>
                  <a:pt x="65" y="59"/>
                  <a:pt x="70" y="58"/>
                  <a:pt x="75" y="60"/>
                </a:cubicBezTo>
                <a:cubicBezTo>
                  <a:pt x="101" y="34"/>
                  <a:pt x="101" y="34"/>
                  <a:pt x="101" y="34"/>
                </a:cubicBezTo>
                <a:cubicBezTo>
                  <a:pt x="100" y="25"/>
                  <a:pt x="100" y="25"/>
                  <a:pt x="100" y="25"/>
                </a:cubicBezTo>
                <a:cubicBezTo>
                  <a:pt x="100" y="23"/>
                  <a:pt x="101" y="22"/>
                  <a:pt x="101" y="21"/>
                </a:cubicBezTo>
                <a:close/>
                <a:moveTo>
                  <a:pt x="130" y="34"/>
                </a:moveTo>
                <a:cubicBezTo>
                  <a:pt x="122" y="42"/>
                  <a:pt x="122" y="42"/>
                  <a:pt x="122" y="42"/>
                </a:cubicBezTo>
                <a:cubicBezTo>
                  <a:pt x="121" y="43"/>
                  <a:pt x="119" y="44"/>
                  <a:pt x="118" y="44"/>
                </a:cubicBezTo>
                <a:cubicBezTo>
                  <a:pt x="122" y="52"/>
                  <a:pt x="124" y="61"/>
                  <a:pt x="124" y="70"/>
                </a:cubicBezTo>
                <a:cubicBezTo>
                  <a:pt x="124" y="100"/>
                  <a:pt x="100" y="125"/>
                  <a:pt x="70" y="125"/>
                </a:cubicBezTo>
                <a:cubicBezTo>
                  <a:pt x="40" y="125"/>
                  <a:pt x="15" y="100"/>
                  <a:pt x="15" y="70"/>
                </a:cubicBezTo>
                <a:cubicBezTo>
                  <a:pt x="15" y="40"/>
                  <a:pt x="40" y="16"/>
                  <a:pt x="70" y="16"/>
                </a:cubicBezTo>
                <a:cubicBezTo>
                  <a:pt x="79" y="16"/>
                  <a:pt x="88" y="18"/>
                  <a:pt x="96" y="23"/>
                </a:cubicBezTo>
                <a:cubicBezTo>
                  <a:pt x="97" y="21"/>
                  <a:pt x="98" y="19"/>
                  <a:pt x="99" y="18"/>
                </a:cubicBezTo>
                <a:cubicBezTo>
                  <a:pt x="106" y="11"/>
                  <a:pt x="106" y="11"/>
                  <a:pt x="106" y="11"/>
                </a:cubicBezTo>
                <a:cubicBezTo>
                  <a:pt x="96" y="4"/>
                  <a:pt x="83" y="0"/>
                  <a:pt x="70" y="0"/>
                </a:cubicBezTo>
                <a:cubicBezTo>
                  <a:pt x="31" y="0"/>
                  <a:pt x="0" y="32"/>
                  <a:pt x="0" y="70"/>
                </a:cubicBezTo>
                <a:cubicBezTo>
                  <a:pt x="0" y="109"/>
                  <a:pt x="31" y="140"/>
                  <a:pt x="70" y="140"/>
                </a:cubicBezTo>
                <a:cubicBezTo>
                  <a:pt x="108" y="140"/>
                  <a:pt x="140" y="109"/>
                  <a:pt x="140" y="70"/>
                </a:cubicBezTo>
                <a:cubicBezTo>
                  <a:pt x="140" y="57"/>
                  <a:pt x="136" y="45"/>
                  <a:pt x="130" y="34"/>
                </a:cubicBezTo>
                <a:close/>
                <a:moveTo>
                  <a:pt x="70" y="47"/>
                </a:moveTo>
                <a:cubicBezTo>
                  <a:pt x="73" y="47"/>
                  <a:pt x="77" y="48"/>
                  <a:pt x="80" y="49"/>
                </a:cubicBezTo>
                <a:cubicBezTo>
                  <a:pt x="93" y="37"/>
                  <a:pt x="93" y="37"/>
                  <a:pt x="93" y="37"/>
                </a:cubicBezTo>
                <a:cubicBezTo>
                  <a:pt x="86" y="32"/>
                  <a:pt x="78" y="29"/>
                  <a:pt x="70" y="29"/>
                </a:cubicBezTo>
                <a:cubicBezTo>
                  <a:pt x="47" y="29"/>
                  <a:pt x="29" y="48"/>
                  <a:pt x="29" y="70"/>
                </a:cubicBezTo>
                <a:cubicBezTo>
                  <a:pt x="29" y="93"/>
                  <a:pt x="47" y="111"/>
                  <a:pt x="70" y="111"/>
                </a:cubicBezTo>
                <a:cubicBezTo>
                  <a:pt x="92" y="111"/>
                  <a:pt x="111" y="93"/>
                  <a:pt x="111" y="70"/>
                </a:cubicBezTo>
                <a:cubicBezTo>
                  <a:pt x="111" y="62"/>
                  <a:pt x="108" y="54"/>
                  <a:pt x="104" y="48"/>
                </a:cubicBezTo>
                <a:cubicBezTo>
                  <a:pt x="91" y="61"/>
                  <a:pt x="91" y="61"/>
                  <a:pt x="91" y="61"/>
                </a:cubicBezTo>
                <a:cubicBezTo>
                  <a:pt x="92" y="64"/>
                  <a:pt x="93" y="67"/>
                  <a:pt x="93" y="70"/>
                </a:cubicBezTo>
                <a:cubicBezTo>
                  <a:pt x="93" y="83"/>
                  <a:pt x="83" y="94"/>
                  <a:pt x="70" y="94"/>
                </a:cubicBezTo>
                <a:cubicBezTo>
                  <a:pt x="57" y="94"/>
                  <a:pt x="46" y="83"/>
                  <a:pt x="46" y="70"/>
                </a:cubicBezTo>
                <a:cubicBezTo>
                  <a:pt x="46" y="57"/>
                  <a:pt x="57" y="47"/>
                  <a:pt x="70" y="4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8" name="文本框 107"/>
          <p:cNvSpPr txBox="1"/>
          <p:nvPr/>
        </p:nvSpPr>
        <p:spPr>
          <a:xfrm>
            <a:off x="6322695" y="1824355"/>
            <a:ext cx="3660140" cy="645160"/>
          </a:xfrm>
          <a:prstGeom prst="rect">
            <a:avLst/>
          </a:prstGeom>
          <a:noFill/>
        </p:spPr>
        <p:txBody>
          <a:bodyPr wrap="square" rtlCol="0">
            <a:spAutoFit/>
          </a:bodyPr>
          <a:lstStyle/>
          <a:p>
            <a:pPr algn="ctr"/>
            <a:r>
              <a:rPr lang="en-US" altLang="zh-CN" dirty="0">
                <a:solidFill>
                  <a:schemeClr val="tx1"/>
                </a:solidFill>
              </a:rPr>
              <a:t>One-time development for multi-device deployment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椭圆 18"/>
          <p:cNvSpPr/>
          <p:nvPr/>
        </p:nvSpPr>
        <p:spPr>
          <a:xfrm rot="20700000">
            <a:off x="2057899" y="-1939713"/>
            <a:ext cx="10123488" cy="6982525"/>
          </a:xfrm>
          <a:custGeom>
            <a:avLst/>
            <a:gdLst>
              <a:gd name="connsiteX0" fmla="*/ 0 w 20246976"/>
              <a:gd name="connsiteY0" fmla="*/ 3741738 h 7483475"/>
              <a:gd name="connsiteX1" fmla="*/ 10123488 w 20246976"/>
              <a:gd name="connsiteY1" fmla="*/ 0 h 7483475"/>
              <a:gd name="connsiteX2" fmla="*/ 20246976 w 20246976"/>
              <a:gd name="connsiteY2" fmla="*/ 3741738 h 7483475"/>
              <a:gd name="connsiteX3" fmla="*/ 10123488 w 20246976"/>
              <a:gd name="connsiteY3" fmla="*/ 7483476 h 7483475"/>
              <a:gd name="connsiteX4" fmla="*/ 0 w 20246976"/>
              <a:gd name="connsiteY4" fmla="*/ 3741738 h 7483475"/>
              <a:gd name="connsiteX0-1" fmla="*/ 10123488 w 20246976"/>
              <a:gd name="connsiteY0-2" fmla="*/ 0 h 7483476"/>
              <a:gd name="connsiteX1-3" fmla="*/ 20246976 w 20246976"/>
              <a:gd name="connsiteY1-4" fmla="*/ 3741738 h 7483476"/>
              <a:gd name="connsiteX2-5" fmla="*/ 10123488 w 20246976"/>
              <a:gd name="connsiteY2-6" fmla="*/ 7483476 h 7483476"/>
              <a:gd name="connsiteX3-7" fmla="*/ 0 w 20246976"/>
              <a:gd name="connsiteY3-8" fmla="*/ 3741738 h 7483476"/>
              <a:gd name="connsiteX4-9" fmla="*/ 10214928 w 20246976"/>
              <a:gd name="connsiteY4-10" fmla="*/ 91440 h 7483476"/>
              <a:gd name="connsiteX0-11" fmla="*/ 10321136 w 20444624"/>
              <a:gd name="connsiteY0-12" fmla="*/ 0 h 9044296"/>
              <a:gd name="connsiteX1-13" fmla="*/ 20444624 w 20444624"/>
              <a:gd name="connsiteY1-14" fmla="*/ 3741738 h 9044296"/>
              <a:gd name="connsiteX2-15" fmla="*/ 10321136 w 20444624"/>
              <a:gd name="connsiteY2-16" fmla="*/ 7483476 h 9044296"/>
              <a:gd name="connsiteX3-17" fmla="*/ 197648 w 20444624"/>
              <a:gd name="connsiteY3-18" fmla="*/ 3741738 h 9044296"/>
              <a:gd name="connsiteX4-19" fmla="*/ 6140074 w 20444624"/>
              <a:gd name="connsiteY4-20" fmla="*/ 9044296 h 9044296"/>
              <a:gd name="connsiteX0-21" fmla="*/ 4181062 w 14304550"/>
              <a:gd name="connsiteY0-22" fmla="*/ 0 h 9044296"/>
              <a:gd name="connsiteX1-23" fmla="*/ 14304550 w 14304550"/>
              <a:gd name="connsiteY1-24" fmla="*/ 3741738 h 9044296"/>
              <a:gd name="connsiteX2-25" fmla="*/ 4181062 w 14304550"/>
              <a:gd name="connsiteY2-26" fmla="*/ 7483476 h 9044296"/>
              <a:gd name="connsiteX3-27" fmla="*/ 0 w 14304550"/>
              <a:gd name="connsiteY3-28" fmla="*/ 9044296 h 9044296"/>
              <a:gd name="connsiteX0-29" fmla="*/ 0 w 10123488"/>
              <a:gd name="connsiteY0-30" fmla="*/ 0 h 7483476"/>
              <a:gd name="connsiteX1-31" fmla="*/ 10123488 w 10123488"/>
              <a:gd name="connsiteY1-32" fmla="*/ 3741738 h 7483476"/>
              <a:gd name="connsiteX2-33" fmla="*/ 0 w 10123488"/>
              <a:gd name="connsiteY2-34" fmla="*/ 7483476 h 7483476"/>
              <a:gd name="connsiteX0-35" fmla="*/ 0 w 10123488"/>
              <a:gd name="connsiteY0-36" fmla="*/ 0 h 6982525"/>
              <a:gd name="connsiteX1-37" fmla="*/ 10123488 w 10123488"/>
              <a:gd name="connsiteY1-38" fmla="*/ 3741738 h 6982525"/>
              <a:gd name="connsiteX2-39" fmla="*/ 1810600 w 10123488"/>
              <a:gd name="connsiteY2-40" fmla="*/ 6982525 h 6982525"/>
            </a:gdLst>
            <a:ahLst/>
            <a:cxnLst>
              <a:cxn ang="0">
                <a:pos x="connsiteX0-1" y="connsiteY0-2"/>
              </a:cxn>
              <a:cxn ang="0">
                <a:pos x="connsiteX1-3" y="connsiteY1-4"/>
              </a:cxn>
              <a:cxn ang="0">
                <a:pos x="connsiteX2-5" y="connsiteY2-6"/>
              </a:cxn>
            </a:cxnLst>
            <a:rect l="l" t="t" r="r" b="b"/>
            <a:pathLst>
              <a:path w="10123488" h="6982525">
                <a:moveTo>
                  <a:pt x="0" y="0"/>
                </a:moveTo>
                <a:cubicBezTo>
                  <a:pt x="5591048" y="0"/>
                  <a:pt x="10123488" y="1675233"/>
                  <a:pt x="10123488" y="3741738"/>
                </a:cubicBezTo>
                <a:cubicBezTo>
                  <a:pt x="10123488" y="5808243"/>
                  <a:pt x="4194692" y="6098765"/>
                  <a:pt x="1810600" y="6982525"/>
                </a:cubicBezTo>
              </a:path>
            </a:pathLst>
          </a:custGeom>
          <a:noFill/>
          <a:ln w="3175">
            <a:solidFill>
              <a:schemeClr val="tx1">
                <a:alpha val="64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dirty="0"/>
              <a:t>c</a:t>
            </a:r>
            <a:endParaRPr lang="zh-CN" altLang="en-US" dirty="0"/>
          </a:p>
        </p:txBody>
      </p:sp>
      <p:sp>
        <p:nvSpPr>
          <p:cNvPr id="3" name="任意多边形 2"/>
          <p:cNvSpPr/>
          <p:nvPr/>
        </p:nvSpPr>
        <p:spPr>
          <a:xfrm>
            <a:off x="0" y="3802511"/>
            <a:ext cx="4935660" cy="3055489"/>
          </a:xfrm>
          <a:custGeom>
            <a:avLst/>
            <a:gdLst>
              <a:gd name="connsiteX0" fmla="*/ 2803774 w 7226300"/>
              <a:gd name="connsiteY0" fmla="*/ 0 h 4473541"/>
              <a:gd name="connsiteX1" fmla="*/ 7226300 w 7226300"/>
              <a:gd name="connsiteY1" fmla="*/ 4422526 h 4473541"/>
              <a:gd name="connsiteX2" fmla="*/ 7225010 w 7226300"/>
              <a:gd name="connsiteY2" fmla="*/ 4473541 h 4473541"/>
              <a:gd name="connsiteX3" fmla="*/ 0 w 7226300"/>
              <a:gd name="connsiteY3" fmla="*/ 4473541 h 4473541"/>
              <a:gd name="connsiteX4" fmla="*/ 0 w 7226300"/>
              <a:gd name="connsiteY4" fmla="*/ 1002532 h 4473541"/>
              <a:gd name="connsiteX5" fmla="*/ 157706 w 7226300"/>
              <a:gd name="connsiteY5" fmla="*/ 878599 h 4473541"/>
              <a:gd name="connsiteX6" fmla="*/ 2803774 w 7226300"/>
              <a:gd name="connsiteY6" fmla="*/ 0 h 447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26300" h="4473541">
                <a:moveTo>
                  <a:pt x="2803774" y="0"/>
                </a:moveTo>
                <a:cubicBezTo>
                  <a:pt x="5246268" y="0"/>
                  <a:pt x="7226300" y="1980032"/>
                  <a:pt x="7226300" y="4422526"/>
                </a:cubicBezTo>
                <a:lnTo>
                  <a:pt x="7225010" y="4473541"/>
                </a:lnTo>
                <a:lnTo>
                  <a:pt x="0" y="4473541"/>
                </a:lnTo>
                <a:lnTo>
                  <a:pt x="0" y="1002532"/>
                </a:lnTo>
                <a:lnTo>
                  <a:pt x="157706" y="878599"/>
                </a:lnTo>
                <a:cubicBezTo>
                  <a:pt x="895572" y="326783"/>
                  <a:pt x="1811511" y="0"/>
                  <a:pt x="2803774" y="0"/>
                </a:cubicBezTo>
                <a:close/>
              </a:path>
            </a:pathLst>
          </a:custGeom>
          <a:noFill/>
          <a:ln>
            <a:solidFill>
              <a:schemeClr val="tx1">
                <a:alpha val="48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任意多边形 3"/>
          <p:cNvSpPr/>
          <p:nvPr/>
        </p:nvSpPr>
        <p:spPr>
          <a:xfrm>
            <a:off x="-292080" y="3957008"/>
            <a:ext cx="5049448" cy="2985914"/>
          </a:xfrm>
          <a:custGeom>
            <a:avLst/>
            <a:gdLst>
              <a:gd name="connsiteX0" fmla="*/ 2842877 w 6720815"/>
              <a:gd name="connsiteY0" fmla="*/ 0 h 3974251"/>
              <a:gd name="connsiteX1" fmla="*/ 6720815 w 6720815"/>
              <a:gd name="connsiteY1" fmla="*/ 3877938 h 3974251"/>
              <a:gd name="connsiteX2" fmla="*/ 6718380 w 6720815"/>
              <a:gd name="connsiteY2" fmla="*/ 3974251 h 3974251"/>
              <a:gd name="connsiteX3" fmla="*/ 0 w 6720815"/>
              <a:gd name="connsiteY3" fmla="*/ 3974251 h 3974251"/>
              <a:gd name="connsiteX4" fmla="*/ 0 w 6720815"/>
              <a:gd name="connsiteY4" fmla="*/ 1246687 h 3974251"/>
              <a:gd name="connsiteX5" fmla="*/ 100761 w 6720815"/>
              <a:gd name="connsiteY5" fmla="*/ 1135822 h 3974251"/>
              <a:gd name="connsiteX6" fmla="*/ 2842877 w 6720815"/>
              <a:gd name="connsiteY6" fmla="*/ 0 h 3974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0815" h="3974251">
                <a:moveTo>
                  <a:pt x="2842877" y="0"/>
                </a:moveTo>
                <a:cubicBezTo>
                  <a:pt x="4984603" y="0"/>
                  <a:pt x="6720815" y="1736212"/>
                  <a:pt x="6720815" y="3877938"/>
                </a:cubicBezTo>
                <a:lnTo>
                  <a:pt x="6718380" y="3974251"/>
                </a:lnTo>
                <a:lnTo>
                  <a:pt x="0" y="3974251"/>
                </a:lnTo>
                <a:lnTo>
                  <a:pt x="0" y="1246687"/>
                </a:lnTo>
                <a:lnTo>
                  <a:pt x="100761" y="1135822"/>
                </a:lnTo>
                <a:cubicBezTo>
                  <a:pt x="802530" y="434053"/>
                  <a:pt x="1772014" y="0"/>
                  <a:pt x="2842877" y="0"/>
                </a:cubicBez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椭圆 4"/>
          <p:cNvSpPr/>
          <p:nvPr/>
        </p:nvSpPr>
        <p:spPr>
          <a:xfrm rot="1180012" flipH="1" flipV="1">
            <a:off x="1104789" y="3643222"/>
            <a:ext cx="341737" cy="341737"/>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rot="1180012" flipH="1" flipV="1">
            <a:off x="246015" y="3342572"/>
            <a:ext cx="217335" cy="21733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rot="1180012" flipH="1" flipV="1">
            <a:off x="638129" y="3947611"/>
            <a:ext cx="120512" cy="12051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rot="9273309" flipH="1" flipV="1">
            <a:off x="4608872" y="5600393"/>
            <a:ext cx="341737" cy="341737"/>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rot="9273309" flipH="1" flipV="1">
            <a:off x="5578104" y="5266171"/>
            <a:ext cx="217335" cy="21733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rot="9273309" flipH="1" flipV="1">
            <a:off x="4989593" y="5165263"/>
            <a:ext cx="120512" cy="120512"/>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10601030101010101"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17" name="直接连接符 16"/>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1199861" y="5465424"/>
            <a:ext cx="1892300" cy="953135"/>
          </a:xfrm>
          <a:prstGeom prst="rect">
            <a:avLst/>
          </a:prstGeom>
          <a:noFill/>
        </p:spPr>
        <p:txBody>
          <a:bodyPr wrap="square" rtlCol="0">
            <a:spAutoFit/>
          </a:bodyPr>
          <a:lstStyle/>
          <a:p>
            <a:pPr algn="ctr"/>
            <a:r>
              <a:rPr lang="en-US" altLang="zh-CN" sz="2800" dirty="0">
                <a:solidFill>
                  <a:schemeClr val="bg1"/>
                </a:solidFill>
              </a:rPr>
              <a:t>New Features</a:t>
            </a:r>
            <a:endParaRPr lang="zh-CN" altLang="en-US" sz="2800" dirty="0">
              <a:solidFill>
                <a:schemeClr val="bg1"/>
              </a:solidFill>
            </a:endParaRPr>
          </a:p>
        </p:txBody>
      </p:sp>
      <p:sp>
        <p:nvSpPr>
          <p:cNvPr id="33" name="文本框 32" descr="e7d195523061f1c011414db08df74492ac20befa3fb15586EED641F7DA837B3633596E05B8AE62E50B5E5456BD3C648DCE2D234CC482E88EB223CB95B207F69907A09C8021443F850886F0462B4D95DAE7E52E05A390C4CE625F38A433E56E1506C378848893C4809CC188E12B64E27FF9994B107CB3C3C2C94CAA84DC1D73C7FCCF51DAA75E7A6B"/>
          <p:cNvSpPr txBox="1"/>
          <p:nvPr/>
        </p:nvSpPr>
        <p:spPr>
          <a:xfrm>
            <a:off x="10108977" y="741196"/>
            <a:ext cx="912035" cy="829945"/>
          </a:xfrm>
          <a:prstGeom prst="rect">
            <a:avLst/>
          </a:prstGeom>
          <a:noFill/>
        </p:spPr>
        <p:txBody>
          <a:bodyPr wrap="square" rtlCol="0">
            <a:spAutoFit/>
          </a:bodyPr>
          <a:lstStyle/>
          <a:p>
            <a:pPr algn="ctr"/>
            <a:r>
              <a:rPr lang="en-US" altLang="zh-CN" sz="4800" dirty="0" err="1">
                <a:effectLst>
                  <a:reflection blurRad="6350" stA="19000" endPos="45500" dist="12700" dir="5400000" sy="-100000" algn="bl" rotWithShape="0"/>
                </a:effectLst>
              </a:rPr>
              <a:t>3</a:t>
            </a:r>
          </a:p>
        </p:txBody>
      </p:sp>
      <p:sp>
        <p:nvSpPr>
          <p:cNvPr id="34" name="矩形 33" descr="e7d195523061f1c011414db08df74492ac20befa3fb15586EED641F7DA837B3633596E05B8AE62E50B5E5456BD3C648DCE2D234CC482E88EB223CB95B207F69907A09C8021443F850886F0462B4D95DAE7E52E05A390C4CE625F38A433E56E1506C378848893C4809CC188E12B64E27FF9994B107CB3C3C2C94CAA84DC1D73C7FCCF51DAA75E7A6B"/>
          <p:cNvSpPr/>
          <p:nvPr/>
        </p:nvSpPr>
        <p:spPr>
          <a:xfrm>
            <a:off x="3877945" y="2992120"/>
            <a:ext cx="4127500" cy="1020087"/>
          </a:xfrm>
          <a:prstGeom prst="rect">
            <a:avLst/>
          </a:prstGeom>
        </p:spPr>
        <p:txBody>
          <a:bodyPr wrap="square">
            <a:spAutoFit/>
          </a:bodyPr>
          <a:lstStyle/>
          <a:p>
            <a:pPr algn="r">
              <a:lnSpc>
                <a:spcPct val="130000"/>
              </a:lnSpc>
            </a:pPr>
            <a:r>
              <a:rPr lang="en-US" altLang="zh-CN" sz="1600" dirty="0">
                <a:latin typeface="华文细黑" panose="02010600040101010101" pitchFamily="2" charset="-122"/>
                <a:ea typeface="华文细黑" panose="02010600040101010101" pitchFamily="2" charset="-122"/>
              </a:rPr>
              <a:t>HarmonyOS supports on-demand deployment for devices with different capabilities.</a:t>
            </a:r>
          </a:p>
        </p:txBody>
      </p:sp>
      <p:sp>
        <p:nvSpPr>
          <p:cNvPr id="36" name="Freeform 124"/>
          <p:cNvSpPr>
            <a:spLocks noEditPoints="1"/>
          </p:cNvSpPr>
          <p:nvPr/>
        </p:nvSpPr>
        <p:spPr bwMode="auto">
          <a:xfrm>
            <a:off x="1801161" y="4547300"/>
            <a:ext cx="689701" cy="689701"/>
          </a:xfrm>
          <a:custGeom>
            <a:avLst/>
            <a:gdLst>
              <a:gd name="T0" fmla="*/ 101 w 140"/>
              <a:gd name="T1" fmla="*/ 21 h 140"/>
              <a:gd name="T2" fmla="*/ 117 w 140"/>
              <a:gd name="T3" fmla="*/ 5 h 140"/>
              <a:gd name="T4" fmla="*/ 119 w 140"/>
              <a:gd name="T5" fmla="*/ 6 h 140"/>
              <a:gd name="T6" fmla="*/ 120 w 140"/>
              <a:gd name="T7" fmla="*/ 20 h 140"/>
              <a:gd name="T8" fmla="*/ 134 w 140"/>
              <a:gd name="T9" fmla="*/ 22 h 140"/>
              <a:gd name="T10" fmla="*/ 135 w 140"/>
              <a:gd name="T11" fmla="*/ 24 h 140"/>
              <a:gd name="T12" fmla="*/ 120 w 140"/>
              <a:gd name="T13" fmla="*/ 39 h 140"/>
              <a:gd name="T14" fmla="*/ 116 w 140"/>
              <a:gd name="T15" fmla="*/ 40 h 140"/>
              <a:gd name="T16" fmla="*/ 107 w 140"/>
              <a:gd name="T17" fmla="*/ 39 h 140"/>
              <a:gd name="T18" fmla="*/ 80 w 140"/>
              <a:gd name="T19" fmla="*/ 66 h 140"/>
              <a:gd name="T20" fmla="*/ 78 w 140"/>
              <a:gd name="T21" fmla="*/ 79 h 140"/>
              <a:gd name="T22" fmla="*/ 61 w 140"/>
              <a:gd name="T23" fmla="*/ 79 h 140"/>
              <a:gd name="T24" fmla="*/ 61 w 140"/>
              <a:gd name="T25" fmla="*/ 62 h 140"/>
              <a:gd name="T26" fmla="*/ 75 w 140"/>
              <a:gd name="T27" fmla="*/ 60 h 140"/>
              <a:gd name="T28" fmla="*/ 101 w 140"/>
              <a:gd name="T29" fmla="*/ 34 h 140"/>
              <a:gd name="T30" fmla="*/ 100 w 140"/>
              <a:gd name="T31" fmla="*/ 25 h 140"/>
              <a:gd name="T32" fmla="*/ 101 w 140"/>
              <a:gd name="T33" fmla="*/ 21 h 140"/>
              <a:gd name="T34" fmla="*/ 130 w 140"/>
              <a:gd name="T35" fmla="*/ 34 h 140"/>
              <a:gd name="T36" fmla="*/ 122 w 140"/>
              <a:gd name="T37" fmla="*/ 42 h 140"/>
              <a:gd name="T38" fmla="*/ 118 w 140"/>
              <a:gd name="T39" fmla="*/ 44 h 140"/>
              <a:gd name="T40" fmla="*/ 124 w 140"/>
              <a:gd name="T41" fmla="*/ 70 h 140"/>
              <a:gd name="T42" fmla="*/ 70 w 140"/>
              <a:gd name="T43" fmla="*/ 125 h 140"/>
              <a:gd name="T44" fmla="*/ 15 w 140"/>
              <a:gd name="T45" fmla="*/ 70 h 140"/>
              <a:gd name="T46" fmla="*/ 70 w 140"/>
              <a:gd name="T47" fmla="*/ 16 h 140"/>
              <a:gd name="T48" fmla="*/ 96 w 140"/>
              <a:gd name="T49" fmla="*/ 23 h 140"/>
              <a:gd name="T50" fmla="*/ 99 w 140"/>
              <a:gd name="T51" fmla="*/ 18 h 140"/>
              <a:gd name="T52" fmla="*/ 106 w 140"/>
              <a:gd name="T53" fmla="*/ 11 h 140"/>
              <a:gd name="T54" fmla="*/ 70 w 140"/>
              <a:gd name="T55" fmla="*/ 0 h 140"/>
              <a:gd name="T56" fmla="*/ 0 w 140"/>
              <a:gd name="T57" fmla="*/ 70 h 140"/>
              <a:gd name="T58" fmla="*/ 70 w 140"/>
              <a:gd name="T59" fmla="*/ 140 h 140"/>
              <a:gd name="T60" fmla="*/ 140 w 140"/>
              <a:gd name="T61" fmla="*/ 70 h 140"/>
              <a:gd name="T62" fmla="*/ 130 w 140"/>
              <a:gd name="T63" fmla="*/ 34 h 140"/>
              <a:gd name="T64" fmla="*/ 70 w 140"/>
              <a:gd name="T65" fmla="*/ 47 h 140"/>
              <a:gd name="T66" fmla="*/ 80 w 140"/>
              <a:gd name="T67" fmla="*/ 49 h 140"/>
              <a:gd name="T68" fmla="*/ 93 w 140"/>
              <a:gd name="T69" fmla="*/ 37 h 140"/>
              <a:gd name="T70" fmla="*/ 70 w 140"/>
              <a:gd name="T71" fmla="*/ 29 h 140"/>
              <a:gd name="T72" fmla="*/ 29 w 140"/>
              <a:gd name="T73" fmla="*/ 70 h 140"/>
              <a:gd name="T74" fmla="*/ 70 w 140"/>
              <a:gd name="T75" fmla="*/ 111 h 140"/>
              <a:gd name="T76" fmla="*/ 111 w 140"/>
              <a:gd name="T77" fmla="*/ 70 h 140"/>
              <a:gd name="T78" fmla="*/ 104 w 140"/>
              <a:gd name="T79" fmla="*/ 48 h 140"/>
              <a:gd name="T80" fmla="*/ 91 w 140"/>
              <a:gd name="T81" fmla="*/ 61 h 140"/>
              <a:gd name="T82" fmla="*/ 93 w 140"/>
              <a:gd name="T83" fmla="*/ 70 h 140"/>
              <a:gd name="T84" fmla="*/ 70 w 140"/>
              <a:gd name="T85" fmla="*/ 94 h 140"/>
              <a:gd name="T86" fmla="*/ 46 w 140"/>
              <a:gd name="T87" fmla="*/ 70 h 140"/>
              <a:gd name="T88" fmla="*/ 70 w 140"/>
              <a:gd name="T89" fmla="*/ 47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0" h="140">
                <a:moveTo>
                  <a:pt x="101" y="21"/>
                </a:moveTo>
                <a:cubicBezTo>
                  <a:pt x="117" y="5"/>
                  <a:pt x="117" y="5"/>
                  <a:pt x="117" y="5"/>
                </a:cubicBezTo>
                <a:cubicBezTo>
                  <a:pt x="118" y="5"/>
                  <a:pt x="118" y="5"/>
                  <a:pt x="119" y="6"/>
                </a:cubicBezTo>
                <a:cubicBezTo>
                  <a:pt x="120" y="20"/>
                  <a:pt x="120" y="20"/>
                  <a:pt x="120" y="20"/>
                </a:cubicBezTo>
                <a:cubicBezTo>
                  <a:pt x="134" y="22"/>
                  <a:pt x="134" y="22"/>
                  <a:pt x="134" y="22"/>
                </a:cubicBezTo>
                <a:cubicBezTo>
                  <a:pt x="136" y="22"/>
                  <a:pt x="136" y="23"/>
                  <a:pt x="135" y="24"/>
                </a:cubicBezTo>
                <a:cubicBezTo>
                  <a:pt x="120" y="39"/>
                  <a:pt x="120" y="39"/>
                  <a:pt x="120" y="39"/>
                </a:cubicBezTo>
                <a:cubicBezTo>
                  <a:pt x="119" y="40"/>
                  <a:pt x="117" y="40"/>
                  <a:pt x="116" y="40"/>
                </a:cubicBezTo>
                <a:cubicBezTo>
                  <a:pt x="107" y="39"/>
                  <a:pt x="107" y="39"/>
                  <a:pt x="107" y="39"/>
                </a:cubicBezTo>
                <a:cubicBezTo>
                  <a:pt x="80" y="66"/>
                  <a:pt x="80" y="66"/>
                  <a:pt x="80" y="66"/>
                </a:cubicBezTo>
                <a:cubicBezTo>
                  <a:pt x="82" y="70"/>
                  <a:pt x="82" y="75"/>
                  <a:pt x="78" y="79"/>
                </a:cubicBezTo>
                <a:cubicBezTo>
                  <a:pt x="73" y="84"/>
                  <a:pt x="66" y="84"/>
                  <a:pt x="61" y="79"/>
                </a:cubicBezTo>
                <a:cubicBezTo>
                  <a:pt x="57" y="74"/>
                  <a:pt x="57" y="67"/>
                  <a:pt x="61" y="62"/>
                </a:cubicBezTo>
                <a:cubicBezTo>
                  <a:pt x="65" y="59"/>
                  <a:pt x="70" y="58"/>
                  <a:pt x="75" y="60"/>
                </a:cubicBezTo>
                <a:cubicBezTo>
                  <a:pt x="101" y="34"/>
                  <a:pt x="101" y="34"/>
                  <a:pt x="101" y="34"/>
                </a:cubicBezTo>
                <a:cubicBezTo>
                  <a:pt x="100" y="25"/>
                  <a:pt x="100" y="25"/>
                  <a:pt x="100" y="25"/>
                </a:cubicBezTo>
                <a:cubicBezTo>
                  <a:pt x="100" y="23"/>
                  <a:pt x="101" y="22"/>
                  <a:pt x="101" y="21"/>
                </a:cubicBezTo>
                <a:close/>
                <a:moveTo>
                  <a:pt x="130" y="34"/>
                </a:moveTo>
                <a:cubicBezTo>
                  <a:pt x="122" y="42"/>
                  <a:pt x="122" y="42"/>
                  <a:pt x="122" y="42"/>
                </a:cubicBezTo>
                <a:cubicBezTo>
                  <a:pt x="121" y="43"/>
                  <a:pt x="119" y="44"/>
                  <a:pt x="118" y="44"/>
                </a:cubicBezTo>
                <a:cubicBezTo>
                  <a:pt x="122" y="52"/>
                  <a:pt x="124" y="61"/>
                  <a:pt x="124" y="70"/>
                </a:cubicBezTo>
                <a:cubicBezTo>
                  <a:pt x="124" y="100"/>
                  <a:pt x="100" y="125"/>
                  <a:pt x="70" y="125"/>
                </a:cubicBezTo>
                <a:cubicBezTo>
                  <a:pt x="40" y="125"/>
                  <a:pt x="15" y="100"/>
                  <a:pt x="15" y="70"/>
                </a:cubicBezTo>
                <a:cubicBezTo>
                  <a:pt x="15" y="40"/>
                  <a:pt x="40" y="16"/>
                  <a:pt x="70" y="16"/>
                </a:cubicBezTo>
                <a:cubicBezTo>
                  <a:pt x="79" y="16"/>
                  <a:pt x="88" y="18"/>
                  <a:pt x="96" y="23"/>
                </a:cubicBezTo>
                <a:cubicBezTo>
                  <a:pt x="97" y="21"/>
                  <a:pt x="98" y="19"/>
                  <a:pt x="99" y="18"/>
                </a:cubicBezTo>
                <a:cubicBezTo>
                  <a:pt x="106" y="11"/>
                  <a:pt x="106" y="11"/>
                  <a:pt x="106" y="11"/>
                </a:cubicBezTo>
                <a:cubicBezTo>
                  <a:pt x="96" y="4"/>
                  <a:pt x="83" y="0"/>
                  <a:pt x="70" y="0"/>
                </a:cubicBezTo>
                <a:cubicBezTo>
                  <a:pt x="31" y="0"/>
                  <a:pt x="0" y="32"/>
                  <a:pt x="0" y="70"/>
                </a:cubicBezTo>
                <a:cubicBezTo>
                  <a:pt x="0" y="109"/>
                  <a:pt x="31" y="140"/>
                  <a:pt x="70" y="140"/>
                </a:cubicBezTo>
                <a:cubicBezTo>
                  <a:pt x="108" y="140"/>
                  <a:pt x="140" y="109"/>
                  <a:pt x="140" y="70"/>
                </a:cubicBezTo>
                <a:cubicBezTo>
                  <a:pt x="140" y="57"/>
                  <a:pt x="136" y="45"/>
                  <a:pt x="130" y="34"/>
                </a:cubicBezTo>
                <a:close/>
                <a:moveTo>
                  <a:pt x="70" y="47"/>
                </a:moveTo>
                <a:cubicBezTo>
                  <a:pt x="73" y="47"/>
                  <a:pt x="77" y="48"/>
                  <a:pt x="80" y="49"/>
                </a:cubicBezTo>
                <a:cubicBezTo>
                  <a:pt x="93" y="37"/>
                  <a:pt x="93" y="37"/>
                  <a:pt x="93" y="37"/>
                </a:cubicBezTo>
                <a:cubicBezTo>
                  <a:pt x="86" y="32"/>
                  <a:pt x="78" y="29"/>
                  <a:pt x="70" y="29"/>
                </a:cubicBezTo>
                <a:cubicBezTo>
                  <a:pt x="47" y="29"/>
                  <a:pt x="29" y="48"/>
                  <a:pt x="29" y="70"/>
                </a:cubicBezTo>
                <a:cubicBezTo>
                  <a:pt x="29" y="93"/>
                  <a:pt x="47" y="111"/>
                  <a:pt x="70" y="111"/>
                </a:cubicBezTo>
                <a:cubicBezTo>
                  <a:pt x="92" y="111"/>
                  <a:pt x="111" y="93"/>
                  <a:pt x="111" y="70"/>
                </a:cubicBezTo>
                <a:cubicBezTo>
                  <a:pt x="111" y="62"/>
                  <a:pt x="108" y="54"/>
                  <a:pt x="104" y="48"/>
                </a:cubicBezTo>
                <a:cubicBezTo>
                  <a:pt x="91" y="61"/>
                  <a:pt x="91" y="61"/>
                  <a:pt x="91" y="61"/>
                </a:cubicBezTo>
                <a:cubicBezTo>
                  <a:pt x="92" y="64"/>
                  <a:pt x="93" y="67"/>
                  <a:pt x="93" y="70"/>
                </a:cubicBezTo>
                <a:cubicBezTo>
                  <a:pt x="93" y="83"/>
                  <a:pt x="83" y="94"/>
                  <a:pt x="70" y="94"/>
                </a:cubicBezTo>
                <a:cubicBezTo>
                  <a:pt x="57" y="94"/>
                  <a:pt x="46" y="83"/>
                  <a:pt x="46" y="70"/>
                </a:cubicBezTo>
                <a:cubicBezTo>
                  <a:pt x="46" y="57"/>
                  <a:pt x="57" y="47"/>
                  <a:pt x="70" y="4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8" name="文本框 107"/>
          <p:cNvSpPr txBox="1"/>
          <p:nvPr/>
        </p:nvSpPr>
        <p:spPr>
          <a:xfrm>
            <a:off x="6322695" y="1824355"/>
            <a:ext cx="3660140" cy="645160"/>
          </a:xfrm>
          <a:prstGeom prst="rect">
            <a:avLst/>
          </a:prstGeom>
          <a:noFill/>
        </p:spPr>
        <p:txBody>
          <a:bodyPr wrap="square" rtlCol="0">
            <a:spAutoFit/>
          </a:bodyPr>
          <a:lstStyle/>
          <a:p>
            <a:pPr algn="ctr"/>
            <a:r>
              <a:rPr lang="en-US" altLang="zh-CN" dirty="0">
                <a:solidFill>
                  <a:schemeClr val="tx1"/>
                </a:solidFill>
              </a:rPr>
              <a:t>Unified OS for flexible deployment</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ULTRA_SCORM_SLIDE_COUNT" val="28"/>
  <p:tag name="ISPRING_UUID" val="{91A8A33C-06F4-458A-9E3E-E0FECDA0223B}"/>
  <p:tag name="ISPRING_RESOURCE_FOLDER" val="C:\Users\五毛\Desktop\34线条之美\"/>
  <p:tag name="ISPRING_PRESENTATION_PATH" val="C:\Users\五毛\Desktop\34线条之美.pptx"/>
  <p:tag name="ISPRING_PROJECT_FOLDER_UPDATED" val="1"/>
  <p:tag name="ISPRING_SCREEN_RECS_UPDATED" val="C:\Users\五毛\Desktop\34线条之美\"/>
  <p:tag name="ISPRING_PRESENTATION_TITLE" val="34线条之美"/>
</p:tagLst>
</file>

<file path=ppt/theme/theme1.xml><?xml version="1.0" encoding="utf-8"?>
<a:theme xmlns:a="http://schemas.openxmlformats.org/drawingml/2006/main" name="Office 主题">
  <a:themeElements>
    <a:clrScheme name="34线条之美">
      <a:dk1>
        <a:srgbClr val="1A1D1A"/>
      </a:dk1>
      <a:lt1>
        <a:srgbClr val="FFFFFF"/>
      </a:lt1>
      <a:dk2>
        <a:srgbClr val="545454"/>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华文细黑">
      <a:majorFont>
        <a:latin typeface="华文细黑"/>
        <a:ea typeface="华文细黑"/>
        <a:cs typeface=""/>
      </a:majorFont>
      <a:minorFont>
        <a:latin typeface="华文细黑"/>
        <a:ea typeface="华文细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1A1D1A"/>
        </a:solidFill>
        <a:ln>
          <a:noFill/>
        </a:ln>
        <a:effectLst>
          <a:outerShdw blurRad="76200" dist="38100" dir="2700000" algn="tl" rotWithShape="0">
            <a:schemeClr val="tx1">
              <a:lumMod val="75000"/>
              <a:lumOff val="25000"/>
              <a:alpha val="40000"/>
            </a:schemeClr>
          </a:outerShdw>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2227</Words>
  <Application>Microsoft Office PowerPoint</Application>
  <PresentationFormat>Widescreen</PresentationFormat>
  <Paragraphs>210</Paragraphs>
  <Slides>26</Slides>
  <Notes>25</Notes>
  <HiddenSlides>0</HiddenSlides>
  <MMClips>1</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26</vt:i4>
      </vt:variant>
    </vt:vector>
  </HeadingPairs>
  <TitlesOfParts>
    <vt:vector size="40" baseType="lpstr">
      <vt:lpstr>LiHei Pro</vt:lpstr>
      <vt:lpstr>Source Code Pro</vt:lpstr>
      <vt:lpstr>ti</vt:lpstr>
      <vt:lpstr>等线</vt:lpstr>
      <vt:lpstr>华文细黑</vt:lpstr>
      <vt:lpstr>宋体</vt:lpstr>
      <vt:lpstr>微软雅黑</vt:lpstr>
      <vt:lpstr>微软雅黑</vt:lpstr>
      <vt:lpstr>Aharoni</vt:lpstr>
      <vt:lpstr>Arial</vt:lpstr>
      <vt:lpstr>Calibri</vt:lpstr>
      <vt:lpstr>Segoe UI Black</vt:lpstr>
      <vt:lpstr>Times New Roman</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https://www.ypppt.com/</dc:title>
  <dc:subject>https://www.ypppt.com/</dc:subject>
  <dc:creator/>
  <cp:lastModifiedBy/>
  <cp:revision>1</cp:revision>
  <dcterms:created xsi:type="dcterms:W3CDTF">2017-04-23T09:39:51Z</dcterms:created>
  <dcterms:modified xsi:type="dcterms:W3CDTF">2022-06-07T00:34:42Z</dcterms:modified>
</cp:coreProperties>
</file>

<file path=docProps/thumbnail.jpeg>
</file>